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649" r:id="rId5"/>
  </p:sldMasterIdLst>
  <p:notesMasterIdLst>
    <p:notesMasterId r:id="rId22"/>
  </p:notesMasterIdLst>
  <p:handoutMasterIdLst>
    <p:handoutMasterId r:id="rId23"/>
  </p:handoutMasterIdLst>
  <p:sldIdLst>
    <p:sldId id="363" r:id="rId6"/>
    <p:sldId id="395" r:id="rId7"/>
    <p:sldId id="396" r:id="rId8"/>
    <p:sldId id="406" r:id="rId9"/>
    <p:sldId id="404" r:id="rId10"/>
    <p:sldId id="405" r:id="rId11"/>
    <p:sldId id="397" r:id="rId12"/>
    <p:sldId id="399" r:id="rId13"/>
    <p:sldId id="398" r:id="rId14"/>
    <p:sldId id="400" r:id="rId15"/>
    <p:sldId id="401" r:id="rId16"/>
    <p:sldId id="407" r:id="rId17"/>
    <p:sldId id="402" r:id="rId18"/>
    <p:sldId id="409" r:id="rId19"/>
    <p:sldId id="408" r:id="rId20"/>
    <p:sldId id="403"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FF66"/>
    <a:srgbClr val="FF9900"/>
    <a:srgbClr val="FFFF99"/>
    <a:srgbClr val="FFFFCC"/>
    <a:srgbClr val="006699"/>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5DF78-3337-864C-8562-024061F170EB}" v="5612" dt="2020-10-19T20:34:59.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87920" autoAdjust="0"/>
  </p:normalViewPr>
  <p:slideViewPr>
    <p:cSldViewPr>
      <p:cViewPr>
        <p:scale>
          <a:sx n="75" d="100"/>
          <a:sy n="75" d="100"/>
        </p:scale>
        <p:origin x="116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9" d="100"/>
        <a:sy n="79" d="100"/>
      </p:scale>
      <p:origin x="0" y="-5296"/>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Barker" userId="b3c885628f88c027" providerId="LiveId" clId="{DEB5DF78-3337-864C-8562-024061F170EB}"/>
    <pc:docChg chg="undo custSel mod addSld delSld modSld sldOrd">
      <pc:chgData name="Nikki Barker" userId="b3c885628f88c027" providerId="LiveId" clId="{DEB5DF78-3337-864C-8562-024061F170EB}" dt="2020-10-19T20:35:55.875" v="6496" actId="2696"/>
      <pc:docMkLst>
        <pc:docMk/>
      </pc:docMkLst>
      <pc:sldChg chg="add del">
        <pc:chgData name="Nikki Barker" userId="b3c885628f88c027" providerId="LiveId" clId="{DEB5DF78-3337-864C-8562-024061F170EB}" dt="2020-10-19T20:21:31.033" v="6195"/>
        <pc:sldMkLst>
          <pc:docMk/>
          <pc:sldMk cId="53301486" sldId="258"/>
        </pc:sldMkLst>
      </pc:sldChg>
      <pc:sldChg chg="add del">
        <pc:chgData name="Nikki Barker" userId="b3c885628f88c027" providerId="LiveId" clId="{DEB5DF78-3337-864C-8562-024061F170EB}" dt="2020-10-19T20:21:44.031" v="6197"/>
        <pc:sldMkLst>
          <pc:docMk/>
          <pc:sldMk cId="80342024" sldId="258"/>
        </pc:sldMkLst>
      </pc:sldChg>
      <pc:sldChg chg="add">
        <pc:chgData name="Nikki Barker" userId="b3c885628f88c027" providerId="LiveId" clId="{DEB5DF78-3337-864C-8562-024061F170EB}" dt="2020-10-19T20:22:21.536" v="6198"/>
        <pc:sldMkLst>
          <pc:docMk/>
          <pc:sldMk cId="2182934053" sldId="258"/>
        </pc:sldMkLst>
      </pc:sldChg>
      <pc:sldChg chg="add">
        <pc:chgData name="Nikki Barker" userId="b3c885628f88c027" providerId="LiveId" clId="{DEB5DF78-3337-864C-8562-024061F170EB}" dt="2020-10-19T20:22:21.536" v="6198"/>
        <pc:sldMkLst>
          <pc:docMk/>
          <pc:sldMk cId="897973987" sldId="259"/>
        </pc:sldMkLst>
      </pc:sldChg>
      <pc:sldChg chg="add">
        <pc:chgData name="Nikki Barker" userId="b3c885628f88c027" providerId="LiveId" clId="{DEB5DF78-3337-864C-8562-024061F170EB}" dt="2020-10-19T20:22:21.536" v="6198"/>
        <pc:sldMkLst>
          <pc:docMk/>
          <pc:sldMk cId="2198033774" sldId="260"/>
        </pc:sldMkLst>
      </pc:sldChg>
      <pc:sldChg chg="modSp add">
        <pc:chgData name="Nikki Barker" userId="b3c885628f88c027" providerId="LiveId" clId="{DEB5DF78-3337-864C-8562-024061F170EB}" dt="2020-10-19T20:24:02.922" v="6210" actId="108"/>
        <pc:sldMkLst>
          <pc:docMk/>
          <pc:sldMk cId="1730862803" sldId="261"/>
        </pc:sldMkLst>
        <pc:graphicFrameChg chg="mod modGraphic">
          <ac:chgData name="Nikki Barker" userId="b3c885628f88c027" providerId="LiveId" clId="{DEB5DF78-3337-864C-8562-024061F170EB}" dt="2020-10-19T20:24:02.922" v="6210" actId="108"/>
          <ac:graphicFrameMkLst>
            <pc:docMk/>
            <pc:sldMk cId="1730862803" sldId="261"/>
            <ac:graphicFrameMk id="4" creationId="{B31AD54B-2E7E-544D-A60E-B098F96434AE}"/>
          </ac:graphicFrameMkLst>
        </pc:graphicFrameChg>
      </pc:sldChg>
      <pc:sldChg chg="add">
        <pc:chgData name="Nikki Barker" userId="b3c885628f88c027" providerId="LiveId" clId="{DEB5DF78-3337-864C-8562-024061F170EB}" dt="2020-10-19T20:22:21.536" v="6198"/>
        <pc:sldMkLst>
          <pc:docMk/>
          <pc:sldMk cId="4101558649" sldId="262"/>
        </pc:sldMkLst>
      </pc:sldChg>
      <pc:sldChg chg="add">
        <pc:chgData name="Nikki Barker" userId="b3c885628f88c027" providerId="LiveId" clId="{DEB5DF78-3337-864C-8562-024061F170EB}" dt="2020-10-19T20:22:21.536" v="6198"/>
        <pc:sldMkLst>
          <pc:docMk/>
          <pc:sldMk cId="3614304625" sldId="263"/>
        </pc:sldMkLst>
      </pc:sldChg>
      <pc:sldChg chg="add">
        <pc:chgData name="Nikki Barker" userId="b3c885628f88c027" providerId="LiveId" clId="{DEB5DF78-3337-864C-8562-024061F170EB}" dt="2020-10-19T20:22:21.536" v="6198"/>
        <pc:sldMkLst>
          <pc:docMk/>
          <pc:sldMk cId="1567037882" sldId="265"/>
        </pc:sldMkLst>
      </pc:sldChg>
      <pc:sldChg chg="add ord">
        <pc:chgData name="Nikki Barker" userId="b3c885628f88c027" providerId="LiveId" clId="{DEB5DF78-3337-864C-8562-024061F170EB}" dt="2020-10-19T20:30:17.364" v="6382"/>
        <pc:sldMkLst>
          <pc:docMk/>
          <pc:sldMk cId="544595020" sldId="268"/>
        </pc:sldMkLst>
      </pc:sldChg>
      <pc:sldChg chg="add del">
        <pc:chgData name="Nikki Barker" userId="b3c885628f88c027" providerId="LiveId" clId="{DEB5DF78-3337-864C-8562-024061F170EB}" dt="2020-10-19T20:29:10.805" v="6380"/>
        <pc:sldMkLst>
          <pc:docMk/>
          <pc:sldMk cId="2200158127" sldId="268"/>
        </pc:sldMkLst>
      </pc:sldChg>
      <pc:sldChg chg="add">
        <pc:chgData name="Nikki Barker" userId="b3c885628f88c027" providerId="LiveId" clId="{DEB5DF78-3337-864C-8562-024061F170EB}" dt="2020-10-19T20:22:21.536" v="6198"/>
        <pc:sldMkLst>
          <pc:docMk/>
          <pc:sldMk cId="4203637399" sldId="269"/>
        </pc:sldMkLst>
      </pc:sldChg>
      <pc:sldChg chg="add">
        <pc:chgData name="Nikki Barker" userId="b3c885628f88c027" providerId="LiveId" clId="{DEB5DF78-3337-864C-8562-024061F170EB}" dt="2020-10-19T20:22:21.536" v="6198"/>
        <pc:sldMkLst>
          <pc:docMk/>
          <pc:sldMk cId="3991788770" sldId="270"/>
        </pc:sldMkLst>
      </pc:sldChg>
      <pc:sldChg chg="add">
        <pc:chgData name="Nikki Barker" userId="b3c885628f88c027" providerId="LiveId" clId="{DEB5DF78-3337-864C-8562-024061F170EB}" dt="2020-10-19T20:22:21.536" v="6198"/>
        <pc:sldMkLst>
          <pc:docMk/>
          <pc:sldMk cId="3358847619" sldId="271"/>
        </pc:sldMkLst>
      </pc:sldChg>
      <pc:sldChg chg="add del">
        <pc:chgData name="Nikki Barker" userId="b3c885628f88c027" providerId="LiveId" clId="{DEB5DF78-3337-864C-8562-024061F170EB}" dt="2020-10-19T20:29:10.805" v="6380"/>
        <pc:sldMkLst>
          <pc:docMk/>
          <pc:sldMk cId="3463316122" sldId="296"/>
        </pc:sldMkLst>
      </pc:sldChg>
      <pc:sldChg chg="add ord">
        <pc:chgData name="Nikki Barker" userId="b3c885628f88c027" providerId="LiveId" clId="{DEB5DF78-3337-864C-8562-024061F170EB}" dt="2020-10-19T20:30:17.364" v="6382"/>
        <pc:sldMkLst>
          <pc:docMk/>
          <pc:sldMk cId="3750887860" sldId="296"/>
        </pc:sldMkLst>
      </pc:sldChg>
      <pc:sldChg chg="modSp add ord">
        <pc:chgData name="Nikki Barker" userId="b3c885628f88c027" providerId="LiveId" clId="{DEB5DF78-3337-864C-8562-024061F170EB}" dt="2020-10-19T20:30:17.364" v="6382"/>
        <pc:sldMkLst>
          <pc:docMk/>
          <pc:sldMk cId="2158166895" sldId="305"/>
        </pc:sldMkLst>
        <pc:spChg chg="mod">
          <ac:chgData name="Nikki Barker" userId="b3c885628f88c027" providerId="LiveId" clId="{DEB5DF78-3337-864C-8562-024061F170EB}" dt="2020-10-19T20:29:22.789" v="6381"/>
          <ac:spMkLst>
            <pc:docMk/>
            <pc:sldMk cId="2158166895" sldId="305"/>
            <ac:spMk id="4" creationId="{B8D18B74-1036-492E-AE86-F58055F976D8}"/>
          </ac:spMkLst>
        </pc:spChg>
      </pc:sldChg>
      <pc:sldChg chg="add del">
        <pc:chgData name="Nikki Barker" userId="b3c885628f88c027" providerId="LiveId" clId="{DEB5DF78-3337-864C-8562-024061F170EB}" dt="2020-10-19T20:29:10.805" v="6380"/>
        <pc:sldMkLst>
          <pc:docMk/>
          <pc:sldMk cId="3685574721" sldId="305"/>
        </pc:sldMkLst>
      </pc:sldChg>
      <pc:sldChg chg="modSp add del ord">
        <pc:chgData name="Nikki Barker" userId="b3c885628f88c027" providerId="LiveId" clId="{DEB5DF78-3337-864C-8562-024061F170EB}" dt="2020-10-19T20:35:55.875" v="6496" actId="2696"/>
        <pc:sldMkLst>
          <pc:docMk/>
          <pc:sldMk cId="2187831861" sldId="306"/>
        </pc:sldMkLst>
        <pc:spChg chg="mod">
          <ac:chgData name="Nikki Barker" userId="b3c885628f88c027" providerId="LiveId" clId="{DEB5DF78-3337-864C-8562-024061F170EB}" dt="2020-10-19T20:29:22.789" v="6381"/>
          <ac:spMkLst>
            <pc:docMk/>
            <pc:sldMk cId="2187831861" sldId="306"/>
            <ac:spMk id="4" creationId="{B8D18B74-1036-492E-AE86-F58055F976D8}"/>
          </ac:spMkLst>
        </pc:spChg>
      </pc:sldChg>
      <pc:sldChg chg="add del">
        <pc:chgData name="Nikki Barker" userId="b3c885628f88c027" providerId="LiveId" clId="{DEB5DF78-3337-864C-8562-024061F170EB}" dt="2020-10-19T20:29:10.805" v="6380"/>
        <pc:sldMkLst>
          <pc:docMk/>
          <pc:sldMk cId="2614115179" sldId="306"/>
        </pc:sldMkLst>
      </pc:sldChg>
      <pc:sldChg chg="modSp add ord">
        <pc:chgData name="Nikki Barker" userId="b3c885628f88c027" providerId="LiveId" clId="{DEB5DF78-3337-864C-8562-024061F170EB}" dt="2020-10-19T20:35:52.736" v="6495" actId="20577"/>
        <pc:sldMkLst>
          <pc:docMk/>
          <pc:sldMk cId="802215620" sldId="311"/>
        </pc:sldMkLst>
        <pc:spChg chg="mod">
          <ac:chgData name="Nikki Barker" userId="b3c885628f88c027" providerId="LiveId" clId="{DEB5DF78-3337-864C-8562-024061F170EB}" dt="2020-10-19T20:35:52.736" v="6495" actId="20577"/>
          <ac:spMkLst>
            <pc:docMk/>
            <pc:sldMk cId="802215620" sldId="311"/>
            <ac:spMk id="3" creationId="{404AE822-CF17-428D-ACAD-809CC97476E5}"/>
          </ac:spMkLst>
        </pc:spChg>
        <pc:spChg chg="mod">
          <ac:chgData name="Nikki Barker" userId="b3c885628f88c027" providerId="LiveId" clId="{DEB5DF78-3337-864C-8562-024061F170EB}" dt="2020-10-19T20:29:22.789" v="6381"/>
          <ac:spMkLst>
            <pc:docMk/>
            <pc:sldMk cId="802215620" sldId="311"/>
            <ac:spMk id="4" creationId="{B8D18B74-1036-492E-AE86-F58055F976D8}"/>
          </ac:spMkLst>
        </pc:spChg>
      </pc:sldChg>
      <pc:sldChg chg="add del">
        <pc:chgData name="Nikki Barker" userId="b3c885628f88c027" providerId="LiveId" clId="{DEB5DF78-3337-864C-8562-024061F170EB}" dt="2020-10-19T20:29:10.805" v="6380"/>
        <pc:sldMkLst>
          <pc:docMk/>
          <pc:sldMk cId="3718183274" sldId="311"/>
        </pc:sldMkLst>
      </pc:sldChg>
      <pc:sldChg chg="add del">
        <pc:chgData name="Nikki Barker" userId="b3c885628f88c027" providerId="LiveId" clId="{DEB5DF78-3337-864C-8562-024061F170EB}" dt="2020-10-19T20:29:10.805" v="6380"/>
        <pc:sldMkLst>
          <pc:docMk/>
          <pc:sldMk cId="990632023" sldId="314"/>
        </pc:sldMkLst>
      </pc:sldChg>
      <pc:sldChg chg="modSp add ord">
        <pc:chgData name="Nikki Barker" userId="b3c885628f88c027" providerId="LiveId" clId="{DEB5DF78-3337-864C-8562-024061F170EB}" dt="2020-10-19T20:31:32.017" v="6389" actId="1076"/>
        <pc:sldMkLst>
          <pc:docMk/>
          <pc:sldMk cId="1884521352" sldId="314"/>
        </pc:sldMkLst>
        <pc:spChg chg="mod">
          <ac:chgData name="Nikki Barker" userId="b3c885628f88c027" providerId="LiveId" clId="{DEB5DF78-3337-864C-8562-024061F170EB}" dt="2020-10-19T20:31:16.434" v="6386" actId="1076"/>
          <ac:spMkLst>
            <pc:docMk/>
            <pc:sldMk cId="1884521352" sldId="314"/>
            <ac:spMk id="2" creationId="{97A4EA74-C45B-4FD0-AB78-00BB9CB62247}"/>
          </ac:spMkLst>
        </pc:spChg>
        <pc:spChg chg="mod">
          <ac:chgData name="Nikki Barker" userId="b3c885628f88c027" providerId="LiveId" clId="{DEB5DF78-3337-864C-8562-024061F170EB}" dt="2020-10-19T20:31:32.017" v="6389" actId="1076"/>
          <ac:spMkLst>
            <pc:docMk/>
            <pc:sldMk cId="1884521352" sldId="314"/>
            <ac:spMk id="3" creationId="{404AE822-CF17-428D-ACAD-809CC97476E5}"/>
          </ac:spMkLst>
        </pc:spChg>
        <pc:spChg chg="mod">
          <ac:chgData name="Nikki Barker" userId="b3c885628f88c027" providerId="LiveId" clId="{DEB5DF78-3337-864C-8562-024061F170EB}" dt="2020-10-19T20:29:22.789" v="6381"/>
          <ac:spMkLst>
            <pc:docMk/>
            <pc:sldMk cId="1884521352" sldId="314"/>
            <ac:spMk id="4" creationId="{B8D18B74-1036-492E-AE86-F58055F976D8}"/>
          </ac:spMkLst>
        </pc:spChg>
      </pc:sldChg>
      <pc:sldChg chg="add del">
        <pc:chgData name="Nikki Barker" userId="b3c885628f88c027" providerId="LiveId" clId="{DEB5DF78-3337-864C-8562-024061F170EB}" dt="2020-10-19T20:29:10.805" v="6380"/>
        <pc:sldMkLst>
          <pc:docMk/>
          <pc:sldMk cId="1575594748" sldId="315"/>
        </pc:sldMkLst>
      </pc:sldChg>
      <pc:sldChg chg="modSp add ord">
        <pc:chgData name="Nikki Barker" userId="b3c885628f88c027" providerId="LiveId" clId="{DEB5DF78-3337-864C-8562-024061F170EB}" dt="2020-10-19T20:32:21.997" v="6395" actId="255"/>
        <pc:sldMkLst>
          <pc:docMk/>
          <pc:sldMk cId="2812837407" sldId="315"/>
        </pc:sldMkLst>
        <pc:spChg chg="mod">
          <ac:chgData name="Nikki Barker" userId="b3c885628f88c027" providerId="LiveId" clId="{DEB5DF78-3337-864C-8562-024061F170EB}" dt="2020-10-19T20:32:21.997" v="6395" actId="255"/>
          <ac:spMkLst>
            <pc:docMk/>
            <pc:sldMk cId="2812837407" sldId="315"/>
            <ac:spMk id="3" creationId="{0125158D-9420-4C59-907A-DE07876A3606}"/>
          </ac:spMkLst>
        </pc:spChg>
        <pc:spChg chg="mod">
          <ac:chgData name="Nikki Barker" userId="b3c885628f88c027" providerId="LiveId" clId="{DEB5DF78-3337-864C-8562-024061F170EB}" dt="2020-10-19T20:29:22.789" v="6381"/>
          <ac:spMkLst>
            <pc:docMk/>
            <pc:sldMk cId="2812837407" sldId="315"/>
            <ac:spMk id="4" creationId="{A4D3BC57-A4CE-4DA3-8B1F-8FE888CF4D4D}"/>
          </ac:spMkLst>
        </pc:spChg>
      </pc:sldChg>
      <pc:sldChg chg="add del">
        <pc:chgData name="Nikki Barker" userId="b3c885628f88c027" providerId="LiveId" clId="{DEB5DF78-3337-864C-8562-024061F170EB}" dt="2020-10-19T20:29:10.805" v="6380"/>
        <pc:sldMkLst>
          <pc:docMk/>
          <pc:sldMk cId="2214437808" sldId="316"/>
        </pc:sldMkLst>
      </pc:sldChg>
      <pc:sldChg chg="modSp add ord">
        <pc:chgData name="Nikki Barker" userId="b3c885628f88c027" providerId="LiveId" clId="{DEB5DF78-3337-864C-8562-024061F170EB}" dt="2020-10-19T20:34:59.805" v="6416" actId="1076"/>
        <pc:sldMkLst>
          <pc:docMk/>
          <pc:sldMk cId="2682450956" sldId="316"/>
        </pc:sldMkLst>
        <pc:spChg chg="mod">
          <ac:chgData name="Nikki Barker" userId="b3c885628f88c027" providerId="LiveId" clId="{DEB5DF78-3337-864C-8562-024061F170EB}" dt="2020-10-19T20:34:59.805" v="6416" actId="1076"/>
          <ac:spMkLst>
            <pc:docMk/>
            <pc:sldMk cId="2682450956" sldId="316"/>
            <ac:spMk id="3" creationId="{0125158D-9420-4C59-907A-DE07876A3606}"/>
          </ac:spMkLst>
        </pc:spChg>
        <pc:spChg chg="mod">
          <ac:chgData name="Nikki Barker" userId="b3c885628f88c027" providerId="LiveId" clId="{DEB5DF78-3337-864C-8562-024061F170EB}" dt="2020-10-19T20:29:22.789" v="6381"/>
          <ac:spMkLst>
            <pc:docMk/>
            <pc:sldMk cId="2682450956" sldId="316"/>
            <ac:spMk id="4" creationId="{A4D3BC57-A4CE-4DA3-8B1F-8FE888CF4D4D}"/>
          </ac:spMkLst>
        </pc:spChg>
      </pc:sldChg>
      <pc:sldChg chg="ord">
        <pc:chgData name="Nikki Barker" userId="b3c885628f88c027" providerId="LiveId" clId="{DEB5DF78-3337-864C-8562-024061F170EB}" dt="2020-10-19T20:22:30.586" v="6199"/>
        <pc:sldMkLst>
          <pc:docMk/>
          <pc:sldMk cId="1714414016" sldId="339"/>
        </pc:sldMkLst>
      </pc:sldChg>
      <pc:sldChg chg="ord">
        <pc:chgData name="Nikki Barker" userId="b3c885628f88c027" providerId="LiveId" clId="{DEB5DF78-3337-864C-8562-024061F170EB}" dt="2020-10-19T20:22:34.287" v="6200"/>
        <pc:sldMkLst>
          <pc:docMk/>
          <pc:sldMk cId="58179432" sldId="352"/>
        </pc:sldMkLst>
      </pc:sldChg>
      <pc:sldChg chg="del">
        <pc:chgData name="Nikki Barker" userId="b3c885628f88c027" providerId="LiveId" clId="{DEB5DF78-3337-864C-8562-024061F170EB}" dt="2020-10-19T19:05:12.745" v="0" actId="2696"/>
        <pc:sldMkLst>
          <pc:docMk/>
          <pc:sldMk cId="761007128" sldId="354"/>
        </pc:sldMkLst>
      </pc:sldChg>
      <pc:sldChg chg="modSp">
        <pc:chgData name="Nikki Barker" userId="b3c885628f88c027" providerId="LiveId" clId="{DEB5DF78-3337-864C-8562-024061F170EB}" dt="2020-10-19T19:05:25.465" v="8" actId="20577"/>
        <pc:sldMkLst>
          <pc:docMk/>
          <pc:sldMk cId="3345885281" sldId="355"/>
        </pc:sldMkLst>
        <pc:spChg chg="mod">
          <ac:chgData name="Nikki Barker" userId="b3c885628f88c027" providerId="LiveId" clId="{DEB5DF78-3337-864C-8562-024061F170EB}" dt="2020-10-19T19:05:25.465" v="8" actId="20577"/>
          <ac:spMkLst>
            <pc:docMk/>
            <pc:sldMk cId="3345885281" sldId="355"/>
            <ac:spMk id="2" creationId="{B4ACAF01-F333-4A80-A875-5F6BEEE12C08}"/>
          </ac:spMkLst>
        </pc:spChg>
      </pc:sldChg>
      <pc:sldChg chg="add del ord">
        <pc:chgData name="Nikki Barker" userId="b3c885628f88c027" providerId="LiveId" clId="{DEB5DF78-3337-864C-8562-024061F170EB}" dt="2020-10-19T19:26:12.394" v="311" actId="2696"/>
        <pc:sldMkLst>
          <pc:docMk/>
          <pc:sldMk cId="2130514392" sldId="359"/>
        </pc:sldMkLst>
      </pc:sldChg>
      <pc:sldChg chg="modSp add ord">
        <pc:chgData name="Nikki Barker" userId="b3c885628f88c027" providerId="LiveId" clId="{DEB5DF78-3337-864C-8562-024061F170EB}" dt="2020-10-19T19:26:41.356" v="324"/>
        <pc:sldMkLst>
          <pc:docMk/>
          <pc:sldMk cId="1100573724" sldId="360"/>
        </pc:sldMkLst>
        <pc:spChg chg="mod">
          <ac:chgData name="Nikki Barker" userId="b3c885628f88c027" providerId="LiveId" clId="{DEB5DF78-3337-864C-8562-024061F170EB}" dt="2020-10-19T19:07:32.775" v="36" actId="20577"/>
          <ac:spMkLst>
            <pc:docMk/>
            <pc:sldMk cId="1100573724" sldId="360"/>
            <ac:spMk id="2" creationId="{ECEB7C88-BCD6-024E-8D75-CA046AD152A1}"/>
          </ac:spMkLst>
        </pc:spChg>
        <pc:spChg chg="mod">
          <ac:chgData name="Nikki Barker" userId="b3c885628f88c027" providerId="LiveId" clId="{DEB5DF78-3337-864C-8562-024061F170EB}" dt="2020-10-19T19:07:43.568" v="61" actId="20577"/>
          <ac:spMkLst>
            <pc:docMk/>
            <pc:sldMk cId="1100573724" sldId="360"/>
            <ac:spMk id="3" creationId="{9518EFF1-6265-9A43-B18B-04CD6E554F26}"/>
          </ac:spMkLst>
        </pc:spChg>
      </pc:sldChg>
      <pc:sldChg chg="modSp add ord">
        <pc:chgData name="Nikki Barker" userId="b3c885628f88c027" providerId="LiveId" clId="{DEB5DF78-3337-864C-8562-024061F170EB}" dt="2020-10-19T19:47:14.666" v="2235"/>
        <pc:sldMkLst>
          <pc:docMk/>
          <pc:sldMk cId="4132400686" sldId="361"/>
        </pc:sldMkLst>
        <pc:spChg chg="mod">
          <ac:chgData name="Nikki Barker" userId="b3c885628f88c027" providerId="LiveId" clId="{DEB5DF78-3337-864C-8562-024061F170EB}" dt="2020-10-19T19:07:58.490" v="75" actId="20577"/>
          <ac:spMkLst>
            <pc:docMk/>
            <pc:sldMk cId="4132400686" sldId="361"/>
            <ac:spMk id="2" creationId="{2FD67810-D38E-7F45-BAD4-CCCFBD017AED}"/>
          </ac:spMkLst>
        </pc:spChg>
        <pc:spChg chg="mod">
          <ac:chgData name="Nikki Barker" userId="b3c885628f88c027" providerId="LiveId" clId="{DEB5DF78-3337-864C-8562-024061F170EB}" dt="2020-10-19T19:08:08.562" v="99" actId="20577"/>
          <ac:spMkLst>
            <pc:docMk/>
            <pc:sldMk cId="4132400686" sldId="361"/>
            <ac:spMk id="3" creationId="{6339D630-2AE6-E94B-B84A-06DD238EBBA0}"/>
          </ac:spMkLst>
        </pc:spChg>
      </pc:sldChg>
      <pc:sldChg chg="modSp add ord">
        <pc:chgData name="Nikki Barker" userId="b3c885628f88c027" providerId="LiveId" clId="{DEB5DF78-3337-864C-8562-024061F170EB}" dt="2020-10-19T19:47:18.694" v="2236"/>
        <pc:sldMkLst>
          <pc:docMk/>
          <pc:sldMk cId="474664103" sldId="362"/>
        </pc:sldMkLst>
        <pc:spChg chg="mod">
          <ac:chgData name="Nikki Barker" userId="b3c885628f88c027" providerId="LiveId" clId="{DEB5DF78-3337-864C-8562-024061F170EB}" dt="2020-10-19T19:08:38.548" v="169" actId="20577"/>
          <ac:spMkLst>
            <pc:docMk/>
            <pc:sldMk cId="474664103" sldId="362"/>
            <ac:spMk id="2" creationId="{D10214C0-A22B-2A45-BA19-D796C0F8CD1C}"/>
          </ac:spMkLst>
        </pc:spChg>
        <pc:spChg chg="mod">
          <ac:chgData name="Nikki Barker" userId="b3c885628f88c027" providerId="LiveId" clId="{DEB5DF78-3337-864C-8562-024061F170EB}" dt="2020-10-19T19:08:49.892" v="196" actId="20577"/>
          <ac:spMkLst>
            <pc:docMk/>
            <pc:sldMk cId="474664103" sldId="362"/>
            <ac:spMk id="3" creationId="{B137AA3C-0A1C-A84D-AE35-AC1422504C7B}"/>
          </ac:spMkLst>
        </pc:spChg>
      </pc:sldChg>
      <pc:sldChg chg="modSp add ord">
        <pc:chgData name="Nikki Barker" userId="b3c885628f88c027" providerId="LiveId" clId="{DEB5DF78-3337-864C-8562-024061F170EB}" dt="2020-10-19T19:47:22.970" v="2237"/>
        <pc:sldMkLst>
          <pc:docMk/>
          <pc:sldMk cId="997143240" sldId="363"/>
        </pc:sldMkLst>
        <pc:spChg chg="mod">
          <ac:chgData name="Nikki Barker" userId="b3c885628f88c027" providerId="LiveId" clId="{DEB5DF78-3337-864C-8562-024061F170EB}" dt="2020-10-19T19:24:31.376" v="200" actId="20577"/>
          <ac:spMkLst>
            <pc:docMk/>
            <pc:sldMk cId="997143240" sldId="363"/>
            <ac:spMk id="2" creationId="{67CBDB10-5E8B-DF4C-A37C-2B08DBE225CA}"/>
          </ac:spMkLst>
        </pc:spChg>
        <pc:spChg chg="mod">
          <ac:chgData name="Nikki Barker" userId="b3c885628f88c027" providerId="LiveId" clId="{DEB5DF78-3337-864C-8562-024061F170EB}" dt="2020-10-19T19:24:42.233" v="225" actId="20577"/>
          <ac:spMkLst>
            <pc:docMk/>
            <pc:sldMk cId="997143240" sldId="363"/>
            <ac:spMk id="3" creationId="{229A3BD3-DB0E-B04B-BDCC-4C69C93B61AA}"/>
          </ac:spMkLst>
        </pc:spChg>
      </pc:sldChg>
      <pc:sldChg chg="modSp add ord">
        <pc:chgData name="Nikki Barker" userId="b3c885628f88c027" providerId="LiveId" clId="{DEB5DF78-3337-864C-8562-024061F170EB}" dt="2020-10-19T19:47:27.493" v="2238"/>
        <pc:sldMkLst>
          <pc:docMk/>
          <pc:sldMk cId="2646445113" sldId="364"/>
        </pc:sldMkLst>
        <pc:spChg chg="mod">
          <ac:chgData name="Nikki Barker" userId="b3c885628f88c027" providerId="LiveId" clId="{DEB5DF78-3337-864C-8562-024061F170EB}" dt="2020-10-19T19:24:53.554" v="244" actId="20577"/>
          <ac:spMkLst>
            <pc:docMk/>
            <pc:sldMk cId="2646445113" sldId="364"/>
            <ac:spMk id="2" creationId="{8679AEDE-F1C3-CB4B-BFEA-7D2F8975E929}"/>
          </ac:spMkLst>
        </pc:spChg>
        <pc:spChg chg="mod">
          <ac:chgData name="Nikki Barker" userId="b3c885628f88c027" providerId="LiveId" clId="{DEB5DF78-3337-864C-8562-024061F170EB}" dt="2020-10-19T19:25:03.074" v="267" actId="20577"/>
          <ac:spMkLst>
            <pc:docMk/>
            <pc:sldMk cId="2646445113" sldId="364"/>
            <ac:spMk id="3" creationId="{055B38E7-7882-0541-BEF3-449ABE76662E}"/>
          </ac:spMkLst>
        </pc:spChg>
      </pc:sldChg>
      <pc:sldChg chg="modSp add ord">
        <pc:chgData name="Nikki Barker" userId="b3c885628f88c027" providerId="LiveId" clId="{DEB5DF78-3337-864C-8562-024061F170EB}" dt="2020-10-19T19:25:52.099" v="310"/>
        <pc:sldMkLst>
          <pc:docMk/>
          <pc:sldMk cId="2878872243" sldId="365"/>
        </pc:sldMkLst>
        <pc:spChg chg="mod">
          <ac:chgData name="Nikki Barker" userId="b3c885628f88c027" providerId="LiveId" clId="{DEB5DF78-3337-864C-8562-024061F170EB}" dt="2020-10-19T19:25:28.251" v="296" actId="20577"/>
          <ac:spMkLst>
            <pc:docMk/>
            <pc:sldMk cId="2878872243" sldId="365"/>
            <ac:spMk id="2" creationId="{67CBDB10-5E8B-DF4C-A37C-2B08DBE225CA}"/>
          </ac:spMkLst>
        </pc:spChg>
        <pc:spChg chg="mod">
          <ac:chgData name="Nikki Barker" userId="b3c885628f88c027" providerId="LiveId" clId="{DEB5DF78-3337-864C-8562-024061F170EB}" dt="2020-10-19T19:25:38.339" v="309" actId="20577"/>
          <ac:spMkLst>
            <pc:docMk/>
            <pc:sldMk cId="2878872243" sldId="365"/>
            <ac:spMk id="3" creationId="{229A3BD3-DB0E-B04B-BDCC-4C69C93B61AA}"/>
          </ac:spMkLst>
        </pc:spChg>
      </pc:sldChg>
      <pc:sldChg chg="modSp add modAnim">
        <pc:chgData name="Nikki Barker" userId="b3c885628f88c027" providerId="LiveId" clId="{DEB5DF78-3337-864C-8562-024061F170EB}" dt="2020-10-19T19:27:18.214" v="340" actId="27636"/>
        <pc:sldMkLst>
          <pc:docMk/>
          <pc:sldMk cId="307092101" sldId="366"/>
        </pc:sldMkLst>
        <pc:spChg chg="mod">
          <ac:chgData name="Nikki Barker" userId="b3c885628f88c027" providerId="LiveId" clId="{DEB5DF78-3337-864C-8562-024061F170EB}" dt="2020-10-19T19:27:14.573" v="338" actId="20577"/>
          <ac:spMkLst>
            <pc:docMk/>
            <pc:sldMk cId="307092101" sldId="366"/>
            <ac:spMk id="2" creationId="{B4ACAF01-F333-4A80-A875-5F6BEEE12C08}"/>
          </ac:spMkLst>
        </pc:spChg>
        <pc:spChg chg="mod">
          <ac:chgData name="Nikki Barker" userId="b3c885628f88c027" providerId="LiveId" clId="{DEB5DF78-3337-864C-8562-024061F170EB}" dt="2020-10-19T19:27:18.214" v="340" actId="27636"/>
          <ac:spMkLst>
            <pc:docMk/>
            <pc:sldMk cId="307092101" sldId="366"/>
            <ac:spMk id="3" creationId="{29CB6906-6A61-4290-BEBB-28ADB79B39B6}"/>
          </ac:spMkLst>
        </pc:spChg>
      </pc:sldChg>
      <pc:sldChg chg="modSp add modAnim">
        <pc:chgData name="Nikki Barker" userId="b3c885628f88c027" providerId="LiveId" clId="{DEB5DF78-3337-864C-8562-024061F170EB}" dt="2020-10-19T19:30:48.308" v="479" actId="20577"/>
        <pc:sldMkLst>
          <pc:docMk/>
          <pc:sldMk cId="839296729" sldId="367"/>
        </pc:sldMkLst>
        <pc:spChg chg="mod">
          <ac:chgData name="Nikki Barker" userId="b3c885628f88c027" providerId="LiveId" clId="{DEB5DF78-3337-864C-8562-024061F170EB}" dt="2020-10-19T19:30:48.308" v="479" actId="20577"/>
          <ac:spMkLst>
            <pc:docMk/>
            <pc:sldMk cId="839296729" sldId="367"/>
            <ac:spMk id="2" creationId="{B4ACAF01-F333-4A80-A875-5F6BEEE12C08}"/>
          </ac:spMkLst>
        </pc:spChg>
        <pc:spChg chg="mod">
          <ac:chgData name="Nikki Barker" userId="b3c885628f88c027" providerId="LiveId" clId="{DEB5DF78-3337-864C-8562-024061F170EB}" dt="2020-10-19T19:29:39.831" v="386" actId="255"/>
          <ac:spMkLst>
            <pc:docMk/>
            <pc:sldMk cId="839296729" sldId="367"/>
            <ac:spMk id="3" creationId="{29CB6906-6A61-4290-BEBB-28ADB79B39B6}"/>
          </ac:spMkLst>
        </pc:spChg>
      </pc:sldChg>
      <pc:sldChg chg="addSp modSp add modAnim">
        <pc:chgData name="Nikki Barker" userId="b3c885628f88c027" providerId="LiveId" clId="{DEB5DF78-3337-864C-8562-024061F170EB}" dt="2020-10-19T19:34:42.341" v="925" actId="1076"/>
        <pc:sldMkLst>
          <pc:docMk/>
          <pc:sldMk cId="165512809" sldId="368"/>
        </pc:sldMkLst>
        <pc:spChg chg="mod">
          <ac:chgData name="Nikki Barker" userId="b3c885628f88c027" providerId="LiveId" clId="{DEB5DF78-3337-864C-8562-024061F170EB}" dt="2020-10-19T19:31:11.765" v="522" actId="1076"/>
          <ac:spMkLst>
            <pc:docMk/>
            <pc:sldMk cId="165512809" sldId="368"/>
            <ac:spMk id="2" creationId="{B4ACAF01-F333-4A80-A875-5F6BEEE12C08}"/>
          </ac:spMkLst>
        </pc:spChg>
        <pc:spChg chg="mod">
          <ac:chgData name="Nikki Barker" userId="b3c885628f88c027" providerId="LiveId" clId="{DEB5DF78-3337-864C-8562-024061F170EB}" dt="2020-10-19T19:34:37.257" v="924" actId="20577"/>
          <ac:spMkLst>
            <pc:docMk/>
            <pc:sldMk cId="165512809" sldId="368"/>
            <ac:spMk id="3" creationId="{29CB6906-6A61-4290-BEBB-28ADB79B39B6}"/>
          </ac:spMkLst>
        </pc:spChg>
        <pc:picChg chg="add mod">
          <ac:chgData name="Nikki Barker" userId="b3c885628f88c027" providerId="LiveId" clId="{DEB5DF78-3337-864C-8562-024061F170EB}" dt="2020-10-19T19:34:42.341" v="925" actId="1076"/>
          <ac:picMkLst>
            <pc:docMk/>
            <pc:sldMk cId="165512809" sldId="368"/>
            <ac:picMk id="4" creationId="{AFEFC9CC-820B-B84E-A4E9-430B36D6C517}"/>
          </ac:picMkLst>
        </pc:picChg>
      </pc:sldChg>
      <pc:sldChg chg="addSp modSp add modAnim">
        <pc:chgData name="Nikki Barker" userId="b3c885628f88c027" providerId="LiveId" clId="{DEB5DF78-3337-864C-8562-024061F170EB}" dt="2020-10-19T19:36:45.913" v="1075" actId="1076"/>
        <pc:sldMkLst>
          <pc:docMk/>
          <pc:sldMk cId="3312728953" sldId="369"/>
        </pc:sldMkLst>
        <pc:spChg chg="mod">
          <ac:chgData name="Nikki Barker" userId="b3c885628f88c027" providerId="LiveId" clId="{DEB5DF78-3337-864C-8562-024061F170EB}" dt="2020-10-19T19:34:59.443" v="929" actId="20577"/>
          <ac:spMkLst>
            <pc:docMk/>
            <pc:sldMk cId="3312728953" sldId="369"/>
            <ac:spMk id="2" creationId="{B4ACAF01-F333-4A80-A875-5F6BEEE12C08}"/>
          </ac:spMkLst>
        </pc:spChg>
        <pc:spChg chg="mod">
          <ac:chgData name="Nikki Barker" userId="b3c885628f88c027" providerId="LiveId" clId="{DEB5DF78-3337-864C-8562-024061F170EB}" dt="2020-10-19T19:36:45.913" v="1075" actId="1076"/>
          <ac:spMkLst>
            <pc:docMk/>
            <pc:sldMk cId="3312728953" sldId="369"/>
            <ac:spMk id="3" creationId="{29CB6906-6A61-4290-BEBB-28ADB79B39B6}"/>
          </ac:spMkLst>
        </pc:spChg>
        <pc:grpChg chg="add mod">
          <ac:chgData name="Nikki Barker" userId="b3c885628f88c027" providerId="LiveId" clId="{DEB5DF78-3337-864C-8562-024061F170EB}" dt="2020-10-19T19:36:41.030" v="1074" actId="1076"/>
          <ac:grpSpMkLst>
            <pc:docMk/>
            <pc:sldMk cId="3312728953" sldId="369"/>
            <ac:grpSpMk id="4" creationId="{AB2B0637-4D8C-F444-BF91-DC42EEB020C8}"/>
          </ac:grpSpMkLst>
        </pc:grpChg>
      </pc:sldChg>
      <pc:sldChg chg="addSp modSp add mod modClrScheme modAnim chgLayout">
        <pc:chgData name="Nikki Barker" userId="b3c885628f88c027" providerId="LiveId" clId="{DEB5DF78-3337-864C-8562-024061F170EB}" dt="2020-10-19T19:38:39.320" v="1239" actId="255"/>
        <pc:sldMkLst>
          <pc:docMk/>
          <pc:sldMk cId="3622471163" sldId="370"/>
        </pc:sldMkLst>
        <pc:spChg chg="mod">
          <ac:chgData name="Nikki Barker" userId="b3c885628f88c027" providerId="LiveId" clId="{DEB5DF78-3337-864C-8562-024061F170EB}" dt="2020-10-19T19:37:21.723" v="1081" actId="26606"/>
          <ac:spMkLst>
            <pc:docMk/>
            <pc:sldMk cId="3622471163" sldId="370"/>
            <ac:spMk id="2" creationId="{B4ACAF01-F333-4A80-A875-5F6BEEE12C08}"/>
          </ac:spMkLst>
        </pc:spChg>
        <pc:spChg chg="mod">
          <ac:chgData name="Nikki Barker" userId="b3c885628f88c027" providerId="LiveId" clId="{DEB5DF78-3337-864C-8562-024061F170EB}" dt="2020-10-19T19:38:39.320" v="1239" actId="255"/>
          <ac:spMkLst>
            <pc:docMk/>
            <pc:sldMk cId="3622471163" sldId="370"/>
            <ac:spMk id="3" creationId="{29CB6906-6A61-4290-BEBB-28ADB79B39B6}"/>
          </ac:spMkLst>
        </pc:spChg>
        <pc:picChg chg="add mod">
          <ac:chgData name="Nikki Barker" userId="b3c885628f88c027" providerId="LiveId" clId="{DEB5DF78-3337-864C-8562-024061F170EB}" dt="2020-10-19T19:37:21.723" v="1081" actId="26606"/>
          <ac:picMkLst>
            <pc:docMk/>
            <pc:sldMk cId="3622471163" sldId="370"/>
            <ac:picMk id="4" creationId="{874551AC-A1CD-A841-9BB1-DC98F908D1E4}"/>
          </ac:picMkLst>
        </pc:picChg>
      </pc:sldChg>
      <pc:sldChg chg="addSp modSp add modAnim">
        <pc:chgData name="Nikki Barker" userId="b3c885628f88c027" providerId="LiveId" clId="{DEB5DF78-3337-864C-8562-024061F170EB}" dt="2020-10-19T19:40:38.415" v="1411" actId="20577"/>
        <pc:sldMkLst>
          <pc:docMk/>
          <pc:sldMk cId="2040282218" sldId="371"/>
        </pc:sldMkLst>
        <pc:spChg chg="mod">
          <ac:chgData name="Nikki Barker" userId="b3c885628f88c027" providerId="LiveId" clId="{DEB5DF78-3337-864C-8562-024061F170EB}" dt="2020-10-19T19:39:11.017" v="1255" actId="20577"/>
          <ac:spMkLst>
            <pc:docMk/>
            <pc:sldMk cId="2040282218" sldId="371"/>
            <ac:spMk id="2" creationId="{B4ACAF01-F333-4A80-A875-5F6BEEE12C08}"/>
          </ac:spMkLst>
        </pc:spChg>
        <pc:spChg chg="mod">
          <ac:chgData name="Nikki Barker" userId="b3c885628f88c027" providerId="LiveId" clId="{DEB5DF78-3337-864C-8562-024061F170EB}" dt="2020-10-19T19:40:38.415" v="1411" actId="20577"/>
          <ac:spMkLst>
            <pc:docMk/>
            <pc:sldMk cId="2040282218" sldId="371"/>
            <ac:spMk id="3" creationId="{29CB6906-6A61-4290-BEBB-28ADB79B39B6}"/>
          </ac:spMkLst>
        </pc:spChg>
        <pc:picChg chg="add mod">
          <ac:chgData name="Nikki Barker" userId="b3c885628f88c027" providerId="LiveId" clId="{DEB5DF78-3337-864C-8562-024061F170EB}" dt="2020-10-19T19:39:39.621" v="1258" actId="1076"/>
          <ac:picMkLst>
            <pc:docMk/>
            <pc:sldMk cId="2040282218" sldId="371"/>
            <ac:picMk id="4" creationId="{BD33F67B-0219-144E-885E-EC74FA9A9AA8}"/>
          </ac:picMkLst>
        </pc:picChg>
      </pc:sldChg>
      <pc:sldChg chg="modSp add modAnim">
        <pc:chgData name="Nikki Barker" userId="b3c885628f88c027" providerId="LiveId" clId="{DEB5DF78-3337-864C-8562-024061F170EB}" dt="2020-10-19T19:43:22.663" v="1902" actId="20577"/>
        <pc:sldMkLst>
          <pc:docMk/>
          <pc:sldMk cId="3837723424" sldId="372"/>
        </pc:sldMkLst>
        <pc:spChg chg="mod">
          <ac:chgData name="Nikki Barker" userId="b3c885628f88c027" providerId="LiveId" clId="{DEB5DF78-3337-864C-8562-024061F170EB}" dt="2020-10-19T19:41:04.319" v="1432" actId="20577"/>
          <ac:spMkLst>
            <pc:docMk/>
            <pc:sldMk cId="3837723424" sldId="372"/>
            <ac:spMk id="2" creationId="{B4ACAF01-F333-4A80-A875-5F6BEEE12C08}"/>
          </ac:spMkLst>
        </pc:spChg>
        <pc:spChg chg="mod">
          <ac:chgData name="Nikki Barker" userId="b3c885628f88c027" providerId="LiveId" clId="{DEB5DF78-3337-864C-8562-024061F170EB}" dt="2020-10-19T19:43:22.663" v="1902" actId="20577"/>
          <ac:spMkLst>
            <pc:docMk/>
            <pc:sldMk cId="3837723424" sldId="372"/>
            <ac:spMk id="3" creationId="{29CB6906-6A61-4290-BEBB-28ADB79B39B6}"/>
          </ac:spMkLst>
        </pc:spChg>
      </pc:sldChg>
      <pc:sldChg chg="addSp delSp modSp add modAnim">
        <pc:chgData name="Nikki Barker" userId="b3c885628f88c027" providerId="LiveId" clId="{DEB5DF78-3337-864C-8562-024061F170EB}" dt="2020-10-19T19:46:46.235" v="2234" actId="207"/>
        <pc:sldMkLst>
          <pc:docMk/>
          <pc:sldMk cId="937753024" sldId="373"/>
        </pc:sldMkLst>
        <pc:spChg chg="mod">
          <ac:chgData name="Nikki Barker" userId="b3c885628f88c027" providerId="LiveId" clId="{DEB5DF78-3337-864C-8562-024061F170EB}" dt="2020-10-19T19:43:43.539" v="1927" actId="20577"/>
          <ac:spMkLst>
            <pc:docMk/>
            <pc:sldMk cId="937753024" sldId="373"/>
            <ac:spMk id="2" creationId="{B4ACAF01-F333-4A80-A875-5F6BEEE12C08}"/>
          </ac:spMkLst>
        </pc:spChg>
        <pc:spChg chg="add del mod">
          <ac:chgData name="Nikki Barker" userId="b3c885628f88c027" providerId="LiveId" clId="{DEB5DF78-3337-864C-8562-024061F170EB}" dt="2020-10-19T19:44:26.468" v="1936" actId="3680"/>
          <ac:spMkLst>
            <pc:docMk/>
            <pc:sldMk cId="937753024" sldId="373"/>
            <ac:spMk id="3" creationId="{29CB6906-6A61-4290-BEBB-28ADB79B39B6}"/>
          </ac:spMkLst>
        </pc:spChg>
        <pc:graphicFrameChg chg="add mod modGraphic">
          <ac:chgData name="Nikki Barker" userId="b3c885628f88c027" providerId="LiveId" clId="{DEB5DF78-3337-864C-8562-024061F170EB}" dt="2020-10-19T19:46:46.235" v="2234" actId="207"/>
          <ac:graphicFrameMkLst>
            <pc:docMk/>
            <pc:sldMk cId="937753024" sldId="373"/>
            <ac:graphicFrameMk id="5" creationId="{797D8EC8-59B8-6445-9EA2-C4092E6AB933}"/>
          </ac:graphicFrameMkLst>
        </pc:graphicFrameChg>
        <pc:picChg chg="add del mod">
          <ac:chgData name="Nikki Barker" userId="b3c885628f88c027" providerId="LiveId" clId="{DEB5DF78-3337-864C-8562-024061F170EB}" dt="2020-10-19T19:43:57.490" v="1931"/>
          <ac:picMkLst>
            <pc:docMk/>
            <pc:sldMk cId="937753024" sldId="373"/>
            <ac:picMk id="4" creationId="{1F3D4324-65BD-1D44-B65B-3B149C8D2205}"/>
          </ac:picMkLst>
        </pc:picChg>
      </pc:sldChg>
      <pc:sldChg chg="modSp add del modAnim">
        <pc:chgData name="Nikki Barker" userId="b3c885628f88c027" providerId="LiveId" clId="{DEB5DF78-3337-864C-8562-024061F170EB}" dt="2020-10-19T20:35:20.585" v="6417" actId="2696"/>
        <pc:sldMkLst>
          <pc:docMk/>
          <pc:sldMk cId="1097494409" sldId="374"/>
        </pc:sldMkLst>
        <pc:spChg chg="mod">
          <ac:chgData name="Nikki Barker" userId="b3c885628f88c027" providerId="LiveId" clId="{DEB5DF78-3337-864C-8562-024061F170EB}" dt="2020-10-19T19:58:29.174" v="3214" actId="20577"/>
          <ac:spMkLst>
            <pc:docMk/>
            <pc:sldMk cId="1097494409" sldId="374"/>
            <ac:spMk id="2" creationId="{B4ACAF01-F333-4A80-A875-5F6BEEE12C08}"/>
          </ac:spMkLst>
        </pc:spChg>
        <pc:spChg chg="mod">
          <ac:chgData name="Nikki Barker" userId="b3c885628f88c027" providerId="LiveId" clId="{DEB5DF78-3337-864C-8562-024061F170EB}" dt="2020-10-19T19:58:34.143" v="3216" actId="27636"/>
          <ac:spMkLst>
            <pc:docMk/>
            <pc:sldMk cId="1097494409" sldId="374"/>
            <ac:spMk id="3" creationId="{29CB6906-6A61-4290-BEBB-28ADB79B39B6}"/>
          </ac:spMkLst>
        </pc:spChg>
      </pc:sldChg>
      <pc:sldChg chg="modSp add modAnim">
        <pc:chgData name="Nikki Barker" userId="b3c885628f88c027" providerId="LiveId" clId="{DEB5DF78-3337-864C-8562-024061F170EB}" dt="2020-10-19T19:49:24.421" v="2426" actId="20577"/>
        <pc:sldMkLst>
          <pc:docMk/>
          <pc:sldMk cId="1868158611" sldId="375"/>
        </pc:sldMkLst>
        <pc:spChg chg="mod">
          <ac:chgData name="Nikki Barker" userId="b3c885628f88c027" providerId="LiveId" clId="{DEB5DF78-3337-864C-8562-024061F170EB}" dt="2020-10-19T19:48:15.584" v="2248" actId="20577"/>
          <ac:spMkLst>
            <pc:docMk/>
            <pc:sldMk cId="1868158611" sldId="375"/>
            <ac:spMk id="2" creationId="{B4ACAF01-F333-4A80-A875-5F6BEEE12C08}"/>
          </ac:spMkLst>
        </pc:spChg>
        <pc:spChg chg="mod">
          <ac:chgData name="Nikki Barker" userId="b3c885628f88c027" providerId="LiveId" clId="{DEB5DF78-3337-864C-8562-024061F170EB}" dt="2020-10-19T19:49:24.421" v="2426" actId="20577"/>
          <ac:spMkLst>
            <pc:docMk/>
            <pc:sldMk cId="1868158611" sldId="375"/>
            <ac:spMk id="3" creationId="{29CB6906-6A61-4290-BEBB-28ADB79B39B6}"/>
          </ac:spMkLst>
        </pc:spChg>
      </pc:sldChg>
      <pc:sldChg chg="modSp add modAnim">
        <pc:chgData name="Nikki Barker" userId="b3c885628f88c027" providerId="LiveId" clId="{DEB5DF78-3337-864C-8562-024061F170EB}" dt="2020-10-19T19:58:16.556" v="3204" actId="27636"/>
        <pc:sldMkLst>
          <pc:docMk/>
          <pc:sldMk cId="2369509147" sldId="376"/>
        </pc:sldMkLst>
        <pc:spChg chg="mod">
          <ac:chgData name="Nikki Barker" userId="b3c885628f88c027" providerId="LiveId" clId="{DEB5DF78-3337-864C-8562-024061F170EB}" dt="2020-10-19T19:58:11.817" v="3202" actId="20577"/>
          <ac:spMkLst>
            <pc:docMk/>
            <pc:sldMk cId="2369509147" sldId="376"/>
            <ac:spMk id="2" creationId="{B4ACAF01-F333-4A80-A875-5F6BEEE12C08}"/>
          </ac:spMkLst>
        </pc:spChg>
        <pc:spChg chg="mod">
          <ac:chgData name="Nikki Barker" userId="b3c885628f88c027" providerId="LiveId" clId="{DEB5DF78-3337-864C-8562-024061F170EB}" dt="2020-10-19T19:58:16.556" v="3204" actId="27636"/>
          <ac:spMkLst>
            <pc:docMk/>
            <pc:sldMk cId="2369509147" sldId="376"/>
            <ac:spMk id="3" creationId="{29CB6906-6A61-4290-BEBB-28ADB79B39B6}"/>
          </ac:spMkLst>
        </pc:spChg>
      </pc:sldChg>
      <pc:sldChg chg="modSp add modAnim">
        <pc:chgData name="Nikki Barker" userId="b3c885628f88c027" providerId="LiveId" clId="{DEB5DF78-3337-864C-8562-024061F170EB}" dt="2020-10-19T20:02:27.042" v="3635" actId="20577"/>
        <pc:sldMkLst>
          <pc:docMk/>
          <pc:sldMk cId="1377710282" sldId="377"/>
        </pc:sldMkLst>
        <pc:spChg chg="mod">
          <ac:chgData name="Nikki Barker" userId="b3c885628f88c027" providerId="LiveId" clId="{DEB5DF78-3337-864C-8562-024061F170EB}" dt="2020-10-19T19:59:28.608" v="3225" actId="20577"/>
          <ac:spMkLst>
            <pc:docMk/>
            <pc:sldMk cId="1377710282" sldId="377"/>
            <ac:spMk id="2" creationId="{B4ACAF01-F333-4A80-A875-5F6BEEE12C08}"/>
          </ac:spMkLst>
        </pc:spChg>
        <pc:spChg chg="mod">
          <ac:chgData name="Nikki Barker" userId="b3c885628f88c027" providerId="LiveId" clId="{DEB5DF78-3337-864C-8562-024061F170EB}" dt="2020-10-19T20:02:27.042" v="3635" actId="20577"/>
          <ac:spMkLst>
            <pc:docMk/>
            <pc:sldMk cId="1377710282" sldId="377"/>
            <ac:spMk id="3" creationId="{29CB6906-6A61-4290-BEBB-28ADB79B39B6}"/>
          </ac:spMkLst>
        </pc:spChg>
      </pc:sldChg>
      <pc:sldChg chg="addSp modSp add modAnim">
        <pc:chgData name="Nikki Barker" userId="b3c885628f88c027" providerId="LiveId" clId="{DEB5DF78-3337-864C-8562-024061F170EB}" dt="2020-10-19T19:52:15.039" v="2628" actId="20577"/>
        <pc:sldMkLst>
          <pc:docMk/>
          <pc:sldMk cId="3485057059" sldId="378"/>
        </pc:sldMkLst>
        <pc:spChg chg="mod">
          <ac:chgData name="Nikki Barker" userId="b3c885628f88c027" providerId="LiveId" clId="{DEB5DF78-3337-864C-8562-024061F170EB}" dt="2020-10-19T19:50:31.472" v="2513" actId="1076"/>
          <ac:spMkLst>
            <pc:docMk/>
            <pc:sldMk cId="3485057059" sldId="378"/>
            <ac:spMk id="2" creationId="{B4ACAF01-F333-4A80-A875-5F6BEEE12C08}"/>
          </ac:spMkLst>
        </pc:spChg>
        <pc:spChg chg="mod">
          <ac:chgData name="Nikki Barker" userId="b3c885628f88c027" providerId="LiveId" clId="{DEB5DF78-3337-864C-8562-024061F170EB}" dt="2020-10-19T19:51:07.626" v="2558" actId="20577"/>
          <ac:spMkLst>
            <pc:docMk/>
            <pc:sldMk cId="3485057059" sldId="378"/>
            <ac:spMk id="3" creationId="{29CB6906-6A61-4290-BEBB-28ADB79B39B6}"/>
          </ac:spMkLst>
        </pc:spChg>
        <pc:spChg chg="add mod">
          <ac:chgData name="Nikki Barker" userId="b3c885628f88c027" providerId="LiveId" clId="{DEB5DF78-3337-864C-8562-024061F170EB}" dt="2020-10-19T19:52:15.039" v="2628" actId="20577"/>
          <ac:spMkLst>
            <pc:docMk/>
            <pc:sldMk cId="3485057059" sldId="378"/>
            <ac:spMk id="5" creationId="{0E12506B-5215-B740-8AF7-77280CC5CF6E}"/>
          </ac:spMkLst>
        </pc:spChg>
        <pc:picChg chg="add mod">
          <ac:chgData name="Nikki Barker" userId="b3c885628f88c027" providerId="LiveId" clId="{DEB5DF78-3337-864C-8562-024061F170EB}" dt="2020-10-19T19:51:42.086" v="2591" actId="1076"/>
          <ac:picMkLst>
            <pc:docMk/>
            <pc:sldMk cId="3485057059" sldId="378"/>
            <ac:picMk id="4" creationId="{704735C0-78A4-D04E-9DE3-60934DC744DB}"/>
          </ac:picMkLst>
        </pc:picChg>
      </pc:sldChg>
      <pc:sldChg chg="modSp add ord modAnim">
        <pc:chgData name="Nikki Barker" userId="b3c885628f88c027" providerId="LiveId" clId="{DEB5DF78-3337-864C-8562-024061F170EB}" dt="2020-10-19T19:55:54.171" v="3107" actId="20577"/>
        <pc:sldMkLst>
          <pc:docMk/>
          <pc:sldMk cId="1377935216" sldId="379"/>
        </pc:sldMkLst>
        <pc:spChg chg="mod">
          <ac:chgData name="Nikki Barker" userId="b3c885628f88c027" providerId="LiveId" clId="{DEB5DF78-3337-864C-8562-024061F170EB}" dt="2020-10-19T19:52:51.657" v="2655" actId="20577"/>
          <ac:spMkLst>
            <pc:docMk/>
            <pc:sldMk cId="1377935216" sldId="379"/>
            <ac:spMk id="2" creationId="{B4ACAF01-F333-4A80-A875-5F6BEEE12C08}"/>
          </ac:spMkLst>
        </pc:spChg>
        <pc:spChg chg="mod">
          <ac:chgData name="Nikki Barker" userId="b3c885628f88c027" providerId="LiveId" clId="{DEB5DF78-3337-864C-8562-024061F170EB}" dt="2020-10-19T19:55:54.171" v="3107" actId="20577"/>
          <ac:spMkLst>
            <pc:docMk/>
            <pc:sldMk cId="1377935216" sldId="379"/>
            <ac:spMk id="3" creationId="{29CB6906-6A61-4290-BEBB-28ADB79B39B6}"/>
          </ac:spMkLst>
        </pc:spChg>
      </pc:sldChg>
      <pc:sldChg chg="addSp delSp modSp add mod modClrScheme modAnim chgLayout">
        <pc:chgData name="Nikki Barker" userId="b3c885628f88c027" providerId="LiveId" clId="{DEB5DF78-3337-864C-8562-024061F170EB}" dt="2020-10-19T19:57:54.940" v="3190" actId="14100"/>
        <pc:sldMkLst>
          <pc:docMk/>
          <pc:sldMk cId="2044883082" sldId="380"/>
        </pc:sldMkLst>
        <pc:spChg chg="mod ord">
          <ac:chgData name="Nikki Barker" userId="b3c885628f88c027" providerId="LiveId" clId="{DEB5DF78-3337-864C-8562-024061F170EB}" dt="2020-10-19T19:57:16.557" v="3138" actId="26606"/>
          <ac:spMkLst>
            <pc:docMk/>
            <pc:sldMk cId="2044883082" sldId="380"/>
            <ac:spMk id="2" creationId="{B4ACAF01-F333-4A80-A875-5F6BEEE12C08}"/>
          </ac:spMkLst>
        </pc:spChg>
        <pc:spChg chg="mod">
          <ac:chgData name="Nikki Barker" userId="b3c885628f88c027" providerId="LiveId" clId="{DEB5DF78-3337-864C-8562-024061F170EB}" dt="2020-10-19T19:57:42.452" v="3187" actId="20577"/>
          <ac:spMkLst>
            <pc:docMk/>
            <pc:sldMk cId="2044883082" sldId="380"/>
            <ac:spMk id="3" creationId="{29CB6906-6A61-4290-BEBB-28ADB79B39B6}"/>
          </ac:spMkLst>
        </pc:spChg>
        <pc:spChg chg="add del mod">
          <ac:chgData name="Nikki Barker" userId="b3c885628f88c027" providerId="LiveId" clId="{DEB5DF78-3337-864C-8562-024061F170EB}" dt="2020-10-19T19:57:06.347" v="3134" actId="26606"/>
          <ac:spMkLst>
            <pc:docMk/>
            <pc:sldMk cId="2044883082" sldId="380"/>
            <ac:spMk id="9" creationId="{20DD9FB8-87BB-4A16-A416-79F0567B421E}"/>
          </ac:spMkLst>
        </pc:spChg>
        <pc:spChg chg="add del mod">
          <ac:chgData name="Nikki Barker" userId="b3c885628f88c027" providerId="LiveId" clId="{DEB5DF78-3337-864C-8562-024061F170EB}" dt="2020-10-19T19:57:06.347" v="3134" actId="26606"/>
          <ac:spMkLst>
            <pc:docMk/>
            <pc:sldMk cId="2044883082" sldId="380"/>
            <ac:spMk id="11" creationId="{29CE78ED-2A4D-41C6-8C0E-C50F98BA1924}"/>
          </ac:spMkLst>
        </pc:spChg>
        <pc:picChg chg="add mod">
          <ac:chgData name="Nikki Barker" userId="b3c885628f88c027" providerId="LiveId" clId="{DEB5DF78-3337-864C-8562-024061F170EB}" dt="2020-10-19T19:57:54.940" v="3190" actId="14100"/>
          <ac:picMkLst>
            <pc:docMk/>
            <pc:sldMk cId="2044883082" sldId="380"/>
            <ac:picMk id="4" creationId="{90028071-429D-AE40-89BF-04283D123D26}"/>
          </ac:picMkLst>
        </pc:picChg>
      </pc:sldChg>
      <pc:sldChg chg="modSp add modAnim">
        <pc:chgData name="Nikki Barker" userId="b3c885628f88c027" providerId="LiveId" clId="{DEB5DF78-3337-864C-8562-024061F170EB}" dt="2020-10-19T20:04:41.211" v="3972" actId="20577"/>
        <pc:sldMkLst>
          <pc:docMk/>
          <pc:sldMk cId="3756851737" sldId="381"/>
        </pc:sldMkLst>
        <pc:spChg chg="mod">
          <ac:chgData name="Nikki Barker" userId="b3c885628f88c027" providerId="LiveId" clId="{DEB5DF78-3337-864C-8562-024061F170EB}" dt="2020-10-19T20:02:54.336" v="3668" actId="20577"/>
          <ac:spMkLst>
            <pc:docMk/>
            <pc:sldMk cId="3756851737" sldId="381"/>
            <ac:spMk id="2" creationId="{B4ACAF01-F333-4A80-A875-5F6BEEE12C08}"/>
          </ac:spMkLst>
        </pc:spChg>
        <pc:spChg chg="mod">
          <ac:chgData name="Nikki Barker" userId="b3c885628f88c027" providerId="LiveId" clId="{DEB5DF78-3337-864C-8562-024061F170EB}" dt="2020-10-19T20:04:41.211" v="3972" actId="20577"/>
          <ac:spMkLst>
            <pc:docMk/>
            <pc:sldMk cId="3756851737" sldId="381"/>
            <ac:spMk id="3" creationId="{29CB6906-6A61-4290-BEBB-28ADB79B39B6}"/>
          </ac:spMkLst>
        </pc:spChg>
      </pc:sldChg>
      <pc:sldChg chg="modSp add modAnim">
        <pc:chgData name="Nikki Barker" userId="b3c885628f88c027" providerId="LiveId" clId="{DEB5DF78-3337-864C-8562-024061F170EB}" dt="2020-10-19T20:08:17.894" v="4570" actId="20577"/>
        <pc:sldMkLst>
          <pc:docMk/>
          <pc:sldMk cId="28764374" sldId="382"/>
        </pc:sldMkLst>
        <pc:spChg chg="mod">
          <ac:chgData name="Nikki Barker" userId="b3c885628f88c027" providerId="LiveId" clId="{DEB5DF78-3337-864C-8562-024061F170EB}" dt="2020-10-19T20:05:12.948" v="4005" actId="20577"/>
          <ac:spMkLst>
            <pc:docMk/>
            <pc:sldMk cId="28764374" sldId="382"/>
            <ac:spMk id="2" creationId="{B4ACAF01-F333-4A80-A875-5F6BEEE12C08}"/>
          </ac:spMkLst>
        </pc:spChg>
        <pc:spChg chg="mod">
          <ac:chgData name="Nikki Barker" userId="b3c885628f88c027" providerId="LiveId" clId="{DEB5DF78-3337-864C-8562-024061F170EB}" dt="2020-10-19T20:08:17.894" v="4570" actId="20577"/>
          <ac:spMkLst>
            <pc:docMk/>
            <pc:sldMk cId="28764374" sldId="382"/>
            <ac:spMk id="3" creationId="{29CB6906-6A61-4290-BEBB-28ADB79B39B6}"/>
          </ac:spMkLst>
        </pc:spChg>
      </pc:sldChg>
      <pc:sldChg chg="modSp add modAnim">
        <pc:chgData name="Nikki Barker" userId="b3c885628f88c027" providerId="LiveId" clId="{DEB5DF78-3337-864C-8562-024061F170EB}" dt="2020-10-19T20:12:10.357" v="5290" actId="20577"/>
        <pc:sldMkLst>
          <pc:docMk/>
          <pc:sldMk cId="2601095659" sldId="383"/>
        </pc:sldMkLst>
        <pc:spChg chg="mod">
          <ac:chgData name="Nikki Barker" userId="b3c885628f88c027" providerId="LiveId" clId="{DEB5DF78-3337-864C-8562-024061F170EB}" dt="2020-10-19T20:08:45.672" v="4582" actId="20577"/>
          <ac:spMkLst>
            <pc:docMk/>
            <pc:sldMk cId="2601095659" sldId="383"/>
            <ac:spMk id="2" creationId="{B4ACAF01-F333-4A80-A875-5F6BEEE12C08}"/>
          </ac:spMkLst>
        </pc:spChg>
        <pc:spChg chg="mod">
          <ac:chgData name="Nikki Barker" userId="b3c885628f88c027" providerId="LiveId" clId="{DEB5DF78-3337-864C-8562-024061F170EB}" dt="2020-10-19T20:12:10.357" v="5290" actId="20577"/>
          <ac:spMkLst>
            <pc:docMk/>
            <pc:sldMk cId="2601095659" sldId="383"/>
            <ac:spMk id="3" creationId="{29CB6906-6A61-4290-BEBB-28ADB79B39B6}"/>
          </ac:spMkLst>
        </pc:spChg>
      </pc:sldChg>
      <pc:sldChg chg="modSp add modAnim">
        <pc:chgData name="Nikki Barker" userId="b3c885628f88c027" providerId="LiveId" clId="{DEB5DF78-3337-864C-8562-024061F170EB}" dt="2020-10-19T20:14:42.764" v="5802" actId="20577"/>
        <pc:sldMkLst>
          <pc:docMk/>
          <pc:sldMk cId="1376941547" sldId="384"/>
        </pc:sldMkLst>
        <pc:spChg chg="mod">
          <ac:chgData name="Nikki Barker" userId="b3c885628f88c027" providerId="LiveId" clId="{DEB5DF78-3337-864C-8562-024061F170EB}" dt="2020-10-19T20:12:40.327" v="5315" actId="20577"/>
          <ac:spMkLst>
            <pc:docMk/>
            <pc:sldMk cId="1376941547" sldId="384"/>
            <ac:spMk id="2" creationId="{B4ACAF01-F333-4A80-A875-5F6BEEE12C08}"/>
          </ac:spMkLst>
        </pc:spChg>
        <pc:spChg chg="mod">
          <ac:chgData name="Nikki Barker" userId="b3c885628f88c027" providerId="LiveId" clId="{DEB5DF78-3337-864C-8562-024061F170EB}" dt="2020-10-19T20:14:42.764" v="5802" actId="20577"/>
          <ac:spMkLst>
            <pc:docMk/>
            <pc:sldMk cId="1376941547" sldId="384"/>
            <ac:spMk id="3" creationId="{29CB6906-6A61-4290-BEBB-28ADB79B39B6}"/>
          </ac:spMkLst>
        </pc:spChg>
      </pc:sldChg>
      <pc:sldChg chg="modSp add modAnim">
        <pc:chgData name="Nikki Barker" userId="b3c885628f88c027" providerId="LiveId" clId="{DEB5DF78-3337-864C-8562-024061F170EB}" dt="2020-10-19T20:16:51.244" v="6159" actId="20577"/>
        <pc:sldMkLst>
          <pc:docMk/>
          <pc:sldMk cId="443917203" sldId="385"/>
        </pc:sldMkLst>
        <pc:spChg chg="mod">
          <ac:chgData name="Nikki Barker" userId="b3c885628f88c027" providerId="LiveId" clId="{DEB5DF78-3337-864C-8562-024061F170EB}" dt="2020-10-19T20:15:18.807" v="5837" actId="14100"/>
          <ac:spMkLst>
            <pc:docMk/>
            <pc:sldMk cId="443917203" sldId="385"/>
            <ac:spMk id="2" creationId="{B4ACAF01-F333-4A80-A875-5F6BEEE12C08}"/>
          </ac:spMkLst>
        </pc:spChg>
        <pc:spChg chg="mod">
          <ac:chgData name="Nikki Barker" userId="b3c885628f88c027" providerId="LiveId" clId="{DEB5DF78-3337-864C-8562-024061F170EB}" dt="2020-10-19T20:16:51.244" v="6159" actId="20577"/>
          <ac:spMkLst>
            <pc:docMk/>
            <pc:sldMk cId="443917203" sldId="385"/>
            <ac:spMk id="3" creationId="{29CB6906-6A61-4290-BEBB-28ADB79B39B6}"/>
          </ac:spMkLst>
        </pc:spChg>
      </pc:sldChg>
      <pc:sldChg chg="modSp add modAnim">
        <pc:chgData name="Nikki Barker" userId="b3c885628f88c027" providerId="LiveId" clId="{DEB5DF78-3337-864C-8562-024061F170EB}" dt="2020-10-19T20:18:14.698" v="6193" actId="113"/>
        <pc:sldMkLst>
          <pc:docMk/>
          <pc:sldMk cId="3294179348" sldId="386"/>
        </pc:sldMkLst>
        <pc:spChg chg="mod">
          <ac:chgData name="Nikki Barker" userId="b3c885628f88c027" providerId="LiveId" clId="{DEB5DF78-3337-864C-8562-024061F170EB}" dt="2020-10-19T20:17:16.382" v="6186" actId="20577"/>
          <ac:spMkLst>
            <pc:docMk/>
            <pc:sldMk cId="3294179348" sldId="386"/>
            <ac:spMk id="2" creationId="{B4ACAF01-F333-4A80-A875-5F6BEEE12C08}"/>
          </ac:spMkLst>
        </pc:spChg>
        <pc:spChg chg="mod">
          <ac:chgData name="Nikki Barker" userId="b3c885628f88c027" providerId="LiveId" clId="{DEB5DF78-3337-864C-8562-024061F170EB}" dt="2020-10-19T20:18:14.698" v="6193" actId="113"/>
          <ac:spMkLst>
            <pc:docMk/>
            <pc:sldMk cId="3294179348" sldId="386"/>
            <ac:spMk id="3" creationId="{29CB6906-6A61-4290-BEBB-28ADB79B39B6}"/>
          </ac:spMkLst>
        </pc:spChg>
      </pc:sldChg>
      <pc:sldChg chg="modSp add ord">
        <pc:chgData name="Nikki Barker" userId="b3c885628f88c027" providerId="LiveId" clId="{DEB5DF78-3337-864C-8562-024061F170EB}" dt="2020-10-19T20:27:31.749" v="6378" actId="20577"/>
        <pc:sldMkLst>
          <pc:docMk/>
          <pc:sldMk cId="255656729" sldId="387"/>
        </pc:sldMkLst>
        <pc:spChg chg="mod">
          <ac:chgData name="Nikki Barker" userId="b3c885628f88c027" providerId="LiveId" clId="{DEB5DF78-3337-864C-8562-024061F170EB}" dt="2020-10-19T20:25:08.049" v="6222" actId="20577"/>
          <ac:spMkLst>
            <pc:docMk/>
            <pc:sldMk cId="255656729" sldId="387"/>
            <ac:spMk id="2" creationId="{67CBDB10-5E8B-DF4C-A37C-2B08DBE225CA}"/>
          </ac:spMkLst>
        </pc:spChg>
        <pc:spChg chg="mod">
          <ac:chgData name="Nikki Barker" userId="b3c885628f88c027" providerId="LiveId" clId="{DEB5DF78-3337-864C-8562-024061F170EB}" dt="2020-10-19T20:27:31.749" v="6378" actId="20577"/>
          <ac:spMkLst>
            <pc:docMk/>
            <pc:sldMk cId="255656729" sldId="387"/>
            <ac:spMk id="3" creationId="{229A3BD3-DB0E-B04B-BDCC-4C69C93B61AA}"/>
          </ac:spMkLst>
        </pc:spChg>
      </pc:sldChg>
      <pc:sldChg chg="add del">
        <pc:chgData name="Nikki Barker" userId="b3c885628f88c027" providerId="LiveId" clId="{DEB5DF78-3337-864C-8562-024061F170EB}" dt="2020-10-19T20:29:10.805" v="6380"/>
        <pc:sldMkLst>
          <pc:docMk/>
          <pc:sldMk cId="462600387" sldId="388"/>
        </pc:sldMkLst>
      </pc:sldChg>
      <pc:sldChg chg="modSp add ord">
        <pc:chgData name="Nikki Barker" userId="b3c885628f88c027" providerId="LiveId" clId="{DEB5DF78-3337-864C-8562-024061F170EB}" dt="2020-10-19T20:30:17.364" v="6382"/>
        <pc:sldMkLst>
          <pc:docMk/>
          <pc:sldMk cId="1095587257" sldId="388"/>
        </pc:sldMkLst>
        <pc:spChg chg="mod">
          <ac:chgData name="Nikki Barker" userId="b3c885628f88c027" providerId="LiveId" clId="{DEB5DF78-3337-864C-8562-024061F170EB}" dt="2020-10-19T20:29:22.789" v="6381"/>
          <ac:spMkLst>
            <pc:docMk/>
            <pc:sldMk cId="1095587257" sldId="388"/>
            <ac:spMk id="2" creationId="{095B2737-2569-408C-8F7A-202DC5CF7A08}"/>
          </ac:spMkLst>
        </pc:spChg>
      </pc:sldChg>
      <pc:sldChg chg="add del">
        <pc:chgData name="Nikki Barker" userId="b3c885628f88c027" providerId="LiveId" clId="{DEB5DF78-3337-864C-8562-024061F170EB}" dt="2020-10-19T20:29:10.805" v="6380"/>
        <pc:sldMkLst>
          <pc:docMk/>
          <pc:sldMk cId="353315527" sldId="389"/>
        </pc:sldMkLst>
      </pc:sldChg>
      <pc:sldChg chg="modSp add ord">
        <pc:chgData name="Nikki Barker" userId="b3c885628f88c027" providerId="LiveId" clId="{DEB5DF78-3337-864C-8562-024061F170EB}" dt="2020-10-19T20:30:33.877" v="6384" actId="27636"/>
        <pc:sldMkLst>
          <pc:docMk/>
          <pc:sldMk cId="2036745243" sldId="389"/>
        </pc:sldMkLst>
        <pc:spChg chg="mod">
          <ac:chgData name="Nikki Barker" userId="b3c885628f88c027" providerId="LiveId" clId="{DEB5DF78-3337-864C-8562-024061F170EB}" dt="2020-10-19T20:29:22.789" v="6381"/>
          <ac:spMkLst>
            <pc:docMk/>
            <pc:sldMk cId="2036745243" sldId="389"/>
            <ac:spMk id="2" creationId="{00000000-0000-0000-0000-000000000000}"/>
          </ac:spMkLst>
        </pc:spChg>
        <pc:spChg chg="mod">
          <ac:chgData name="Nikki Barker" userId="b3c885628f88c027" providerId="LiveId" clId="{DEB5DF78-3337-864C-8562-024061F170EB}" dt="2020-10-19T20:30:33.877" v="6384" actId="27636"/>
          <ac:spMkLst>
            <pc:docMk/>
            <pc:sldMk cId="2036745243" sldId="389"/>
            <ac:spMk id="9220" creationId="{00000000-0000-0000-0000-000000000000}"/>
          </ac:spMkLst>
        </pc:spChg>
      </pc:sldChg>
      <pc:sldChg chg="modSp add ord">
        <pc:chgData name="Nikki Barker" userId="b3c885628f88c027" providerId="LiveId" clId="{DEB5DF78-3337-864C-8562-024061F170EB}" dt="2020-10-19T20:30:58.049" v="6385" actId="1076"/>
        <pc:sldMkLst>
          <pc:docMk/>
          <pc:sldMk cId="1700838796" sldId="390"/>
        </pc:sldMkLst>
        <pc:spChg chg="mod">
          <ac:chgData name="Nikki Barker" userId="b3c885628f88c027" providerId="LiveId" clId="{DEB5DF78-3337-864C-8562-024061F170EB}" dt="2020-10-19T20:29:22.789" v="6381"/>
          <ac:spMkLst>
            <pc:docMk/>
            <pc:sldMk cId="1700838796" sldId="390"/>
            <ac:spMk id="2" creationId="{00000000-0000-0000-0000-000000000000}"/>
          </ac:spMkLst>
        </pc:spChg>
        <pc:spChg chg="mod">
          <ac:chgData name="Nikki Barker" userId="b3c885628f88c027" providerId="LiveId" clId="{DEB5DF78-3337-864C-8562-024061F170EB}" dt="2020-10-19T20:30:58.049" v="6385" actId="1076"/>
          <ac:spMkLst>
            <pc:docMk/>
            <pc:sldMk cId="1700838796" sldId="390"/>
            <ac:spMk id="9" creationId="{00000000-0000-0000-0000-000000000000}"/>
          </ac:spMkLst>
        </pc:spChg>
      </pc:sldChg>
      <pc:sldChg chg="add del">
        <pc:chgData name="Nikki Barker" userId="b3c885628f88c027" providerId="LiveId" clId="{DEB5DF78-3337-864C-8562-024061F170EB}" dt="2020-10-19T20:29:10.805" v="6380"/>
        <pc:sldMkLst>
          <pc:docMk/>
          <pc:sldMk cId="2373435357" sldId="3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trgb\Desktop\UKOPA%20Information\Consolidated%20weld%20results%20for%202018%20sem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sukpmrf01\Group\Mainline%20Pipeline\Working%20folder\Inspection%20and%20integrity\UKOPA%20Info\Weld%20Quality%20Project\Phase%202%20project%20-%20Fatigue%20Performance\2018%20Tech%20Seminar\Consolidated%20weld%20results%20for%202018%20semin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sukpmrf01\Group\Mainline%20Pipeline\Working%20folder\Inspection%20and%20integrity\UKOPA%20Info\Weld%20Quality%20Project\Phase%202%20project%20-%20Fatigue%20Performance\2018%20Tech%20Seminar\Consolidated%20weld%20results%20for%202018%20sem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sukpmrf01\Group\Mainline%20Pipeline\Working%20folder\Inspection%20and%20integrity\UKOPA%20Info\Weld%20Quality%20Project\Phase%202%20project%20-%20Fatigue%20Performance\2018%20Tech%20Seminar\Consolidated%20weld%20results%20for%202018%20semina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42603550295855"/>
          <c:y val="5.7142857142857141E-2"/>
          <c:w val="0.65088757396449703"/>
          <c:h val="0.78571428571428559"/>
        </c:manualLayout>
      </c:layout>
      <c:barChart>
        <c:barDir val="bar"/>
        <c:grouping val="stacked"/>
        <c:varyColors val="0"/>
        <c:ser>
          <c:idx val="0"/>
          <c:order val="0"/>
          <c:tx>
            <c:strRef>
              <c:f>'1'!$B$1</c:f>
              <c:strCache>
                <c:ptCount val="1"/>
                <c:pt idx="0">
                  <c:v>Series 1</c:v>
                </c:pt>
              </c:strCache>
            </c:strRef>
          </c:tx>
          <c:spPr>
            <a:solidFill>
              <a:srgbClr val="00B0F0"/>
            </a:solidFill>
            <a:ln w="9525">
              <a:solidFill>
                <a:sysClr val="windowText" lastClr="000000"/>
              </a:solidFill>
              <a:prstDash val="solid"/>
            </a:ln>
            <a:effectLst/>
          </c:spPr>
          <c:invertIfNegative val="0"/>
          <c:dPt>
            <c:idx val="9"/>
            <c:invertIfNegative val="0"/>
            <c:bubble3D val="0"/>
            <c:spPr>
              <a:solidFill>
                <a:srgbClr val="002060"/>
              </a:solidFill>
              <a:ln w="9525">
                <a:solidFill>
                  <a:sysClr val="windowText" lastClr="000000"/>
                </a:solidFill>
                <a:prstDash val="solid"/>
              </a:ln>
              <a:effectLst/>
            </c:spPr>
            <c:extLst>
              <c:ext xmlns:c16="http://schemas.microsoft.com/office/drawing/2014/chart" uri="{C3380CC4-5D6E-409C-BE32-E72D297353CC}">
                <c16:uniqueId val="{00000001-B200-4FAE-873B-3110092A8ACD}"/>
              </c:ext>
            </c:extLst>
          </c:dPt>
          <c:dLbls>
            <c:dLbl>
              <c:idx val="2"/>
              <c:tx>
                <c:rich>
                  <a:bodyPr/>
                  <a:lstStyle/>
                  <a:p>
                    <a:r>
                      <a:rPr lang="en-US" dirty="0"/>
                      <a:t>Loss occurred 1962-1993</a:t>
                    </a:r>
                    <a:r>
                      <a:rPr lang="en-US" baseline="0" dirty="0"/>
                      <a:t>, </a:t>
                    </a:r>
                    <a:fld id="{FC6B957C-65E4-4369-BC8A-36736F585C6C}"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0-4FAE-873B-3110092A8ACD}"/>
                </c:ext>
              </c:extLst>
            </c:dLbl>
            <c:dLbl>
              <c:idx val="9"/>
              <c:layout>
                <c:manualLayout>
                  <c:x val="-1.044112164744729E-16"/>
                  <c:y val="-8.8095238095238101E-2"/>
                </c:manualLayout>
              </c:layout>
              <c:tx>
                <c:rich>
                  <a:bodyPr/>
                  <a:lstStyle/>
                  <a:p>
                    <a:r>
                      <a:rPr lang="en-GB" dirty="0"/>
                      <a:t>Pipelines commissioned</a:t>
                    </a:r>
                    <a:r>
                      <a:rPr lang="en-GB" baseline="0" dirty="0"/>
                      <a:t> before 1972, </a:t>
                    </a:r>
                    <a:fld id="{5021B73E-4993-42CE-AD29-9E115E2585F8}" type="VALUE">
                      <a:rPr lang="en-GB" baseline="0"/>
                      <a:pPr/>
                      <a:t>[VALUE]</a:t>
                    </a:fld>
                    <a:endParaRPr lang="en-GB"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00-4FAE-873B-3110092A8A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'1'!$A$2:$A$4</c:f>
              <c:strCache>
                <c:ptCount val="3"/>
                <c:pt idx="0">
                  <c:v>Product loss, by pipeline age</c:v>
                </c:pt>
                <c:pt idx="2">
                  <c:v>Product loss, by year</c:v>
                </c:pt>
              </c:strCache>
            </c:strRef>
          </c:cat>
          <c:val>
            <c:numRef>
              <c:f>'1'!$B$2:$B$4</c:f>
              <c:numCache>
                <c:formatCode>General</c:formatCode>
                <c:ptCount val="3"/>
                <c:pt idx="0">
                  <c:v>36</c:v>
                </c:pt>
                <c:pt idx="2">
                  <c:v>35</c:v>
                </c:pt>
              </c:numCache>
            </c:numRef>
          </c:val>
          <c:extLst>
            <c:ext xmlns:c16="http://schemas.microsoft.com/office/drawing/2014/chart" uri="{C3380CC4-5D6E-409C-BE32-E72D297353CC}">
              <c16:uniqueId val="{00000002-B200-4FAE-873B-3110092A8ACD}"/>
            </c:ext>
          </c:extLst>
        </c:ser>
        <c:ser>
          <c:idx val="1"/>
          <c:order val="1"/>
          <c:tx>
            <c:strRef>
              <c:f>'1'!$C$1</c:f>
              <c:strCache>
                <c:ptCount val="1"/>
                <c:pt idx="0">
                  <c:v>Series 2</c:v>
                </c:pt>
              </c:strCache>
            </c:strRef>
          </c:tx>
          <c:spPr>
            <a:solidFill>
              <a:sysClr val="window" lastClr="FFFFFF">
                <a:lumMod val="75000"/>
              </a:sysClr>
            </a:solidFill>
            <a:ln>
              <a:solidFill>
                <a:sysClr val="windowText" lastClr="000000"/>
              </a:solidFill>
            </a:ln>
            <a:effectLst/>
          </c:spPr>
          <c:invertIfNegative val="0"/>
          <c:dLbls>
            <c:dLbl>
              <c:idx val="0"/>
              <c:layout>
                <c:manualLayout>
                  <c:x val="9.8242541612124715E-2"/>
                  <c:y val="-7.738104611923508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067173586362674"/>
                      <c:h val="0.10365391826021746"/>
                    </c:manualLayout>
                  </c15:layout>
                </c:ext>
                <c:ext xmlns:c16="http://schemas.microsoft.com/office/drawing/2014/chart" uri="{C3380CC4-5D6E-409C-BE32-E72D297353CC}">
                  <c16:uniqueId val="{00000005-B200-4FAE-873B-3110092A8ACD}"/>
                </c:ext>
              </c:extLst>
            </c:dLbl>
            <c:dLbl>
              <c:idx val="2"/>
              <c:layout>
                <c:manualLayout>
                  <c:x val="0.10393787677600153"/>
                  <c:y val="-5.7142857142857148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GB" dirty="0"/>
                      <a:t>Loss occurred after 1993</a:t>
                    </a:r>
                    <a:r>
                      <a:rPr lang="en-GB" baseline="0" dirty="0"/>
                      <a:t>, </a:t>
                    </a:r>
                    <a:fld id="{27A95CD5-0B74-4F02-A283-24B930879C30}" type="VALUE">
                      <a:rPr lang="en-GB" baseline="0"/>
                      <a:pPr>
                        <a:defRPr/>
                      </a:pPr>
                      <a:t>[VALUE]</a:t>
                    </a:fld>
                    <a:endParaRPr lang="en-GB"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06243130417469"/>
                      <c:h val="0.11852849643794526"/>
                    </c:manualLayout>
                  </c15:layout>
                  <c15:dlblFieldTable/>
                  <c15:showDataLabelsRange val="0"/>
                </c:ext>
                <c:ext xmlns:c16="http://schemas.microsoft.com/office/drawing/2014/chart" uri="{C3380CC4-5D6E-409C-BE32-E72D297353CC}">
                  <c16:uniqueId val="{00000006-B200-4FAE-873B-3110092A8ACD}"/>
                </c:ext>
              </c:extLst>
            </c:dLbl>
            <c:dLbl>
              <c:idx val="9"/>
              <c:layout>
                <c:manualLayout>
                  <c:x val="-1.1390446106373313E-2"/>
                  <c:y val="-9.285714285714286E-2"/>
                </c:manualLayout>
              </c:layout>
              <c:tx>
                <c:rich>
                  <a:bodyPr/>
                  <a:lstStyle/>
                  <a:p>
                    <a:r>
                      <a:rPr lang="en-GB" dirty="0"/>
                      <a:t>Commissioned in</a:t>
                    </a:r>
                    <a:r>
                      <a:rPr lang="en-GB" baseline="0" dirty="0"/>
                      <a:t> or after 1972, </a:t>
                    </a:r>
                    <a:fld id="{B01F8864-A29E-42D4-ACE5-43BB762D8D63}" type="VALUE">
                      <a:rPr lang="en-GB" baseline="0"/>
                      <a:pPr/>
                      <a:t>[VALUE]</a:t>
                    </a:fld>
                    <a:endParaRPr lang="en-GB"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00-4FAE-873B-3110092A8A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'1'!$A$2:$A$4</c:f>
              <c:strCache>
                <c:ptCount val="3"/>
                <c:pt idx="0">
                  <c:v>Product loss, by pipeline age</c:v>
                </c:pt>
                <c:pt idx="2">
                  <c:v>Product loss, by year</c:v>
                </c:pt>
              </c:strCache>
            </c:strRef>
          </c:cat>
          <c:val>
            <c:numRef>
              <c:f>'1'!$C$2:$C$4</c:f>
              <c:numCache>
                <c:formatCode>General</c:formatCode>
                <c:ptCount val="3"/>
                <c:pt idx="0">
                  <c:v>1</c:v>
                </c:pt>
                <c:pt idx="2">
                  <c:v>2</c:v>
                </c:pt>
              </c:numCache>
            </c:numRef>
          </c:val>
          <c:extLst>
            <c:ext xmlns:c16="http://schemas.microsoft.com/office/drawing/2014/chart" uri="{C3380CC4-5D6E-409C-BE32-E72D297353CC}">
              <c16:uniqueId val="{00000003-B200-4FAE-873B-3110092A8ACD}"/>
            </c:ext>
          </c:extLst>
        </c:ser>
        <c:dLbls>
          <c:showLegendKey val="0"/>
          <c:showVal val="0"/>
          <c:showCatName val="0"/>
          <c:showSerName val="0"/>
          <c:showPercent val="0"/>
          <c:showBubbleSize val="0"/>
        </c:dLbls>
        <c:gapWidth val="0"/>
        <c:overlap val="100"/>
        <c:axId val="-1236458528"/>
        <c:axId val="-1237148096"/>
      </c:barChart>
      <c:catAx>
        <c:axId val="-1236458528"/>
        <c:scaling>
          <c:orientation val="minMax"/>
        </c:scaling>
        <c:delete val="0"/>
        <c:axPos val="l"/>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Helvetica"/>
                <a:cs typeface="Arial" panose="020B0604020202020204" pitchFamily="34" charset="0"/>
              </a:defRPr>
            </a:pPr>
            <a:endParaRPr lang="en-US"/>
          </a:p>
        </c:txPr>
        <c:crossAx val="-1237148096"/>
        <c:crosses val="autoZero"/>
        <c:auto val="1"/>
        <c:lblAlgn val="ctr"/>
        <c:lblOffset val="100"/>
        <c:noMultiLvlLbl val="1"/>
      </c:catAx>
      <c:valAx>
        <c:axId val="-1237148096"/>
        <c:scaling>
          <c:orientation val="minMax"/>
          <c:max val="50"/>
          <c:min val="0"/>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solidFill>
                    <a:effectLst/>
                    <a:latin typeface="Arial" panose="020B0604020202020204" pitchFamily="34" charset="0"/>
                    <a:ea typeface="Helvetica"/>
                    <a:cs typeface="Arial" panose="020B0604020202020204" pitchFamily="34" charset="0"/>
                  </a:defRPr>
                </a:pPr>
                <a:r>
                  <a:rPr lang="en-US" sz="2400" baseline="0" dirty="0">
                    <a:latin typeface="Arial" panose="020B0604020202020204" pitchFamily="34" charset="0"/>
                    <a:cs typeface="Arial" panose="020B0604020202020204" pitchFamily="34" charset="0"/>
                  </a:rPr>
                  <a:t>number of product loss incidents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solidFill>
                  <a:effectLst/>
                  <a:latin typeface="Arial" panose="020B0604020202020204" pitchFamily="34" charset="0"/>
                  <a:ea typeface="Helvetica"/>
                  <a:cs typeface="Arial" panose="020B0604020202020204" pitchFamily="34" charset="0"/>
                </a:defRPr>
              </a:pPr>
              <a:endParaRPr lang="en-US"/>
            </a:p>
          </c:txPr>
        </c:title>
        <c:numFmt formatCode="General"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Helvetica"/>
                <a:cs typeface="Arial" panose="020B0604020202020204" pitchFamily="34" charset="0"/>
              </a:defRPr>
            </a:pPr>
            <a:endParaRPr lang="en-US"/>
          </a:p>
        </c:txPr>
        <c:crossAx val="-1236458528"/>
        <c:crossesAt val="-20"/>
        <c:crossBetween val="between"/>
        <c:majorUnit val="5"/>
        <c:minorUnit val="2.5"/>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'Mechanical Test results'!$M$92</c:f>
              <c:strCache>
                <c:ptCount val="1"/>
                <c:pt idx="0">
                  <c:v>Number of samples</c:v>
                </c:pt>
              </c:strCache>
            </c:strRef>
          </c:tx>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1698-4DA4-8611-BBCDA186061C}"/>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1698-4DA4-8611-BBCDA186061C}"/>
              </c:ext>
            </c:extLst>
          </c:dPt>
          <c:dPt>
            <c:idx val="2"/>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1698-4DA4-8611-BBCDA186061C}"/>
              </c:ext>
            </c:extLst>
          </c:dPt>
          <c:dPt>
            <c:idx val="3"/>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1698-4DA4-8611-BBCDA186061C}"/>
              </c:ext>
            </c:extLst>
          </c:dPt>
          <c:dPt>
            <c:idx val="4"/>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1698-4DA4-8611-BBCDA18606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'Mechanical Test results'!$L$93:$L$97</c:f>
              <c:strCache>
                <c:ptCount val="5"/>
                <c:pt idx="0">
                  <c:v>Excellent</c:v>
                </c:pt>
                <c:pt idx="1">
                  <c:v>Very good</c:v>
                </c:pt>
                <c:pt idx="2">
                  <c:v>Good</c:v>
                </c:pt>
                <c:pt idx="3">
                  <c:v>Fair</c:v>
                </c:pt>
                <c:pt idx="4">
                  <c:v>Poor</c:v>
                </c:pt>
              </c:strCache>
            </c:strRef>
          </c:cat>
          <c:val>
            <c:numRef>
              <c:f>'Mechanical Test results'!$M$93:$M$97</c:f>
              <c:numCache>
                <c:formatCode>General</c:formatCode>
                <c:ptCount val="5"/>
                <c:pt idx="0">
                  <c:v>17</c:v>
                </c:pt>
                <c:pt idx="1">
                  <c:v>2</c:v>
                </c:pt>
                <c:pt idx="2">
                  <c:v>5</c:v>
                </c:pt>
                <c:pt idx="3">
                  <c:v>0</c:v>
                </c:pt>
                <c:pt idx="4">
                  <c:v>0</c:v>
                </c:pt>
              </c:numCache>
            </c:numRef>
          </c:val>
          <c:extLst>
            <c:ext xmlns:c16="http://schemas.microsoft.com/office/drawing/2014/chart" uri="{C3380CC4-5D6E-409C-BE32-E72D297353CC}">
              <c16:uniqueId val="{0000000A-1698-4DA4-8611-BBCDA18606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63648293963258E-2"/>
          <c:y val="0.12967902282728916"/>
          <c:w val="0.94343635170603679"/>
          <c:h val="0.61069111846272139"/>
        </c:manualLayout>
      </c:layout>
      <c:barChart>
        <c:barDir val="col"/>
        <c:grouping val="clustered"/>
        <c:varyColors val="0"/>
        <c:ser>
          <c:idx val="0"/>
          <c:order val="0"/>
          <c:tx>
            <c:v>Sample UTS Value</c:v>
          </c:tx>
          <c:spPr>
            <a:solidFill>
              <a:schemeClr val="accent6"/>
            </a:solidFill>
            <a:ln>
              <a:noFill/>
            </a:ln>
            <a:effectLst/>
          </c:spPr>
          <c:invertIfNegative val="0"/>
          <c:cat>
            <c:strRef>
              <c:f>'Mechanical Test results'!$A$62:$A$85</c:f>
              <c:strCache>
                <c:ptCount val="24"/>
                <c:pt idx="0">
                  <c:v>ATCO-162-10</c:v>
                </c:pt>
                <c:pt idx="1">
                  <c:v>ATCO-162-16</c:v>
                </c:pt>
                <c:pt idx="2">
                  <c:v>ATCO-163</c:v>
                </c:pt>
                <c:pt idx="3">
                  <c:v>ATCO-164</c:v>
                </c:pt>
                <c:pt idx="4">
                  <c:v>ATCO-190</c:v>
                </c:pt>
                <c:pt idx="5">
                  <c:v>ATCO-Golden Spike</c:v>
                </c:pt>
                <c:pt idx="6">
                  <c:v>UKOPA-1</c:v>
                </c:pt>
                <c:pt idx="7">
                  <c:v>UKOPA-2</c:v>
                </c:pt>
                <c:pt idx="8">
                  <c:v>UKOPA-3</c:v>
                </c:pt>
                <c:pt idx="9">
                  <c:v>UKOPA-4</c:v>
                </c:pt>
                <c:pt idx="10">
                  <c:v>UKOPA-5</c:v>
                </c:pt>
                <c:pt idx="11">
                  <c:v>UKOPA-6</c:v>
                </c:pt>
                <c:pt idx="12">
                  <c:v>UKOPA-7</c:v>
                </c:pt>
                <c:pt idx="13">
                  <c:v>UKOPA-8</c:v>
                </c:pt>
                <c:pt idx="14">
                  <c:v>UKOPA-9</c:v>
                </c:pt>
                <c:pt idx="15">
                  <c:v>UKOPA-10a</c:v>
                </c:pt>
                <c:pt idx="16">
                  <c:v>UKOPA-10b</c:v>
                </c:pt>
                <c:pt idx="17">
                  <c:v>UKOPA-11</c:v>
                </c:pt>
                <c:pt idx="18">
                  <c:v>UKOPA-12</c:v>
                </c:pt>
                <c:pt idx="19">
                  <c:v>UKOPA-13</c:v>
                </c:pt>
                <c:pt idx="20">
                  <c:v>UKOPA-14</c:v>
                </c:pt>
                <c:pt idx="21">
                  <c:v>UKOPA-15</c:v>
                </c:pt>
                <c:pt idx="22">
                  <c:v>UKOPA-16</c:v>
                </c:pt>
                <c:pt idx="23">
                  <c:v>UKOPA-17</c:v>
                </c:pt>
              </c:strCache>
            </c:strRef>
          </c:cat>
          <c:val>
            <c:numRef>
              <c:f>'Mechanical Test results'!$G$33:$G$56</c:f>
              <c:numCache>
                <c:formatCode>General</c:formatCode>
                <c:ptCount val="24"/>
                <c:pt idx="0">
                  <c:v>423</c:v>
                </c:pt>
                <c:pt idx="1">
                  <c:v>466</c:v>
                </c:pt>
                <c:pt idx="2">
                  <c:v>551</c:v>
                </c:pt>
                <c:pt idx="3">
                  <c:v>505</c:v>
                </c:pt>
                <c:pt idx="4">
                  <c:v>493</c:v>
                </c:pt>
                <c:pt idx="5">
                  <c:v>535</c:v>
                </c:pt>
                <c:pt idx="6">
                  <c:v>438</c:v>
                </c:pt>
                <c:pt idx="7">
                  <c:v>464</c:v>
                </c:pt>
                <c:pt idx="8">
                  <c:v>0</c:v>
                </c:pt>
                <c:pt idx="9">
                  <c:v>562</c:v>
                </c:pt>
                <c:pt idx="10">
                  <c:v>591</c:v>
                </c:pt>
                <c:pt idx="11">
                  <c:v>525</c:v>
                </c:pt>
                <c:pt idx="12">
                  <c:v>439</c:v>
                </c:pt>
                <c:pt idx="13">
                  <c:v>539</c:v>
                </c:pt>
                <c:pt idx="14">
                  <c:v>385</c:v>
                </c:pt>
                <c:pt idx="15">
                  <c:v>532</c:v>
                </c:pt>
                <c:pt idx="16">
                  <c:v>0</c:v>
                </c:pt>
                <c:pt idx="17">
                  <c:v>469</c:v>
                </c:pt>
                <c:pt idx="18">
                  <c:v>481</c:v>
                </c:pt>
                <c:pt idx="19">
                  <c:v>497</c:v>
                </c:pt>
                <c:pt idx="20">
                  <c:v>478</c:v>
                </c:pt>
                <c:pt idx="21">
                  <c:v>566</c:v>
                </c:pt>
                <c:pt idx="22">
                  <c:v>552</c:v>
                </c:pt>
                <c:pt idx="23">
                  <c:v>530</c:v>
                </c:pt>
              </c:numCache>
            </c:numRef>
          </c:val>
          <c:extLst>
            <c:ext xmlns:c16="http://schemas.microsoft.com/office/drawing/2014/chart" uri="{C3380CC4-5D6E-409C-BE32-E72D297353CC}">
              <c16:uniqueId val="{00000000-21A5-4715-B882-D36EC86A9B15}"/>
            </c:ext>
          </c:extLst>
        </c:ser>
        <c:dLbls>
          <c:showLegendKey val="0"/>
          <c:showVal val="0"/>
          <c:showCatName val="0"/>
          <c:showSerName val="0"/>
          <c:showPercent val="0"/>
          <c:showBubbleSize val="0"/>
        </c:dLbls>
        <c:gapWidth val="150"/>
        <c:axId val="276175648"/>
        <c:axId val="276176040"/>
      </c:barChart>
      <c:lineChart>
        <c:grouping val="standard"/>
        <c:varyColors val="0"/>
        <c:ser>
          <c:idx val="2"/>
          <c:order val="1"/>
          <c:tx>
            <c:v>Minimum required UTS value</c:v>
          </c:tx>
          <c:spPr>
            <a:ln w="28575" cap="rnd">
              <a:solidFill>
                <a:srgbClr val="FF0000"/>
              </a:solidFill>
              <a:round/>
            </a:ln>
            <a:effectLst/>
          </c:spPr>
          <c:marker>
            <c:symbol val="none"/>
          </c:marker>
          <c:val>
            <c:numRef>
              <c:f>'Mechanical Test results'!$C$33:$C$56</c:f>
              <c:numCache>
                <c:formatCode>General</c:formatCode>
                <c:ptCount val="24"/>
                <c:pt idx="0">
                  <c:v>415</c:v>
                </c:pt>
                <c:pt idx="1">
                  <c:v>415</c:v>
                </c:pt>
                <c:pt idx="2">
                  <c:v>415</c:v>
                </c:pt>
                <c:pt idx="3">
                  <c:v>414</c:v>
                </c:pt>
                <c:pt idx="4">
                  <c:v>331</c:v>
                </c:pt>
                <c:pt idx="5">
                  <c:v>414</c:v>
                </c:pt>
                <c:pt idx="6">
                  <c:v>415</c:v>
                </c:pt>
                <c:pt idx="7">
                  <c:v>415</c:v>
                </c:pt>
                <c:pt idx="8">
                  <c:v>414</c:v>
                </c:pt>
                <c:pt idx="9">
                  <c:v>460</c:v>
                </c:pt>
                <c:pt idx="10">
                  <c:v>460</c:v>
                </c:pt>
                <c:pt idx="11">
                  <c:v>460</c:v>
                </c:pt>
                <c:pt idx="12">
                  <c:v>435</c:v>
                </c:pt>
                <c:pt idx="13">
                  <c:v>460</c:v>
                </c:pt>
                <c:pt idx="14">
                  <c:v>460</c:v>
                </c:pt>
                <c:pt idx="15">
                  <c:v>415</c:v>
                </c:pt>
                <c:pt idx="16">
                  <c:v>415</c:v>
                </c:pt>
                <c:pt idx="17">
                  <c:v>460</c:v>
                </c:pt>
                <c:pt idx="18">
                  <c:v>460</c:v>
                </c:pt>
                <c:pt idx="19">
                  <c:v>460</c:v>
                </c:pt>
                <c:pt idx="20">
                  <c:v>435</c:v>
                </c:pt>
                <c:pt idx="21">
                  <c:v>435</c:v>
                </c:pt>
                <c:pt idx="22">
                  <c:v>435</c:v>
                </c:pt>
                <c:pt idx="23">
                  <c:v>460</c:v>
                </c:pt>
              </c:numCache>
            </c:numRef>
          </c:val>
          <c:smooth val="0"/>
          <c:extLst>
            <c:ext xmlns:c16="http://schemas.microsoft.com/office/drawing/2014/chart" uri="{C3380CC4-5D6E-409C-BE32-E72D297353CC}">
              <c16:uniqueId val="{00000001-21A5-4715-B882-D36EC86A9B15}"/>
            </c:ext>
          </c:extLst>
        </c:ser>
        <c:dLbls>
          <c:showLegendKey val="0"/>
          <c:showVal val="0"/>
          <c:showCatName val="0"/>
          <c:showSerName val="0"/>
          <c:showPercent val="0"/>
          <c:showBubbleSize val="0"/>
        </c:dLbls>
        <c:marker val="1"/>
        <c:smooth val="0"/>
        <c:axId val="276175648"/>
        <c:axId val="276176040"/>
      </c:lineChart>
      <c:catAx>
        <c:axId val="27617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6040"/>
        <c:crosses val="autoZero"/>
        <c:auto val="1"/>
        <c:lblAlgn val="ctr"/>
        <c:lblOffset val="100"/>
        <c:noMultiLvlLbl val="0"/>
      </c:catAx>
      <c:valAx>
        <c:axId val="276176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Sample UTS</a:t>
                </a:r>
                <a:r>
                  <a:rPr lang="en-US" baseline="0" dirty="0"/>
                  <a:t> (MPa)</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5648"/>
        <c:crosses val="autoZero"/>
        <c:crossBetween val="between"/>
      </c:valAx>
      <c:spPr>
        <a:noFill/>
        <a:ln>
          <a:noFill/>
        </a:ln>
        <a:effectLst/>
      </c:spPr>
    </c:plotArea>
    <c:legend>
      <c:legendPos val="r"/>
      <c:layout>
        <c:manualLayout>
          <c:xMode val="edge"/>
          <c:yMode val="edge"/>
          <c:x val="0.66137674508477862"/>
          <c:y val="0.13842504872164849"/>
          <c:w val="0.26228244548863339"/>
          <c:h val="0.21060903859150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42312474098627E-2"/>
          <c:y val="0.14375313353737057"/>
          <c:w val="0.92387268959801072"/>
          <c:h val="0.54945102149790848"/>
        </c:manualLayout>
      </c:layout>
      <c:barChart>
        <c:barDir val="col"/>
        <c:grouping val="clustered"/>
        <c:varyColors val="0"/>
        <c:ser>
          <c:idx val="0"/>
          <c:order val="0"/>
          <c:tx>
            <c:v>Average Parent Metal Hardness</c:v>
          </c:tx>
          <c:spPr>
            <a:solidFill>
              <a:schemeClr val="accent1"/>
            </a:solidFill>
            <a:ln>
              <a:noFill/>
            </a:ln>
            <a:effectLst/>
          </c:spPr>
          <c:invertIfNegative val="0"/>
          <c:cat>
            <c:strRef>
              <c:f>'Mechanical Test results'!$A$62:$A$85</c:f>
              <c:strCache>
                <c:ptCount val="24"/>
                <c:pt idx="0">
                  <c:v>ATCO-162-10</c:v>
                </c:pt>
                <c:pt idx="1">
                  <c:v>ATCO-162-16</c:v>
                </c:pt>
                <c:pt idx="2">
                  <c:v>ATCO-163</c:v>
                </c:pt>
                <c:pt idx="3">
                  <c:v>ATCO-164</c:v>
                </c:pt>
                <c:pt idx="4">
                  <c:v>ATCO-190</c:v>
                </c:pt>
                <c:pt idx="5">
                  <c:v>ATCO-Golden Spike</c:v>
                </c:pt>
                <c:pt idx="6">
                  <c:v>UKOPA-1</c:v>
                </c:pt>
                <c:pt idx="7">
                  <c:v>UKOPA-2</c:v>
                </c:pt>
                <c:pt idx="8">
                  <c:v>UKOPA-3</c:v>
                </c:pt>
                <c:pt idx="9">
                  <c:v>UKOPA-4</c:v>
                </c:pt>
                <c:pt idx="10">
                  <c:v>UKOPA-5</c:v>
                </c:pt>
                <c:pt idx="11">
                  <c:v>UKOPA-6</c:v>
                </c:pt>
                <c:pt idx="12">
                  <c:v>UKOPA-7</c:v>
                </c:pt>
                <c:pt idx="13">
                  <c:v>UKOPA-8</c:v>
                </c:pt>
                <c:pt idx="14">
                  <c:v>UKOPA-9</c:v>
                </c:pt>
                <c:pt idx="15">
                  <c:v>UKOPA-10a</c:v>
                </c:pt>
                <c:pt idx="16">
                  <c:v>UKOPA-10b</c:v>
                </c:pt>
                <c:pt idx="17">
                  <c:v>UKOPA-11</c:v>
                </c:pt>
                <c:pt idx="18">
                  <c:v>UKOPA-12</c:v>
                </c:pt>
                <c:pt idx="19">
                  <c:v>UKOPA-13</c:v>
                </c:pt>
                <c:pt idx="20">
                  <c:v>UKOPA-14</c:v>
                </c:pt>
                <c:pt idx="21">
                  <c:v>UKOPA-15</c:v>
                </c:pt>
                <c:pt idx="22">
                  <c:v>UKOPA-16</c:v>
                </c:pt>
                <c:pt idx="23">
                  <c:v>UKOPA-17</c:v>
                </c:pt>
              </c:strCache>
            </c:strRef>
          </c:cat>
          <c:val>
            <c:numRef>
              <c:f>'Mechanical Test results'!$AN$4:$AN$27</c:f>
              <c:numCache>
                <c:formatCode>0.00</c:formatCode>
                <c:ptCount val="24"/>
                <c:pt idx="0">
                  <c:v>167.89285714285714</c:v>
                </c:pt>
                <c:pt idx="1">
                  <c:v>147.5</c:v>
                </c:pt>
                <c:pt idx="2">
                  <c:v>183.25</c:v>
                </c:pt>
                <c:pt idx="3">
                  <c:v>144</c:v>
                </c:pt>
                <c:pt idx="4">
                  <c:v>155</c:v>
                </c:pt>
                <c:pt idx="5">
                  <c:v>157.33333333333334</c:v>
                </c:pt>
                <c:pt idx="6">
                  <c:v>142.33333333333334</c:v>
                </c:pt>
                <c:pt idx="7">
                  <c:v>136.66666666666666</c:v>
                </c:pt>
                <c:pt idx="8">
                  <c:v>155.33333333333334</c:v>
                </c:pt>
                <c:pt idx="9">
                  <c:v>170.33333333333334</c:v>
                </c:pt>
                <c:pt idx="10">
                  <c:v>186.66666666666666</c:v>
                </c:pt>
                <c:pt idx="11">
                  <c:v>170.66666666666666</c:v>
                </c:pt>
                <c:pt idx="12">
                  <c:v>177.33333333333334</c:v>
                </c:pt>
                <c:pt idx="13">
                  <c:v>172.33333333333334</c:v>
                </c:pt>
                <c:pt idx="14">
                  <c:v>160.66666666666666</c:v>
                </c:pt>
                <c:pt idx="15">
                  <c:v>154.33333333333334</c:v>
                </c:pt>
                <c:pt idx="16">
                  <c:v>145.66666666666666</c:v>
                </c:pt>
                <c:pt idx="17">
                  <c:v>155.33333333333334</c:v>
                </c:pt>
                <c:pt idx="18">
                  <c:v>157.66666666666666</c:v>
                </c:pt>
                <c:pt idx="19">
                  <c:v>172.33333333333334</c:v>
                </c:pt>
                <c:pt idx="20">
                  <c:v>172.66666666666666</c:v>
                </c:pt>
                <c:pt idx="21">
                  <c:v>188.66666666666666</c:v>
                </c:pt>
                <c:pt idx="22">
                  <c:v>161</c:v>
                </c:pt>
                <c:pt idx="23">
                  <c:v>171.33333333333334</c:v>
                </c:pt>
              </c:numCache>
            </c:numRef>
          </c:val>
          <c:extLst>
            <c:ext xmlns:c16="http://schemas.microsoft.com/office/drawing/2014/chart" uri="{C3380CC4-5D6E-409C-BE32-E72D297353CC}">
              <c16:uniqueId val="{00000000-B7EC-4B97-9C0A-4832E7DEADD8}"/>
            </c:ext>
          </c:extLst>
        </c:ser>
        <c:ser>
          <c:idx val="1"/>
          <c:order val="1"/>
          <c:tx>
            <c:v>Average HAZ Hardness</c:v>
          </c:tx>
          <c:spPr>
            <a:solidFill>
              <a:schemeClr val="accent2"/>
            </a:solidFill>
            <a:ln>
              <a:noFill/>
            </a:ln>
            <a:effectLst/>
          </c:spPr>
          <c:invertIfNegative val="0"/>
          <c:val>
            <c:numRef>
              <c:f>'Mechanical Test results'!$AO$4:$AO$27</c:f>
              <c:numCache>
                <c:formatCode>0.00</c:formatCode>
                <c:ptCount val="24"/>
                <c:pt idx="0">
                  <c:v>160.5625</c:v>
                </c:pt>
                <c:pt idx="1">
                  <c:v>178.75</c:v>
                </c:pt>
                <c:pt idx="2">
                  <c:v>183.375</c:v>
                </c:pt>
                <c:pt idx="3">
                  <c:v>159.9375</c:v>
                </c:pt>
                <c:pt idx="4">
                  <c:v>169.0625</c:v>
                </c:pt>
                <c:pt idx="5">
                  <c:v>172.15</c:v>
                </c:pt>
                <c:pt idx="6">
                  <c:v>142.66666666666666</c:v>
                </c:pt>
                <c:pt idx="7">
                  <c:v>159.66666666666666</c:v>
                </c:pt>
                <c:pt idx="8">
                  <c:v>156.33333333333334</c:v>
                </c:pt>
                <c:pt idx="9">
                  <c:v>177.66666666666666</c:v>
                </c:pt>
                <c:pt idx="10">
                  <c:v>217.66666666666666</c:v>
                </c:pt>
                <c:pt idx="11">
                  <c:v>176.66666666666666</c:v>
                </c:pt>
                <c:pt idx="12">
                  <c:v>147.66666666666666</c:v>
                </c:pt>
                <c:pt idx="13">
                  <c:v>201.33333333333334</c:v>
                </c:pt>
                <c:pt idx="14">
                  <c:v>162</c:v>
                </c:pt>
                <c:pt idx="15">
                  <c:v>172.66666666666666</c:v>
                </c:pt>
                <c:pt idx="16">
                  <c:v>160.33333333333334</c:v>
                </c:pt>
                <c:pt idx="17">
                  <c:v>155.33333333333334</c:v>
                </c:pt>
                <c:pt idx="18">
                  <c:v>153.66666666666666</c:v>
                </c:pt>
                <c:pt idx="19">
                  <c:v>182.33333333333334</c:v>
                </c:pt>
                <c:pt idx="20">
                  <c:v>193</c:v>
                </c:pt>
                <c:pt idx="21">
                  <c:v>208.33333333333334</c:v>
                </c:pt>
                <c:pt idx="22">
                  <c:v>196.33333333333334</c:v>
                </c:pt>
                <c:pt idx="23">
                  <c:v>173.33333333333334</c:v>
                </c:pt>
              </c:numCache>
            </c:numRef>
          </c:val>
          <c:extLst>
            <c:ext xmlns:c16="http://schemas.microsoft.com/office/drawing/2014/chart" uri="{C3380CC4-5D6E-409C-BE32-E72D297353CC}">
              <c16:uniqueId val="{00000001-B7EC-4B97-9C0A-4832E7DEADD8}"/>
            </c:ext>
          </c:extLst>
        </c:ser>
        <c:ser>
          <c:idx val="2"/>
          <c:order val="2"/>
          <c:tx>
            <c:v>Average Weld Hardness</c:v>
          </c:tx>
          <c:spPr>
            <a:solidFill>
              <a:schemeClr val="accent6">
                <a:lumMod val="20000"/>
                <a:lumOff val="80000"/>
              </a:schemeClr>
            </a:solidFill>
            <a:ln>
              <a:noFill/>
            </a:ln>
            <a:effectLst/>
          </c:spPr>
          <c:invertIfNegative val="0"/>
          <c:val>
            <c:numRef>
              <c:f>'Mechanical Test results'!$AP$4:$AP$27</c:f>
              <c:numCache>
                <c:formatCode>0.00</c:formatCode>
                <c:ptCount val="24"/>
                <c:pt idx="0">
                  <c:v>181.375</c:v>
                </c:pt>
                <c:pt idx="1">
                  <c:v>195.5</c:v>
                </c:pt>
                <c:pt idx="2">
                  <c:v>176.2</c:v>
                </c:pt>
                <c:pt idx="3">
                  <c:v>166.625</c:v>
                </c:pt>
                <c:pt idx="4">
                  <c:v>167.25</c:v>
                </c:pt>
                <c:pt idx="5">
                  <c:v>170.5</c:v>
                </c:pt>
                <c:pt idx="6">
                  <c:v>159</c:v>
                </c:pt>
                <c:pt idx="7">
                  <c:v>164</c:v>
                </c:pt>
                <c:pt idx="8">
                  <c:v>149.33333333333334</c:v>
                </c:pt>
                <c:pt idx="9">
                  <c:v>164.66666666666666</c:v>
                </c:pt>
                <c:pt idx="10">
                  <c:v>199.66666666666666</c:v>
                </c:pt>
                <c:pt idx="11">
                  <c:v>154.66666666666666</c:v>
                </c:pt>
                <c:pt idx="12">
                  <c:v>163.33333333333334</c:v>
                </c:pt>
                <c:pt idx="13">
                  <c:v>171</c:v>
                </c:pt>
                <c:pt idx="14">
                  <c:v>169.66666666666666</c:v>
                </c:pt>
                <c:pt idx="15">
                  <c:v>178</c:v>
                </c:pt>
                <c:pt idx="16">
                  <c:v>183</c:v>
                </c:pt>
                <c:pt idx="17">
                  <c:v>195.33333333333334</c:v>
                </c:pt>
                <c:pt idx="18">
                  <c:v>168</c:v>
                </c:pt>
                <c:pt idx="19">
                  <c:v>155</c:v>
                </c:pt>
                <c:pt idx="20">
                  <c:v>184.66666666666666</c:v>
                </c:pt>
                <c:pt idx="21">
                  <c:v>175.33333333333334</c:v>
                </c:pt>
                <c:pt idx="22">
                  <c:v>168.66666666666666</c:v>
                </c:pt>
                <c:pt idx="23">
                  <c:v>196.33333333333334</c:v>
                </c:pt>
              </c:numCache>
            </c:numRef>
          </c:val>
          <c:extLst>
            <c:ext xmlns:c16="http://schemas.microsoft.com/office/drawing/2014/chart" uri="{C3380CC4-5D6E-409C-BE32-E72D297353CC}">
              <c16:uniqueId val="{00000002-B7EC-4B97-9C0A-4832E7DEADD8}"/>
            </c:ext>
          </c:extLst>
        </c:ser>
        <c:dLbls>
          <c:showLegendKey val="0"/>
          <c:showVal val="0"/>
          <c:showCatName val="0"/>
          <c:showSerName val="0"/>
          <c:showPercent val="0"/>
          <c:showBubbleSize val="0"/>
        </c:dLbls>
        <c:gapWidth val="150"/>
        <c:axId val="276177608"/>
        <c:axId val="276176824"/>
      </c:barChart>
      <c:lineChart>
        <c:grouping val="standard"/>
        <c:varyColors val="0"/>
        <c:ser>
          <c:idx val="3"/>
          <c:order val="3"/>
          <c:tx>
            <c:v>Maximum permissible hardness</c:v>
          </c:tx>
          <c:spPr>
            <a:ln w="28575" cap="rnd">
              <a:solidFill>
                <a:srgbClr val="FF0000"/>
              </a:solidFill>
              <a:round/>
            </a:ln>
            <a:effectLst/>
          </c:spPr>
          <c:marker>
            <c:symbol val="none"/>
          </c:marker>
          <c:val>
            <c:numRef>
              <c:f>'Mechanical Test results'!$AS$4:$AS$27</c:f>
              <c:numCache>
                <c:formatCode>General</c:formatCode>
                <c:ptCount val="24"/>
                <c:pt idx="0">
                  <c:v>227</c:v>
                </c:pt>
                <c:pt idx="1">
                  <c:v>227</c:v>
                </c:pt>
                <c:pt idx="2">
                  <c:v>227</c:v>
                </c:pt>
                <c:pt idx="3">
                  <c:v>227</c:v>
                </c:pt>
                <c:pt idx="4">
                  <c:v>227</c:v>
                </c:pt>
                <c:pt idx="5">
                  <c:v>227</c:v>
                </c:pt>
                <c:pt idx="6">
                  <c:v>227</c:v>
                </c:pt>
                <c:pt idx="7">
                  <c:v>227</c:v>
                </c:pt>
                <c:pt idx="8">
                  <c:v>227</c:v>
                </c:pt>
                <c:pt idx="9">
                  <c:v>227</c:v>
                </c:pt>
                <c:pt idx="10">
                  <c:v>227</c:v>
                </c:pt>
                <c:pt idx="11">
                  <c:v>227</c:v>
                </c:pt>
                <c:pt idx="12">
                  <c:v>227</c:v>
                </c:pt>
                <c:pt idx="13">
                  <c:v>227</c:v>
                </c:pt>
                <c:pt idx="14">
                  <c:v>227</c:v>
                </c:pt>
                <c:pt idx="15">
                  <c:v>227</c:v>
                </c:pt>
                <c:pt idx="16">
                  <c:v>227</c:v>
                </c:pt>
                <c:pt idx="17">
                  <c:v>227</c:v>
                </c:pt>
                <c:pt idx="18">
                  <c:v>227</c:v>
                </c:pt>
                <c:pt idx="19">
                  <c:v>227</c:v>
                </c:pt>
                <c:pt idx="20">
                  <c:v>227</c:v>
                </c:pt>
                <c:pt idx="21">
                  <c:v>227</c:v>
                </c:pt>
                <c:pt idx="22">
                  <c:v>227</c:v>
                </c:pt>
                <c:pt idx="23">
                  <c:v>227</c:v>
                </c:pt>
              </c:numCache>
            </c:numRef>
          </c:val>
          <c:smooth val="0"/>
          <c:extLst>
            <c:ext xmlns:c16="http://schemas.microsoft.com/office/drawing/2014/chart" uri="{C3380CC4-5D6E-409C-BE32-E72D297353CC}">
              <c16:uniqueId val="{00000003-B7EC-4B97-9C0A-4832E7DEADD8}"/>
            </c:ext>
          </c:extLst>
        </c:ser>
        <c:dLbls>
          <c:showLegendKey val="0"/>
          <c:showVal val="0"/>
          <c:showCatName val="0"/>
          <c:showSerName val="0"/>
          <c:showPercent val="0"/>
          <c:showBubbleSize val="0"/>
        </c:dLbls>
        <c:marker val="1"/>
        <c:smooth val="0"/>
        <c:axId val="276177608"/>
        <c:axId val="276176824"/>
      </c:lineChart>
      <c:catAx>
        <c:axId val="27617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6824"/>
        <c:crosses val="autoZero"/>
        <c:auto val="1"/>
        <c:lblAlgn val="ctr"/>
        <c:lblOffset val="100"/>
        <c:noMultiLvlLbl val="0"/>
      </c:catAx>
      <c:valAx>
        <c:axId val="276176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hardness Value (HV)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7608"/>
        <c:crosses val="autoZero"/>
        <c:crossBetween val="between"/>
      </c:valAx>
      <c:spPr>
        <a:noFill/>
        <a:ln>
          <a:noFill/>
        </a:ln>
        <a:effectLst/>
      </c:spPr>
    </c:plotArea>
    <c:legend>
      <c:legendPos val="r"/>
      <c:layout>
        <c:manualLayout>
          <c:xMode val="edge"/>
          <c:yMode val="edge"/>
          <c:x val="0.63544114031589227"/>
          <c:y val="3.5891175444715731E-4"/>
          <c:w val="0.23374289266473267"/>
          <c:h val="0.141566338031067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Impact Energy to Fracture (J)</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Average Corrected Impact Test Values</c:v>
          </c:tx>
          <c:spPr>
            <a:solidFill>
              <a:schemeClr val="accent1"/>
            </a:solidFill>
            <a:ln>
              <a:noFill/>
            </a:ln>
            <a:effectLst/>
          </c:spPr>
          <c:invertIfNegative val="0"/>
          <c:cat>
            <c:strRef>
              <c:f>'Mechanical Test results'!$A$62:$A$85</c:f>
              <c:strCache>
                <c:ptCount val="24"/>
                <c:pt idx="0">
                  <c:v>ATCO-162-10</c:v>
                </c:pt>
                <c:pt idx="1">
                  <c:v>ATCO-162-16</c:v>
                </c:pt>
                <c:pt idx="2">
                  <c:v>ATCO-163</c:v>
                </c:pt>
                <c:pt idx="3">
                  <c:v>ATCO-164</c:v>
                </c:pt>
                <c:pt idx="4">
                  <c:v>ATCO-190</c:v>
                </c:pt>
                <c:pt idx="5">
                  <c:v>ATCO-Golden Spike</c:v>
                </c:pt>
                <c:pt idx="6">
                  <c:v>UKOPA-1</c:v>
                </c:pt>
                <c:pt idx="7">
                  <c:v>UKOPA-2</c:v>
                </c:pt>
                <c:pt idx="8">
                  <c:v>UKOPA-3</c:v>
                </c:pt>
                <c:pt idx="9">
                  <c:v>UKOPA-4</c:v>
                </c:pt>
                <c:pt idx="10">
                  <c:v>UKOPA-5</c:v>
                </c:pt>
                <c:pt idx="11">
                  <c:v>UKOPA-6</c:v>
                </c:pt>
                <c:pt idx="12">
                  <c:v>UKOPA-7</c:v>
                </c:pt>
                <c:pt idx="13">
                  <c:v>UKOPA-8</c:v>
                </c:pt>
                <c:pt idx="14">
                  <c:v>UKOPA-9</c:v>
                </c:pt>
                <c:pt idx="15">
                  <c:v>UKOPA-10a</c:v>
                </c:pt>
                <c:pt idx="16">
                  <c:v>UKOPA-10b</c:v>
                </c:pt>
                <c:pt idx="17">
                  <c:v>UKOPA-11</c:v>
                </c:pt>
                <c:pt idx="18">
                  <c:v>UKOPA-12</c:v>
                </c:pt>
                <c:pt idx="19">
                  <c:v>UKOPA-13</c:v>
                </c:pt>
                <c:pt idx="20">
                  <c:v>UKOPA-14</c:v>
                </c:pt>
                <c:pt idx="21">
                  <c:v>UKOPA-15</c:v>
                </c:pt>
                <c:pt idx="22">
                  <c:v>UKOPA-16</c:v>
                </c:pt>
                <c:pt idx="23">
                  <c:v>UKOPA-17</c:v>
                </c:pt>
              </c:strCache>
            </c:strRef>
          </c:cat>
          <c:val>
            <c:numRef>
              <c:f>'Mechanical Test results'!$AC$62:$AC$85</c:f>
              <c:numCache>
                <c:formatCode>0.00</c:formatCode>
                <c:ptCount val="24"/>
                <c:pt idx="0">
                  <c:v>81.333333333333329</c:v>
                </c:pt>
                <c:pt idx="1">
                  <c:v>86.666666666666671</c:v>
                </c:pt>
                <c:pt idx="2">
                  <c:v>69.069069069069073</c:v>
                </c:pt>
                <c:pt idx="3">
                  <c:v>37.98100949525238</c:v>
                </c:pt>
                <c:pt idx="4">
                  <c:v>88.333333333333329</c:v>
                </c:pt>
                <c:pt idx="5">
                  <c:v>0</c:v>
                </c:pt>
                <c:pt idx="6">
                  <c:v>61.333333333333336</c:v>
                </c:pt>
                <c:pt idx="7">
                  <c:v>62.666666666666664</c:v>
                </c:pt>
                <c:pt idx="8">
                  <c:v>68</c:v>
                </c:pt>
                <c:pt idx="9">
                  <c:v>63.333333333333336</c:v>
                </c:pt>
                <c:pt idx="10">
                  <c:v>48.666666666666664</c:v>
                </c:pt>
                <c:pt idx="11">
                  <c:v>62.666666666666664</c:v>
                </c:pt>
                <c:pt idx="12">
                  <c:v>34</c:v>
                </c:pt>
                <c:pt idx="13">
                  <c:v>54.666666666666664</c:v>
                </c:pt>
                <c:pt idx="14">
                  <c:v>68.666666666666671</c:v>
                </c:pt>
                <c:pt idx="15">
                  <c:v>74</c:v>
                </c:pt>
                <c:pt idx="16">
                  <c:v>0</c:v>
                </c:pt>
                <c:pt idx="17">
                  <c:v>68.666666666666671</c:v>
                </c:pt>
                <c:pt idx="18">
                  <c:v>119.33333333333333</c:v>
                </c:pt>
                <c:pt idx="19">
                  <c:v>58.666666666666664</c:v>
                </c:pt>
                <c:pt idx="20">
                  <c:v>50.096666666666671</c:v>
                </c:pt>
                <c:pt idx="21">
                  <c:v>58.963333333333338</c:v>
                </c:pt>
                <c:pt idx="22">
                  <c:v>68</c:v>
                </c:pt>
                <c:pt idx="23">
                  <c:v>81</c:v>
                </c:pt>
              </c:numCache>
            </c:numRef>
          </c:val>
          <c:extLst>
            <c:ext xmlns:c16="http://schemas.microsoft.com/office/drawing/2014/chart" uri="{C3380CC4-5D6E-409C-BE32-E72D297353CC}">
              <c16:uniqueId val="{00000000-8301-425C-971E-B088D4E6F200}"/>
            </c:ext>
          </c:extLst>
        </c:ser>
        <c:ser>
          <c:idx val="1"/>
          <c:order val="1"/>
          <c:tx>
            <c:v>Minimum Corrected Impact Test Values</c:v>
          </c:tx>
          <c:spPr>
            <a:solidFill>
              <a:schemeClr val="accent2"/>
            </a:solidFill>
            <a:ln>
              <a:noFill/>
            </a:ln>
            <a:effectLst/>
          </c:spPr>
          <c:invertIfNegative val="0"/>
          <c:val>
            <c:numRef>
              <c:f>'Mechanical Test results'!$AG$62:$AG$85</c:f>
              <c:numCache>
                <c:formatCode>General</c:formatCode>
                <c:ptCount val="24"/>
                <c:pt idx="0">
                  <c:v>4</c:v>
                </c:pt>
                <c:pt idx="1">
                  <c:v>38.888888888888893</c:v>
                </c:pt>
                <c:pt idx="2">
                  <c:v>117.1171171171171</c:v>
                </c:pt>
                <c:pt idx="3">
                  <c:v>89.955022488755631</c:v>
                </c:pt>
                <c:pt idx="4">
                  <c:v>101.66666666666667</c:v>
                </c:pt>
                <c:pt idx="5">
                  <c:v>20</c:v>
                </c:pt>
                <c:pt idx="6">
                  <c:v>54</c:v>
                </c:pt>
                <c:pt idx="7">
                  <c:v>58</c:v>
                </c:pt>
                <c:pt idx="8">
                  <c:v>66</c:v>
                </c:pt>
                <c:pt idx="9">
                  <c:v>52</c:v>
                </c:pt>
                <c:pt idx="10">
                  <c:v>28</c:v>
                </c:pt>
                <c:pt idx="11">
                  <c:v>52</c:v>
                </c:pt>
                <c:pt idx="12">
                  <c:v>14</c:v>
                </c:pt>
                <c:pt idx="13">
                  <c:v>54</c:v>
                </c:pt>
                <c:pt idx="14">
                  <c:v>60</c:v>
                </c:pt>
                <c:pt idx="15">
                  <c:v>66</c:v>
                </c:pt>
                <c:pt idx="16">
                  <c:v>0</c:v>
                </c:pt>
                <c:pt idx="17">
                  <c:v>52</c:v>
                </c:pt>
                <c:pt idx="18">
                  <c:v>96</c:v>
                </c:pt>
                <c:pt idx="19">
                  <c:v>52</c:v>
                </c:pt>
                <c:pt idx="20">
                  <c:v>46.550000000000004</c:v>
                </c:pt>
                <c:pt idx="21">
                  <c:v>53.2</c:v>
                </c:pt>
                <c:pt idx="22">
                  <c:v>64</c:v>
                </c:pt>
                <c:pt idx="23">
                  <c:v>80</c:v>
                </c:pt>
              </c:numCache>
            </c:numRef>
          </c:val>
          <c:extLst>
            <c:ext xmlns:c16="http://schemas.microsoft.com/office/drawing/2014/chart" uri="{C3380CC4-5D6E-409C-BE32-E72D297353CC}">
              <c16:uniqueId val="{00000001-8301-425C-971E-B088D4E6F200}"/>
            </c:ext>
          </c:extLst>
        </c:ser>
        <c:dLbls>
          <c:showLegendKey val="0"/>
          <c:showVal val="0"/>
          <c:showCatName val="0"/>
          <c:showSerName val="0"/>
          <c:showPercent val="0"/>
          <c:showBubbleSize val="0"/>
        </c:dLbls>
        <c:gapWidth val="150"/>
        <c:axId val="276177216"/>
        <c:axId val="276174472"/>
      </c:barChart>
      <c:lineChart>
        <c:grouping val="standard"/>
        <c:varyColors val="0"/>
        <c:ser>
          <c:idx val="2"/>
          <c:order val="2"/>
          <c:tx>
            <c:v>Average impact energy required (27J)</c:v>
          </c:tx>
          <c:spPr>
            <a:ln w="28575" cap="rnd">
              <a:solidFill>
                <a:schemeClr val="accent3"/>
              </a:solidFill>
              <a:prstDash val="dash"/>
              <a:round/>
            </a:ln>
            <a:effectLst/>
          </c:spPr>
          <c:marker>
            <c:symbol val="none"/>
          </c:marker>
          <c:val>
            <c:numRef>
              <c:f>'Mechanical Test results'!$AI$62:$AI$85</c:f>
              <c:numCache>
                <c:formatCode>General</c:formatCode>
                <c:ptCount val="24"/>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27</c:v>
                </c:pt>
                <c:pt idx="20">
                  <c:v>27</c:v>
                </c:pt>
                <c:pt idx="21">
                  <c:v>27</c:v>
                </c:pt>
                <c:pt idx="22">
                  <c:v>27</c:v>
                </c:pt>
                <c:pt idx="23">
                  <c:v>27</c:v>
                </c:pt>
              </c:numCache>
            </c:numRef>
          </c:val>
          <c:smooth val="0"/>
          <c:extLst>
            <c:ext xmlns:c16="http://schemas.microsoft.com/office/drawing/2014/chart" uri="{C3380CC4-5D6E-409C-BE32-E72D297353CC}">
              <c16:uniqueId val="{00000002-8301-425C-971E-B088D4E6F200}"/>
            </c:ext>
          </c:extLst>
        </c:ser>
        <c:ser>
          <c:idx val="3"/>
          <c:order val="3"/>
          <c:tx>
            <c:v>Minimum impact energy required (20J)</c:v>
          </c:tx>
          <c:spPr>
            <a:ln w="28575" cap="rnd">
              <a:solidFill>
                <a:schemeClr val="accent4"/>
              </a:solidFill>
              <a:prstDash val="sysDot"/>
              <a:round/>
            </a:ln>
            <a:effectLst/>
          </c:spPr>
          <c:marker>
            <c:symbol val="none"/>
          </c:marker>
          <c:val>
            <c:numRef>
              <c:f>'Mechanical Test results'!$AH$62:$AH$85</c:f>
              <c:numCache>
                <c:formatCode>General</c:formatCode>
                <c:ptCount val="24"/>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numCache>
            </c:numRef>
          </c:val>
          <c:smooth val="0"/>
          <c:extLst>
            <c:ext xmlns:c16="http://schemas.microsoft.com/office/drawing/2014/chart" uri="{C3380CC4-5D6E-409C-BE32-E72D297353CC}">
              <c16:uniqueId val="{00000003-8301-425C-971E-B088D4E6F200}"/>
            </c:ext>
          </c:extLst>
        </c:ser>
        <c:dLbls>
          <c:showLegendKey val="0"/>
          <c:showVal val="0"/>
          <c:showCatName val="0"/>
          <c:showSerName val="0"/>
          <c:showPercent val="0"/>
          <c:showBubbleSize val="0"/>
        </c:dLbls>
        <c:marker val="1"/>
        <c:smooth val="0"/>
        <c:axId val="276177216"/>
        <c:axId val="276174472"/>
      </c:lineChart>
      <c:catAx>
        <c:axId val="276177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Sample ID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4472"/>
        <c:crosses val="autoZero"/>
        <c:auto val="1"/>
        <c:lblAlgn val="ctr"/>
        <c:lblOffset val="100"/>
        <c:noMultiLvlLbl val="0"/>
      </c:catAx>
      <c:valAx>
        <c:axId val="276174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Impact Energy (J) - Corrected for sample</a:t>
                </a:r>
                <a:r>
                  <a:rPr lang="en-US" baseline="0" dirty="0"/>
                  <a:t> size</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177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jpeg"/></Relationships>
</file>

<file path=ppt/drawings/drawing1.xml><?xml version="1.0" encoding="utf-8"?>
<c:userShapes xmlns:c="http://schemas.openxmlformats.org/drawingml/2006/chart">
  <cdr:relSizeAnchor xmlns:cdr="http://schemas.openxmlformats.org/drawingml/2006/chartDrawing">
    <cdr:from>
      <cdr:x>0.65491</cdr:x>
      <cdr:y>0</cdr:y>
    </cdr:from>
    <cdr:to>
      <cdr:x>1</cdr:x>
      <cdr:y>0.34036</cdr:y>
    </cdr:to>
    <cdr:pic>
      <cdr:nvPicPr>
        <cdr:cNvPr id="2" name="Content Placeholder 4">
          <a:extLst xmlns:a="http://schemas.openxmlformats.org/drawingml/2006/main">
            <a:ext uri="{FF2B5EF4-FFF2-40B4-BE49-F238E27FC236}">
              <a16:creationId xmlns:a16="http://schemas.microsoft.com/office/drawing/2014/main" id="{0E659CD6-3C79-4A6B-8BC6-8ED4150A8684}"/>
            </a:ext>
          </a:extLst>
        </cdr:cNvPr>
        <cdr:cNvPicPr>
          <a:picLocks xmlns:a="http://schemas.openxmlformats.org/drawingml/2006/main" noGrp="1"/>
        </cdr:cNvPicPr>
      </cdr:nvPicPr>
      <cdr:blipFill>
        <a:blip xmlns:a="http://schemas.openxmlformats.org/drawingml/2006/main" xmlns:r="http://schemas.openxmlformats.org/officeDocument/2006/relationships" r:embed="rId1" cstate="email">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7813113" y="0"/>
          <a:ext cx="4116907" cy="1715609"/>
        </a:xfrm>
        <a:prstGeom xmlns:a="http://schemas.openxmlformats.org/drawingml/2006/main" prst="roundRect">
          <a:avLst>
            <a:gd name="adj" fmla="val 8594"/>
          </a:avLst>
        </a:prstGeom>
        <a:solidFill xmlns:a="http://schemas.openxmlformats.org/drawingml/2006/main">
          <a:srgbClr val="FFFFFF">
            <a:shade val="85000"/>
          </a:srgbClr>
        </a:solidFill>
        <a:ln xmlns:a="http://schemas.openxmlformats.org/drawingml/2006/main">
          <a:noFill/>
        </a:ln>
        <a:effectLst xmlns:a="http://schemas.openxmlformats.org/drawingml/2006/main"/>
      </cdr:spPr>
    </cdr:pic>
  </cdr:relSizeAnchor>
  <cdr:relSizeAnchor xmlns:cdr="http://schemas.openxmlformats.org/drawingml/2006/chartDrawing">
    <cdr:from>
      <cdr:x>0.39062</cdr:x>
      <cdr:y>0.65753</cdr:y>
    </cdr:from>
    <cdr:to>
      <cdr:x>0.42895</cdr:x>
      <cdr:y>0.77113</cdr:y>
    </cdr:to>
    <cdr:sp macro="" textlink="">
      <cdr:nvSpPr>
        <cdr:cNvPr id="3" name="Oval 2">
          <a:extLst xmlns:a="http://schemas.openxmlformats.org/drawingml/2006/main">
            <a:ext uri="{FF2B5EF4-FFF2-40B4-BE49-F238E27FC236}">
              <a16:creationId xmlns:a16="http://schemas.microsoft.com/office/drawing/2014/main" id="{26ED01CD-C822-4EB7-8BEE-C03EF68296F6}"/>
            </a:ext>
          </a:extLst>
        </cdr:cNvPr>
        <cdr:cNvSpPr/>
      </cdr:nvSpPr>
      <cdr:spPr bwMode="auto">
        <a:xfrm xmlns:a="http://schemas.openxmlformats.org/drawingml/2006/main">
          <a:off x="3528391" y="3456384"/>
          <a:ext cx="346224" cy="597148"/>
        </a:xfrm>
        <a:prstGeom xmlns:a="http://schemas.openxmlformats.org/drawingml/2006/main" prst="ellips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0.40979</cdr:x>
      <cdr:y>0.17018</cdr:y>
    </cdr:from>
    <cdr:to>
      <cdr:x>0.65491</cdr:x>
      <cdr:y>0.65753</cdr:y>
    </cdr:to>
    <cdr:cxnSp macro="">
      <cdr:nvCxnSpPr>
        <cdr:cNvPr id="5" name="Straight Connector 4">
          <a:extLst xmlns:a="http://schemas.openxmlformats.org/drawingml/2006/main">
            <a:ext uri="{FF2B5EF4-FFF2-40B4-BE49-F238E27FC236}">
              <a16:creationId xmlns:a16="http://schemas.microsoft.com/office/drawing/2014/main" id="{803353CA-0E4D-45F6-9811-D6BCEE108526}"/>
            </a:ext>
          </a:extLst>
        </cdr:cNvPr>
        <cdr:cNvCxnSpPr>
          <a:stCxn xmlns:a="http://schemas.openxmlformats.org/drawingml/2006/main" id="3" idx="0"/>
          <a:endCxn xmlns:a="http://schemas.openxmlformats.org/drawingml/2006/main" id="2" idx="1"/>
        </cdr:cNvCxnSpPr>
      </cdr:nvCxnSpPr>
      <cdr:spPr bwMode="auto">
        <a:xfrm xmlns:a="http://schemas.openxmlformats.org/drawingml/2006/main" flipV="1">
          <a:off x="3701503" y="894566"/>
          <a:ext cx="2214122" cy="256181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0.40979</cdr:x>
      <cdr:y>0.34036</cdr:y>
    </cdr:from>
    <cdr:to>
      <cdr:x>0.82746</cdr:x>
      <cdr:y>0.77113</cdr:y>
    </cdr:to>
    <cdr:cxnSp macro="">
      <cdr:nvCxnSpPr>
        <cdr:cNvPr id="7" name="Straight Connector 6">
          <a:extLst xmlns:a="http://schemas.openxmlformats.org/drawingml/2006/main">
            <a:ext uri="{FF2B5EF4-FFF2-40B4-BE49-F238E27FC236}">
              <a16:creationId xmlns:a16="http://schemas.microsoft.com/office/drawing/2014/main" id="{0FD5A0E2-9F18-4435-AC3B-39377CDCCFE1}"/>
            </a:ext>
          </a:extLst>
        </cdr:cNvPr>
        <cdr:cNvCxnSpPr>
          <a:stCxn xmlns:a="http://schemas.openxmlformats.org/drawingml/2006/main" id="3" idx="4"/>
          <a:endCxn xmlns:a="http://schemas.openxmlformats.org/drawingml/2006/main" id="2" idx="2"/>
        </cdr:cNvCxnSpPr>
      </cdr:nvCxnSpPr>
      <cdr:spPr bwMode="auto">
        <a:xfrm xmlns:a="http://schemas.openxmlformats.org/drawingml/2006/main" flipV="1">
          <a:off x="3701503" y="1789131"/>
          <a:ext cx="3772674" cy="22644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D31738F-E964-4993-98C6-3669470C29B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en-US" dirty="0"/>
          </a:p>
        </p:txBody>
      </p:sp>
      <p:sp>
        <p:nvSpPr>
          <p:cNvPr id="4099" name="Rectangle 3">
            <a:extLst>
              <a:ext uri="{FF2B5EF4-FFF2-40B4-BE49-F238E27FC236}">
                <a16:creationId xmlns:a16="http://schemas.microsoft.com/office/drawing/2014/main" id="{D448A399-C538-4B8E-9AC4-3C1B159119C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en-US" dirty="0"/>
          </a:p>
        </p:txBody>
      </p:sp>
      <p:sp>
        <p:nvSpPr>
          <p:cNvPr id="4100" name="Rectangle 4">
            <a:extLst>
              <a:ext uri="{FF2B5EF4-FFF2-40B4-BE49-F238E27FC236}">
                <a16:creationId xmlns:a16="http://schemas.microsoft.com/office/drawing/2014/main" id="{CFF74143-D5EE-4C55-8B19-540464080485}"/>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en-US" dirty="0"/>
          </a:p>
        </p:txBody>
      </p:sp>
      <p:sp>
        <p:nvSpPr>
          <p:cNvPr id="4101" name="Rectangle 5">
            <a:extLst>
              <a:ext uri="{FF2B5EF4-FFF2-40B4-BE49-F238E27FC236}">
                <a16:creationId xmlns:a16="http://schemas.microsoft.com/office/drawing/2014/main" id="{6BDB3136-AF8C-467C-94D7-DC600E76C091}"/>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070FFA6-FC04-4A7C-8304-88B7D1E39EA5}" type="slidenum">
              <a:rPr lang="en-GB" altLang="en-US"/>
              <a:pPr>
                <a:defRPr/>
              </a:pPr>
              <a:t>‹#›</a:t>
            </a:fld>
            <a:endParaRPr lang="en-GB" altLang="en-US" dirty="0"/>
          </a:p>
        </p:txBody>
      </p:sp>
    </p:spTree>
    <p:extLst>
      <p:ext uri="{BB962C8B-B14F-4D97-AF65-F5344CB8AC3E}">
        <p14:creationId xmlns:p14="http://schemas.microsoft.com/office/powerpoint/2010/main" val="232094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5750CD9-5831-4BA0-8C1F-AEF763C594E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en-US" dirty="0"/>
          </a:p>
        </p:txBody>
      </p:sp>
      <p:sp>
        <p:nvSpPr>
          <p:cNvPr id="3075" name="Rectangle 3">
            <a:extLst>
              <a:ext uri="{FF2B5EF4-FFF2-40B4-BE49-F238E27FC236}">
                <a16:creationId xmlns:a16="http://schemas.microsoft.com/office/drawing/2014/main" id="{C361E270-4764-4DFE-8F01-F37331CC613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en-US" dirty="0"/>
          </a:p>
        </p:txBody>
      </p:sp>
      <p:sp>
        <p:nvSpPr>
          <p:cNvPr id="4100" name="Rectangle 4">
            <a:extLst>
              <a:ext uri="{FF2B5EF4-FFF2-40B4-BE49-F238E27FC236}">
                <a16:creationId xmlns:a16="http://schemas.microsoft.com/office/drawing/2014/main" id="{FCE369C6-A0CA-42BB-B45E-766523BCE48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CE4D8FF-D071-4777-B829-92C97D2B907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9126ACFD-50DA-4AB1-947C-77BEDCEA04E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en-US" dirty="0"/>
          </a:p>
        </p:txBody>
      </p:sp>
      <p:sp>
        <p:nvSpPr>
          <p:cNvPr id="3079" name="Rectangle 7">
            <a:extLst>
              <a:ext uri="{FF2B5EF4-FFF2-40B4-BE49-F238E27FC236}">
                <a16:creationId xmlns:a16="http://schemas.microsoft.com/office/drawing/2014/main" id="{D9AB0544-D612-46E8-8E57-C466D19348E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197C45-D959-4149-B704-CA4C91C52033}" type="slidenum">
              <a:rPr lang="en-GB" altLang="en-US"/>
              <a:pPr>
                <a:defRPr/>
              </a:pPr>
              <a:t>‹#›</a:t>
            </a:fld>
            <a:endParaRPr lang="en-GB" altLang="en-US" dirty="0"/>
          </a:p>
        </p:txBody>
      </p:sp>
    </p:spTree>
    <p:extLst>
      <p:ext uri="{BB962C8B-B14F-4D97-AF65-F5344CB8AC3E}">
        <p14:creationId xmlns:p14="http://schemas.microsoft.com/office/powerpoint/2010/main" val="210051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197C45-D959-4149-B704-CA4C91C52033}" type="slidenum">
              <a:rPr lang="en-GB" altLang="en-US" smtClean="0"/>
              <a:pPr>
                <a:defRPr/>
              </a:pPr>
              <a:t>2</a:t>
            </a:fld>
            <a:endParaRPr lang="en-GB" altLang="en-US" dirty="0"/>
          </a:p>
        </p:txBody>
      </p:sp>
    </p:spTree>
    <p:extLst>
      <p:ext uri="{BB962C8B-B14F-4D97-AF65-F5344CB8AC3E}">
        <p14:creationId xmlns:p14="http://schemas.microsoft.com/office/powerpoint/2010/main" val="32431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9197C45-D959-4149-B704-CA4C91C52033}" type="slidenum">
              <a:rPr lang="en-GB" altLang="en-US" smtClean="0"/>
              <a:pPr>
                <a:defRPr/>
              </a:pPr>
              <a:t>3</a:t>
            </a:fld>
            <a:endParaRPr lang="en-GB" altLang="en-US" dirty="0"/>
          </a:p>
        </p:txBody>
      </p:sp>
    </p:spTree>
    <p:extLst>
      <p:ext uri="{BB962C8B-B14F-4D97-AF65-F5344CB8AC3E}">
        <p14:creationId xmlns:p14="http://schemas.microsoft.com/office/powerpoint/2010/main" val="150797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9197C45-D959-4149-B704-CA4C91C52033}" type="slidenum">
              <a:rPr lang="en-GB" altLang="en-US" smtClean="0"/>
              <a:pPr>
                <a:defRPr/>
              </a:pPr>
              <a:t>10</a:t>
            </a:fld>
            <a:endParaRPr lang="en-GB" altLang="en-US" dirty="0"/>
          </a:p>
        </p:txBody>
      </p:sp>
    </p:spTree>
    <p:extLst>
      <p:ext uri="{BB962C8B-B14F-4D97-AF65-F5344CB8AC3E}">
        <p14:creationId xmlns:p14="http://schemas.microsoft.com/office/powerpoint/2010/main" val="26350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The University of Strathclyde investigated the fatigue performance of 			 two historical GW samples, selected to be representative of good quality                    vintage girth welds.</a:t>
            </a:r>
          </a:p>
          <a:p>
            <a:pPr marL="742950" lvl="1" indent="-285750">
              <a:buFont typeface="Arial" panose="020B0604020202020204" pitchFamily="34" charset="0"/>
              <a:buChar char="•"/>
            </a:pPr>
            <a:r>
              <a:rPr lang="en-GB" dirty="0"/>
              <a:t> As such, the samples were not selected to include any defects.  </a:t>
            </a:r>
          </a:p>
          <a:p>
            <a:pPr marL="285750" indent="-285750">
              <a:buFont typeface="Arial" panose="020B0604020202020204" pitchFamily="34" charset="0"/>
              <a:buChar char="•"/>
            </a:pPr>
            <a:r>
              <a:rPr lang="en-GB" dirty="0"/>
              <a:t>Ten fatigue test samples were obtained from these two girth weld sections. </a:t>
            </a:r>
          </a:p>
          <a:p>
            <a:pPr marL="742950" lvl="1" indent="-285750">
              <a:buFont typeface="Arial" panose="020B0604020202020204" pitchFamily="34" charset="0"/>
              <a:buChar char="•"/>
            </a:pPr>
            <a:r>
              <a:rPr lang="en-GB" dirty="0"/>
              <a:t>When plotted, the results of the fatigue tests lie above the mean-2SD ‘design curve’ of both the BS 7608 E curve and F2 curve </a:t>
            </a:r>
          </a:p>
          <a:p>
            <a:pPr marL="285750" indent="-285750">
              <a:buFont typeface="Arial" panose="020B0604020202020204" pitchFamily="34" charset="0"/>
              <a:buChar char="•"/>
            </a:pPr>
            <a:r>
              <a:rPr lang="en-GB" dirty="0"/>
              <a:t>The results correlated particularly well with the E curve, with all results falling between the ±2SD lines.  </a:t>
            </a:r>
          </a:p>
          <a:p>
            <a:pPr marL="742950" lvl="1" indent="-285750">
              <a:buFont typeface="Arial" panose="020B0604020202020204" pitchFamily="34" charset="0"/>
              <a:buChar char="•"/>
            </a:pPr>
            <a:r>
              <a:rPr lang="en-GB" dirty="0"/>
              <a:t>These results suggest that the fatigue performance of good quality pre-1972 pipeline girth welds meets the requirements of the E curve.  </a:t>
            </a:r>
          </a:p>
          <a:p>
            <a:pPr marL="285750" indent="-285750">
              <a:buFont typeface="Arial" panose="020B0604020202020204" pitchFamily="34" charset="0"/>
              <a:buChar char="•"/>
            </a:pPr>
            <a:r>
              <a:rPr lang="en-GB" dirty="0"/>
              <a:t>When plotting against the F2 curve all of the results lie above the mean F2 curve line, suggesting that the use of the F2 design curve would be overly conservative.  </a:t>
            </a:r>
          </a:p>
        </p:txBody>
      </p:sp>
      <p:sp>
        <p:nvSpPr>
          <p:cNvPr id="4" name="Slide Number Placeholder 3"/>
          <p:cNvSpPr>
            <a:spLocks noGrp="1"/>
          </p:cNvSpPr>
          <p:nvPr>
            <p:ph type="sldNum" sz="quarter" idx="5"/>
          </p:nvPr>
        </p:nvSpPr>
        <p:spPr/>
        <p:txBody>
          <a:bodyPr/>
          <a:lstStyle/>
          <a:p>
            <a:pPr>
              <a:defRPr/>
            </a:pPr>
            <a:fld id="{59197C45-D959-4149-B704-CA4C91C52033}" type="slidenum">
              <a:rPr lang="en-GB" altLang="en-US" smtClean="0"/>
              <a:pPr>
                <a:defRPr/>
              </a:pPr>
              <a:t>11</a:t>
            </a:fld>
            <a:endParaRPr lang="en-GB" altLang="en-US" dirty="0"/>
          </a:p>
        </p:txBody>
      </p:sp>
    </p:spTree>
    <p:extLst>
      <p:ext uri="{BB962C8B-B14F-4D97-AF65-F5344CB8AC3E}">
        <p14:creationId xmlns:p14="http://schemas.microsoft.com/office/powerpoint/2010/main" val="44046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Four weld sections were sourced from gas transportation pipelines</a:t>
            </a:r>
          </a:p>
          <a:p>
            <a:pPr marL="285750" indent="-285750">
              <a:buFont typeface="Arial" panose="020B0604020202020204" pitchFamily="34" charset="0"/>
              <a:buChar char="•"/>
            </a:pPr>
            <a:r>
              <a:rPr lang="en-GB" dirty="0"/>
              <a:t>Sections were radiographed to identify defects, and small scale 		       specimens were then machined to include identified defects within the specimen. </a:t>
            </a:r>
          </a:p>
          <a:p>
            <a:pPr marL="742950" lvl="1" indent="-285750">
              <a:buFont typeface="Arial" panose="020B0604020202020204" pitchFamily="34" charset="0"/>
              <a:buChar char="•"/>
            </a:pPr>
            <a:r>
              <a:rPr lang="en-GB" dirty="0"/>
              <a:t>Defects included in the pipe weld samples were identified through inspection as being representative of the workmanship quality required by welding standards at the time of construction; with a bias towards surface-breaking defects such as lack of penetration and misalignment.</a:t>
            </a:r>
          </a:p>
          <a:p>
            <a:pPr marL="285750" indent="-285750">
              <a:buFont typeface="Arial" panose="020B0604020202020204" pitchFamily="34" charset="0"/>
              <a:buChar char="•"/>
            </a:pPr>
            <a:r>
              <a:rPr lang="en-GB" dirty="0"/>
              <a:t>When plotted against the BS 7608 F2 curve all but two of the Swansea University samples lie above the design curve. </a:t>
            </a:r>
          </a:p>
          <a:p>
            <a:pPr marL="742950" lvl="1" indent="-285750">
              <a:buFont typeface="Arial" panose="020B0604020202020204" pitchFamily="34" charset="0"/>
              <a:buChar char="•"/>
            </a:pPr>
            <a:r>
              <a:rPr lang="en-GB" dirty="0"/>
              <a:t>The two specimens which fractured below the design curve both included misalignment and lack of penetration defects.  The relatively early failure of these samples was caused by the stress concentration due to misalignment and the large lack of penetration defects</a:t>
            </a:r>
            <a:endParaRPr lang="en-GB" b="1" dirty="0"/>
          </a:p>
          <a:p>
            <a:r>
              <a:rPr lang="en-GB" dirty="0"/>
              <a:t> </a:t>
            </a:r>
          </a:p>
          <a:p>
            <a:endParaRPr lang="en-GB" dirty="0"/>
          </a:p>
        </p:txBody>
      </p:sp>
      <p:sp>
        <p:nvSpPr>
          <p:cNvPr id="4" name="Slide Number Placeholder 3"/>
          <p:cNvSpPr>
            <a:spLocks noGrp="1"/>
          </p:cNvSpPr>
          <p:nvPr>
            <p:ph type="sldNum" sz="quarter" idx="5"/>
          </p:nvPr>
        </p:nvSpPr>
        <p:spPr/>
        <p:txBody>
          <a:bodyPr/>
          <a:lstStyle/>
          <a:p>
            <a:pPr>
              <a:defRPr/>
            </a:pPr>
            <a:fld id="{59197C45-D959-4149-B704-CA4C91C52033}" type="slidenum">
              <a:rPr lang="en-GB" altLang="en-US" smtClean="0"/>
              <a:pPr>
                <a:defRPr/>
              </a:pPr>
              <a:t>13</a:t>
            </a:fld>
            <a:endParaRPr lang="en-GB" altLang="en-US" dirty="0"/>
          </a:p>
        </p:txBody>
      </p:sp>
    </p:spTree>
    <p:extLst>
      <p:ext uri="{BB962C8B-B14F-4D97-AF65-F5344CB8AC3E}">
        <p14:creationId xmlns:p14="http://schemas.microsoft.com/office/powerpoint/2010/main" val="124805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7"/>
            <a:ext cx="4752528" cy="1470025"/>
          </a:xfrm>
        </p:spPr>
        <p:txBody>
          <a:bodyPr/>
          <a:lstStyle>
            <a:lvl1pPr algn="ctr">
              <a:defRPr sz="3200" b="1"/>
            </a:lvl1pPr>
          </a:lstStyle>
          <a:p>
            <a:r>
              <a:rPr lang="en-US" dirty="0"/>
              <a:t>Click to edit Master title style</a:t>
            </a:r>
            <a:endParaRPr lang="en-GB" dirty="0"/>
          </a:p>
        </p:txBody>
      </p:sp>
      <p:sp>
        <p:nvSpPr>
          <p:cNvPr id="3" name="Subtitle 2"/>
          <p:cNvSpPr>
            <a:spLocks noGrp="1"/>
          </p:cNvSpPr>
          <p:nvPr>
            <p:ph type="subTitle" idx="1"/>
          </p:nvPr>
        </p:nvSpPr>
        <p:spPr>
          <a:xfrm>
            <a:off x="179512" y="3886200"/>
            <a:ext cx="4752528" cy="1752600"/>
          </a:xfrm>
          <a:prstGeom prst="rect">
            <a:avLst/>
          </a:prstGeom>
        </p:spPr>
        <p:txBody>
          <a:bodyPr/>
          <a:lstStyle>
            <a:lvl1pPr marL="0" indent="0" algn="ctr">
              <a:buNone/>
              <a:defRPr sz="2800">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23129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398" y="1340769"/>
            <a:ext cx="8229600" cy="5112565"/>
          </a:xfrm>
        </p:spPr>
        <p:txBody>
          <a:bodyPr/>
          <a:lstStyle>
            <a:lvl1pPr>
              <a:buClr>
                <a:srgbClr val="336699"/>
              </a:buClr>
              <a:defRPr/>
            </a:lvl1pPr>
            <a:lvl2pPr>
              <a:buClr>
                <a:srgbClr val="336699"/>
              </a:buClr>
              <a:defRPr/>
            </a:lvl2pPr>
            <a:lvl3pPr>
              <a:buClr>
                <a:srgbClr val="336699"/>
              </a:buClr>
              <a:defRPr/>
            </a:lvl3pPr>
            <a:lvl4pPr>
              <a:buClr>
                <a:srgbClr val="336699"/>
              </a:buClr>
              <a:defRPr/>
            </a:lvl4pPr>
            <a:lvl5pPr marL="2057400" indent="-228600">
              <a:buClr>
                <a:srgbClr val="336699"/>
              </a:buClr>
              <a:buFont typeface="Courier New" panose="02070309020205020404" pitchFamily="49" charset="0"/>
              <a:buChar char="o"/>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1C586F2-DBA0-47CD-9992-6F326FEA7C0B}"/>
              </a:ext>
            </a:extLst>
          </p:cNvPr>
          <p:cNvSpPr>
            <a:spLocks noGrp="1"/>
          </p:cNvSpPr>
          <p:nvPr>
            <p:ph type="title"/>
          </p:nvPr>
        </p:nvSpPr>
        <p:spPr>
          <a:xfrm>
            <a:off x="2123728" y="116632"/>
            <a:ext cx="4464496" cy="921593"/>
          </a:xfrm>
        </p:spPr>
        <p:txBody>
          <a:bodyPr/>
          <a:lstStyle/>
          <a:p>
            <a:r>
              <a:rPr lang="en-US" dirty="0"/>
              <a:t>Click to edit Master title style</a:t>
            </a:r>
            <a:endParaRPr lang="en-GB" dirty="0"/>
          </a:p>
        </p:txBody>
      </p:sp>
      <p:pic>
        <p:nvPicPr>
          <p:cNvPr id="5" name="Picture 4" descr="Concawe - waterborne.eu">
            <a:extLst>
              <a:ext uri="{FF2B5EF4-FFF2-40B4-BE49-F238E27FC236}">
                <a16:creationId xmlns:a16="http://schemas.microsoft.com/office/drawing/2014/main" id="{A6C4F8C7-4BBE-4146-9FEA-8AE87F356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29" y="1"/>
            <a:ext cx="2064149" cy="107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41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6C848B26-EC53-4FEF-86A1-A0628035B2AE}"/>
              </a:ext>
            </a:extLst>
          </p:cNvPr>
          <p:cNvSpPr>
            <a:spLocks noChangeArrowheads="1"/>
          </p:cNvSpPr>
          <p:nvPr userDrawn="1"/>
        </p:nvSpPr>
        <p:spPr bwMode="auto">
          <a:xfrm>
            <a:off x="1" y="6616700"/>
            <a:ext cx="9139238" cy="260350"/>
          </a:xfrm>
          <a:prstGeom prst="rect">
            <a:avLst/>
          </a:prstGeo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lin ang="16200000" scaled="1"/>
            <a:tileRect/>
          </a:gradFill>
          <a:ln>
            <a:noFill/>
          </a:ln>
        </p:spPr>
        <p:txBody>
          <a:bodyPr anchor="ctr" anchorCtr="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tabLst>
                <a:tab pos="2514600" algn="ctr"/>
              </a:tabLst>
              <a:defRPr/>
            </a:pPr>
            <a:r>
              <a:rPr lang="en-GB" altLang="ja-JP" sz="1500" b="1" dirty="0">
                <a:solidFill>
                  <a:schemeClr val="bg1"/>
                </a:solidFill>
                <a:latin typeface="Arial Rounded MT Bold" panose="020F0704030504030204" pitchFamily="34" charset="0"/>
              </a:rPr>
              <a:t>	www.ukopa.co.uk</a:t>
            </a:r>
            <a:endParaRPr lang="en-GB" altLang="en-US" sz="1500" b="1" dirty="0">
              <a:solidFill>
                <a:schemeClr val="bg1"/>
              </a:solidFill>
              <a:latin typeface="Arial Rounded MT Bold" panose="020F0704030504030204" pitchFamily="34" charset="0"/>
            </a:endParaRPr>
          </a:p>
        </p:txBody>
      </p:sp>
      <p:pic>
        <p:nvPicPr>
          <p:cNvPr id="1026" name="Picture 1">
            <a:extLst>
              <a:ext uri="{FF2B5EF4-FFF2-40B4-BE49-F238E27FC236}">
                <a16:creationId xmlns:a16="http://schemas.microsoft.com/office/drawing/2014/main" id="{82AC9769-270B-46C9-8763-AC5CFED04B9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51451" y="1133477"/>
            <a:ext cx="388778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EF556BB-EB6B-479B-8564-3C0B162A9616}"/>
              </a:ext>
            </a:extLst>
          </p:cNvPr>
          <p:cNvSpPr>
            <a:spLocks noGrp="1" noChangeArrowheads="1"/>
          </p:cNvSpPr>
          <p:nvPr>
            <p:ph type="title"/>
          </p:nvPr>
        </p:nvSpPr>
        <p:spPr bwMode="auto">
          <a:xfrm>
            <a:off x="250825" y="2066925"/>
            <a:ext cx="46101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Slide</a:t>
            </a:r>
          </a:p>
        </p:txBody>
      </p:sp>
      <p:pic>
        <p:nvPicPr>
          <p:cNvPr id="1028" name="Picture 9">
            <a:extLst>
              <a:ext uri="{FF2B5EF4-FFF2-40B4-BE49-F238E27FC236}">
                <a16:creationId xmlns:a16="http://schemas.microsoft.com/office/drawing/2014/main" id="{A518D447-2253-49AE-ACA9-27994A0A38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4988" y="260650"/>
            <a:ext cx="749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a:extLst>
              <a:ext uri="{FF2B5EF4-FFF2-40B4-BE49-F238E27FC236}">
                <a16:creationId xmlns:a16="http://schemas.microsoft.com/office/drawing/2014/main" id="{9024D3B0-2319-4548-8D1A-B3C039CD0EA5}"/>
              </a:ext>
            </a:extLst>
          </p:cNvPr>
          <p:cNvSpPr>
            <a:spLocks noChangeShapeType="1"/>
          </p:cNvSpPr>
          <p:nvPr userDrawn="1"/>
        </p:nvSpPr>
        <p:spPr bwMode="auto">
          <a:xfrm>
            <a:off x="423864" y="1125538"/>
            <a:ext cx="8424862"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a:defRPr/>
            </a:pPr>
            <a:endParaRPr lang="en-GB" dirty="0"/>
          </a:p>
        </p:txBody>
      </p:sp>
    </p:spTree>
    <p:extLst>
      <p:ext uri="{BB962C8B-B14F-4D97-AF65-F5344CB8AC3E}">
        <p14:creationId xmlns:p14="http://schemas.microsoft.com/office/powerpoint/2010/main" val="1012926228"/>
      </p:ext>
    </p:extLst>
  </p:cSld>
  <p:clrMap bg1="lt1" tx1="dk1" bg2="lt2" tx2="dk2" accent1="accent1" accent2="accent2" accent3="accent3" accent4="accent4" accent5="accent5" accent6="accent6" hlink="hlink" folHlink="folHlink"/>
  <p:sldLayoutIdLst>
    <p:sldLayoutId id="2147483728" r:id="rId1"/>
  </p:sldLayoutIdLst>
  <p:txStyles>
    <p:titleStyle>
      <a:lvl1pPr algn="ctr" rtl="0" eaLnBrk="0" fontAlgn="base" hangingPunct="0">
        <a:spcBef>
          <a:spcPct val="0"/>
        </a:spcBef>
        <a:spcAft>
          <a:spcPct val="0"/>
        </a:spcAft>
        <a:defRPr sz="3600" b="1">
          <a:solidFill>
            <a:srgbClr val="262673"/>
          </a:solidFill>
          <a:latin typeface="Arial Rounded MT Bold" panose="020F0704030504030204" pitchFamily="34" charset="0"/>
          <a:ea typeface="ＭＳ Ｐゴシック" charset="0"/>
          <a:cs typeface="+mj-cs"/>
        </a:defRPr>
      </a:lvl1pPr>
      <a:lvl2pPr algn="ctr" rtl="0" eaLnBrk="0" fontAlgn="base" hangingPunct="0">
        <a:spcBef>
          <a:spcPct val="0"/>
        </a:spcBef>
        <a:spcAft>
          <a:spcPct val="0"/>
        </a:spcAft>
        <a:defRPr sz="3600" b="1">
          <a:solidFill>
            <a:srgbClr val="262673"/>
          </a:solidFill>
          <a:latin typeface="Arial Rounded MT Bold" panose="020F0704030504030204" pitchFamily="34" charset="0"/>
          <a:ea typeface="ＭＳ Ｐゴシック" charset="0"/>
        </a:defRPr>
      </a:lvl2pPr>
      <a:lvl3pPr algn="ctr" rtl="0" eaLnBrk="0" fontAlgn="base" hangingPunct="0">
        <a:spcBef>
          <a:spcPct val="0"/>
        </a:spcBef>
        <a:spcAft>
          <a:spcPct val="0"/>
        </a:spcAft>
        <a:defRPr sz="3600" b="1">
          <a:solidFill>
            <a:srgbClr val="262673"/>
          </a:solidFill>
          <a:latin typeface="Arial Rounded MT Bold" panose="020F0704030504030204" pitchFamily="34" charset="0"/>
          <a:ea typeface="ＭＳ Ｐゴシック" charset="0"/>
        </a:defRPr>
      </a:lvl3pPr>
      <a:lvl4pPr algn="ctr" rtl="0" eaLnBrk="0" fontAlgn="base" hangingPunct="0">
        <a:spcBef>
          <a:spcPct val="0"/>
        </a:spcBef>
        <a:spcAft>
          <a:spcPct val="0"/>
        </a:spcAft>
        <a:defRPr sz="3600" b="1">
          <a:solidFill>
            <a:srgbClr val="262673"/>
          </a:solidFill>
          <a:latin typeface="Arial Rounded MT Bold" panose="020F0704030504030204" pitchFamily="34" charset="0"/>
          <a:ea typeface="ＭＳ Ｐゴシック" charset="0"/>
        </a:defRPr>
      </a:lvl4pPr>
      <a:lvl5pPr algn="ctr" rtl="0" eaLnBrk="0" fontAlgn="base" hangingPunct="0">
        <a:spcBef>
          <a:spcPct val="0"/>
        </a:spcBef>
        <a:spcAft>
          <a:spcPct val="0"/>
        </a:spcAft>
        <a:defRPr sz="3600" b="1">
          <a:solidFill>
            <a:srgbClr val="262673"/>
          </a:solidFill>
          <a:latin typeface="Arial Rounded MT Bold" panose="020F0704030504030204" pitchFamily="34" charset="0"/>
          <a:ea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5" name="Rectangle 17">
            <a:extLst>
              <a:ext uri="{FF2B5EF4-FFF2-40B4-BE49-F238E27FC236}">
                <a16:creationId xmlns:a16="http://schemas.microsoft.com/office/drawing/2014/main" id="{6731603C-0CB6-4B57-B6FB-2A2AC3F0885E}"/>
              </a:ext>
            </a:extLst>
          </p:cNvPr>
          <p:cNvSpPr>
            <a:spLocks noChangeArrowheads="1"/>
          </p:cNvSpPr>
          <p:nvPr userDrawn="1"/>
        </p:nvSpPr>
        <p:spPr bwMode="auto">
          <a:xfrm>
            <a:off x="0" y="6616700"/>
            <a:ext cx="9144000" cy="260350"/>
          </a:xfrm>
          <a:prstGeom prst="rect">
            <a:avLst/>
          </a:prstGeo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lin ang="16200000" scaled="1"/>
            <a:tileRect/>
          </a:gradFill>
          <a:ln>
            <a:noFill/>
          </a:ln>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tabLst/>
              <a:defRPr/>
            </a:pPr>
            <a:r>
              <a:rPr lang="en-GB" altLang="en-US" sz="1500" b="1" baseline="0" dirty="0">
                <a:solidFill>
                  <a:schemeClr val="bg1"/>
                </a:solidFill>
                <a:latin typeface="Arial Rounded MT Bold" panose="020F0704030504030204" pitchFamily="34" charset="0"/>
              </a:rPr>
              <a:t>2022			               </a:t>
            </a:r>
            <a:fld id="{5C44767E-8D71-4BAF-9A84-3DDBAE486109}" type="slidenum">
              <a:rPr lang="en-GB" altLang="en-US" sz="1500" b="1" baseline="0" smtClean="0">
                <a:solidFill>
                  <a:schemeClr val="bg1"/>
                </a:solidFill>
                <a:latin typeface="Arial Rounded MT Bold" panose="020F0704030504030204" pitchFamily="34" charset="0"/>
              </a:rPr>
              <a:pPr algn="l" eaLnBrk="1" hangingPunct="1">
                <a:tabLst/>
                <a:defRPr/>
              </a:pPr>
              <a:t>‹#›</a:t>
            </a:fld>
            <a:r>
              <a:rPr lang="en-GB" altLang="en-US" sz="1500" b="1" baseline="0" dirty="0">
                <a:solidFill>
                  <a:schemeClr val="bg1"/>
                </a:solidFill>
                <a:latin typeface="Arial Rounded MT Bold" panose="020F0704030504030204" pitchFamily="34" charset="0"/>
              </a:rPr>
              <a:t>		  </a:t>
            </a:r>
            <a:r>
              <a:rPr lang="en-GB" altLang="ja-JP" sz="1500" b="1" baseline="0" dirty="0">
                <a:solidFill>
                  <a:schemeClr val="bg1"/>
                </a:solidFill>
                <a:latin typeface="Arial Rounded MT Bold" panose="020F0704030504030204" pitchFamily="34" charset="0"/>
              </a:rPr>
              <a:t>www.ukopa.co.uk</a:t>
            </a:r>
            <a:endParaRPr lang="en-GB" altLang="en-US" sz="1500" b="1" baseline="0" dirty="0">
              <a:solidFill>
                <a:schemeClr val="bg1"/>
              </a:solidFill>
              <a:latin typeface="Arial Rounded MT Bold" panose="020F0704030504030204" pitchFamily="34" charset="0"/>
            </a:endParaRPr>
          </a:p>
        </p:txBody>
      </p:sp>
      <p:sp>
        <p:nvSpPr>
          <p:cNvPr id="2051" name="Rectangle 2">
            <a:extLst>
              <a:ext uri="{FF2B5EF4-FFF2-40B4-BE49-F238E27FC236}">
                <a16:creationId xmlns:a16="http://schemas.microsoft.com/office/drawing/2014/main" id="{18EF381D-C048-44B0-95D0-C40F0B3CBB8E}"/>
              </a:ext>
            </a:extLst>
          </p:cNvPr>
          <p:cNvSpPr>
            <a:spLocks noGrp="1" noChangeArrowheads="1"/>
          </p:cNvSpPr>
          <p:nvPr>
            <p:ph type="title"/>
          </p:nvPr>
        </p:nvSpPr>
        <p:spPr bwMode="auto">
          <a:xfrm>
            <a:off x="2051720" y="71663"/>
            <a:ext cx="4536406" cy="96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Add title</a:t>
            </a:r>
          </a:p>
        </p:txBody>
      </p:sp>
      <p:sp>
        <p:nvSpPr>
          <p:cNvPr id="2052" name="Rectangle 3">
            <a:extLst>
              <a:ext uri="{FF2B5EF4-FFF2-40B4-BE49-F238E27FC236}">
                <a16:creationId xmlns:a16="http://schemas.microsoft.com/office/drawing/2014/main" id="{F4BD8B64-DE37-436E-9B54-38585D1F7E01}"/>
              </a:ext>
            </a:extLst>
          </p:cNvPr>
          <p:cNvSpPr>
            <a:spLocks noGrp="1" noChangeArrowheads="1"/>
          </p:cNvSpPr>
          <p:nvPr>
            <p:ph type="body" idx="1"/>
          </p:nvPr>
        </p:nvSpPr>
        <p:spPr bwMode="auto">
          <a:xfrm>
            <a:off x="453398" y="1340769"/>
            <a:ext cx="8229600" cy="51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First Level </a:t>
            </a:r>
          </a:p>
          <a:p>
            <a:pPr lvl="1"/>
            <a:r>
              <a:rPr lang="en-GB" altLang="en-US" dirty="0"/>
              <a:t>Second level</a:t>
            </a:r>
          </a:p>
          <a:p>
            <a:pPr lvl="2"/>
            <a:r>
              <a:rPr lang="en-GB" altLang="en-US" dirty="0"/>
              <a:t>Third level</a:t>
            </a:r>
          </a:p>
          <a:p>
            <a:pPr lvl="3"/>
            <a:r>
              <a:rPr lang="en-GB" altLang="en-US" dirty="0"/>
              <a:t>Fourth level</a:t>
            </a:r>
          </a:p>
          <a:p>
            <a:pPr lvl="3"/>
            <a:endParaRPr lang="en-GB" altLang="en-US" dirty="0"/>
          </a:p>
        </p:txBody>
      </p:sp>
      <p:sp>
        <p:nvSpPr>
          <p:cNvPr id="2053" name="Line 11">
            <a:extLst>
              <a:ext uri="{FF2B5EF4-FFF2-40B4-BE49-F238E27FC236}">
                <a16:creationId xmlns:a16="http://schemas.microsoft.com/office/drawing/2014/main" id="{77863E50-A545-476B-9C5A-0E559EF6556A}"/>
              </a:ext>
            </a:extLst>
          </p:cNvPr>
          <p:cNvSpPr>
            <a:spLocks noChangeShapeType="1"/>
          </p:cNvSpPr>
          <p:nvPr userDrawn="1"/>
        </p:nvSpPr>
        <p:spPr bwMode="auto">
          <a:xfrm>
            <a:off x="468314" y="1124744"/>
            <a:ext cx="8424862"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a:defRPr/>
            </a:pPr>
            <a:endParaRPr lang="en-GB" dirty="0"/>
          </a:p>
        </p:txBody>
      </p:sp>
      <p:pic>
        <p:nvPicPr>
          <p:cNvPr id="2054" name="Picture 18">
            <a:extLst>
              <a:ext uri="{FF2B5EF4-FFF2-40B4-BE49-F238E27FC236}">
                <a16:creationId xmlns:a16="http://schemas.microsoft.com/office/drawing/2014/main" id="{DA68C0C7-7856-451F-82EB-A9747102406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88126" y="71663"/>
            <a:ext cx="25304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ncawe - waterborne.eu">
            <a:extLst>
              <a:ext uri="{FF2B5EF4-FFF2-40B4-BE49-F238E27FC236}">
                <a16:creationId xmlns:a16="http://schemas.microsoft.com/office/drawing/2014/main" id="{C4528789-CB7C-4F7B-B000-16B0915D2D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429" y="1"/>
            <a:ext cx="2064149" cy="10718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2800">
          <a:solidFill>
            <a:srgbClr val="262673"/>
          </a:solidFill>
          <a:latin typeface="Arial Rounded MT Bold" panose="020F0704030504030204" pitchFamily="34" charset="0"/>
          <a:ea typeface="ＭＳ Ｐゴシック" charset="0"/>
          <a:cs typeface="+mj-cs"/>
        </a:defRPr>
      </a:lvl1pPr>
      <a:lvl2pPr algn="l" rtl="0" eaLnBrk="0" fontAlgn="base" hangingPunct="0">
        <a:spcBef>
          <a:spcPct val="0"/>
        </a:spcBef>
        <a:spcAft>
          <a:spcPct val="0"/>
        </a:spcAft>
        <a:defRPr sz="2800">
          <a:solidFill>
            <a:srgbClr val="262673"/>
          </a:solidFill>
          <a:latin typeface="Arial Rounded MT Bold" panose="020F0704030504030204" pitchFamily="34" charset="0"/>
          <a:ea typeface="ＭＳ Ｐゴシック" charset="0"/>
        </a:defRPr>
      </a:lvl2pPr>
      <a:lvl3pPr algn="l" rtl="0" eaLnBrk="0" fontAlgn="base" hangingPunct="0">
        <a:spcBef>
          <a:spcPct val="0"/>
        </a:spcBef>
        <a:spcAft>
          <a:spcPct val="0"/>
        </a:spcAft>
        <a:defRPr sz="2800">
          <a:solidFill>
            <a:srgbClr val="262673"/>
          </a:solidFill>
          <a:latin typeface="Arial Rounded MT Bold" panose="020F0704030504030204" pitchFamily="34" charset="0"/>
          <a:ea typeface="ＭＳ Ｐゴシック" charset="0"/>
        </a:defRPr>
      </a:lvl3pPr>
      <a:lvl4pPr algn="l" rtl="0" eaLnBrk="0" fontAlgn="base" hangingPunct="0">
        <a:spcBef>
          <a:spcPct val="0"/>
        </a:spcBef>
        <a:spcAft>
          <a:spcPct val="0"/>
        </a:spcAft>
        <a:defRPr sz="2800">
          <a:solidFill>
            <a:srgbClr val="262673"/>
          </a:solidFill>
          <a:latin typeface="Arial Rounded MT Bold" panose="020F0704030504030204" pitchFamily="34" charset="0"/>
          <a:ea typeface="ＭＳ Ｐゴシック" charset="0"/>
        </a:defRPr>
      </a:lvl4pPr>
      <a:lvl5pPr algn="l" rtl="0" eaLnBrk="0" fontAlgn="base" hangingPunct="0">
        <a:spcBef>
          <a:spcPct val="0"/>
        </a:spcBef>
        <a:spcAft>
          <a:spcPct val="0"/>
        </a:spcAft>
        <a:defRPr sz="2800">
          <a:solidFill>
            <a:srgbClr val="262673"/>
          </a:solidFill>
          <a:latin typeface="Arial Rounded MT Bold" panose="020F0704030504030204" pitchFamily="34" charset="0"/>
          <a:ea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00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00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00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DB10-5E8B-DF4C-A37C-2B08DBE225CA}"/>
              </a:ext>
            </a:extLst>
          </p:cNvPr>
          <p:cNvSpPr>
            <a:spLocks noGrp="1"/>
          </p:cNvSpPr>
          <p:nvPr>
            <p:ph type="ctrTitle"/>
          </p:nvPr>
        </p:nvSpPr>
        <p:spPr>
          <a:xfrm>
            <a:off x="304420" y="1268761"/>
            <a:ext cx="4752528" cy="2088232"/>
          </a:xfrm>
        </p:spPr>
        <p:txBody>
          <a:bodyPr/>
          <a:lstStyle/>
          <a:p>
            <a:pPr algn="l"/>
            <a:r>
              <a:rPr lang="en-GB" dirty="0"/>
              <a:t>Mechanical and fatigue properties of Pre-1972 Girth welds</a:t>
            </a:r>
            <a:endParaRPr lang="en-US" dirty="0"/>
          </a:p>
        </p:txBody>
      </p:sp>
      <p:sp>
        <p:nvSpPr>
          <p:cNvPr id="3" name="Subtitle 2">
            <a:extLst>
              <a:ext uri="{FF2B5EF4-FFF2-40B4-BE49-F238E27FC236}">
                <a16:creationId xmlns:a16="http://schemas.microsoft.com/office/drawing/2014/main" id="{229A3BD3-DB0E-B04B-BDCC-4C69C93B61AA}"/>
              </a:ext>
            </a:extLst>
          </p:cNvPr>
          <p:cNvSpPr>
            <a:spLocks noGrp="1"/>
          </p:cNvSpPr>
          <p:nvPr>
            <p:ph type="subTitle" idx="1"/>
          </p:nvPr>
        </p:nvSpPr>
        <p:spPr>
          <a:xfrm>
            <a:off x="312664" y="3316192"/>
            <a:ext cx="4752528" cy="1824608"/>
          </a:xfrm>
        </p:spPr>
        <p:txBody>
          <a:bodyPr/>
          <a:lstStyle/>
          <a:p>
            <a:pPr algn="l"/>
            <a:r>
              <a:rPr lang="en-US" sz="2000" b="1" dirty="0"/>
              <a:t>Presenter</a:t>
            </a:r>
            <a:r>
              <a:rPr lang="en-US" sz="2000" dirty="0"/>
              <a:t>: Tim Rudd (Valero) </a:t>
            </a:r>
          </a:p>
          <a:p>
            <a:endParaRPr lang="en-US" sz="2000" dirty="0"/>
          </a:p>
          <a:p>
            <a:pPr algn="l"/>
            <a:r>
              <a:rPr lang="en-US" sz="2000" b="1" dirty="0"/>
              <a:t>Research authors</a:t>
            </a:r>
            <a:r>
              <a:rPr lang="en-US" sz="2000" dirty="0"/>
              <a:t>: A. Cosham, K. McDermott, K. Jansen, J. Haswell, T. Rudd</a:t>
            </a:r>
          </a:p>
        </p:txBody>
      </p:sp>
      <p:pic>
        <p:nvPicPr>
          <p:cNvPr id="7" name="Picture 4" descr="Concawe - waterborne.eu">
            <a:extLst>
              <a:ext uri="{FF2B5EF4-FFF2-40B4-BE49-F238E27FC236}">
                <a16:creationId xmlns:a16="http://schemas.microsoft.com/office/drawing/2014/main" id="{84B9B298-419B-46FA-9FA9-1F95851F5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1" y="5224463"/>
            <a:ext cx="2490402" cy="1293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cawe on LinkedIn: #copex2022">
            <a:extLst>
              <a:ext uri="{FF2B5EF4-FFF2-40B4-BE49-F238E27FC236}">
                <a16:creationId xmlns:a16="http://schemas.microsoft.com/office/drawing/2014/main" id="{96E06941-5983-4BA4-93D6-54BBCCEBC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216" y="5099998"/>
            <a:ext cx="1904892" cy="142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4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6EB4F-5233-4343-8957-E2308B46694B}"/>
              </a:ext>
            </a:extLst>
          </p:cNvPr>
          <p:cNvSpPr>
            <a:spLocks noGrp="1"/>
          </p:cNvSpPr>
          <p:nvPr>
            <p:ph type="title"/>
          </p:nvPr>
        </p:nvSpPr>
        <p:spPr/>
        <p:txBody>
          <a:bodyPr/>
          <a:lstStyle/>
          <a:p>
            <a:r>
              <a:rPr lang="en-GB" dirty="0"/>
              <a:t>Fatigue Testing</a:t>
            </a:r>
          </a:p>
        </p:txBody>
      </p:sp>
      <p:pic>
        <p:nvPicPr>
          <p:cNvPr id="5" name="Picture 4">
            <a:extLst>
              <a:ext uri="{FF2B5EF4-FFF2-40B4-BE49-F238E27FC236}">
                <a16:creationId xmlns:a16="http://schemas.microsoft.com/office/drawing/2014/main" id="{34A8D92F-352D-4641-8609-DD2FFBB6AFE0}"/>
              </a:ext>
            </a:extLst>
          </p:cNvPr>
          <p:cNvPicPr>
            <a:picLocks noChangeAspect="1"/>
          </p:cNvPicPr>
          <p:nvPr/>
        </p:nvPicPr>
        <p:blipFill rotWithShape="1">
          <a:blip r:embed="rId3"/>
          <a:srcRect l="-1" r="870" b="2099"/>
          <a:stretch/>
        </p:blipFill>
        <p:spPr>
          <a:xfrm>
            <a:off x="251521" y="1371940"/>
            <a:ext cx="6545398" cy="4001276"/>
          </a:xfrm>
          <a:prstGeom prst="rect">
            <a:avLst/>
          </a:prstGeom>
        </p:spPr>
      </p:pic>
      <p:cxnSp>
        <p:nvCxnSpPr>
          <p:cNvPr id="6" name="Straight Connector 5">
            <a:extLst>
              <a:ext uri="{FF2B5EF4-FFF2-40B4-BE49-F238E27FC236}">
                <a16:creationId xmlns:a16="http://schemas.microsoft.com/office/drawing/2014/main" id="{7C897C76-70BD-435E-9C26-A3E1366B9356}"/>
              </a:ext>
            </a:extLst>
          </p:cNvPr>
          <p:cNvCxnSpPr>
            <a:cxnSpLocks/>
          </p:cNvCxnSpPr>
          <p:nvPr/>
        </p:nvCxnSpPr>
        <p:spPr bwMode="auto">
          <a:xfrm flipH="1" flipV="1">
            <a:off x="1057701" y="1954009"/>
            <a:ext cx="3507476" cy="1674023"/>
          </a:xfrm>
          <a:prstGeom prst="line">
            <a:avLst/>
          </a:prstGeom>
          <a:ln w="38100">
            <a:solidFill>
              <a:srgbClr val="00B05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8" name="Picture 9" descr="A picture containing indoor, table, kitchen, sitting&#10;&#10;Description generated with very high confidence">
            <a:extLst>
              <a:ext uri="{FF2B5EF4-FFF2-40B4-BE49-F238E27FC236}">
                <a16:creationId xmlns:a16="http://schemas.microsoft.com/office/drawing/2014/main" id="{1D796FA5-358E-4364-A2E2-97F6132FF76D}"/>
              </a:ext>
            </a:extLst>
          </p:cNvPr>
          <p:cNvPicPr>
            <a:picLocks noChangeAspect="1"/>
          </p:cNvPicPr>
          <p:nvPr/>
        </p:nvPicPr>
        <p:blipFill>
          <a:blip r:embed="rId4"/>
          <a:stretch>
            <a:fillRect/>
          </a:stretch>
        </p:blipFill>
        <p:spPr>
          <a:xfrm>
            <a:off x="7061370" y="4077072"/>
            <a:ext cx="1831109" cy="2445327"/>
          </a:xfrm>
          <a:prstGeom prst="rect">
            <a:avLst/>
          </a:prstGeom>
        </p:spPr>
      </p:pic>
      <p:pic>
        <p:nvPicPr>
          <p:cNvPr id="9" name="Picture 11" descr="A picture containing indoor, table, sitting, small&#10;&#10;Description generated with very high confidence">
            <a:extLst>
              <a:ext uri="{FF2B5EF4-FFF2-40B4-BE49-F238E27FC236}">
                <a16:creationId xmlns:a16="http://schemas.microsoft.com/office/drawing/2014/main" id="{49491BF6-2B47-4186-B3B8-EAB209B4519D}"/>
              </a:ext>
            </a:extLst>
          </p:cNvPr>
          <p:cNvPicPr>
            <a:picLocks noChangeAspect="1"/>
          </p:cNvPicPr>
          <p:nvPr/>
        </p:nvPicPr>
        <p:blipFill>
          <a:blip r:embed="rId5"/>
          <a:stretch>
            <a:fillRect/>
          </a:stretch>
        </p:blipFill>
        <p:spPr>
          <a:xfrm>
            <a:off x="7061371" y="1424876"/>
            <a:ext cx="1831108" cy="2465320"/>
          </a:xfrm>
          <a:prstGeom prst="rect">
            <a:avLst/>
          </a:prstGeom>
        </p:spPr>
      </p:pic>
      <p:sp>
        <p:nvSpPr>
          <p:cNvPr id="11" name="Content Placeholder 2">
            <a:extLst>
              <a:ext uri="{FF2B5EF4-FFF2-40B4-BE49-F238E27FC236}">
                <a16:creationId xmlns:a16="http://schemas.microsoft.com/office/drawing/2014/main" id="{1493F331-C8E0-493C-B1A2-162839CA098D}"/>
              </a:ext>
            </a:extLst>
          </p:cNvPr>
          <p:cNvSpPr>
            <a:spLocks noGrp="1"/>
          </p:cNvSpPr>
          <p:nvPr>
            <p:ph idx="1"/>
          </p:nvPr>
        </p:nvSpPr>
        <p:spPr>
          <a:xfrm>
            <a:off x="323528" y="5433124"/>
            <a:ext cx="6473391" cy="1107283"/>
          </a:xfrm>
        </p:spPr>
        <p:txBody>
          <a:bodyPr/>
          <a:lstStyle/>
          <a:p>
            <a:r>
              <a:rPr lang="en-GB" sz="1800" dirty="0"/>
              <a:t>Assessed against BS 7608 Fatigue Curves</a:t>
            </a:r>
          </a:p>
          <a:p>
            <a:pPr lvl="1"/>
            <a:r>
              <a:rPr lang="en-GB" sz="1600" dirty="0"/>
              <a:t>‘E’ curve for welds of known good quality (Strathclyde)</a:t>
            </a:r>
          </a:p>
          <a:p>
            <a:pPr lvl="1"/>
            <a:r>
              <a:rPr lang="en-GB" sz="1600" dirty="0"/>
              <a:t>F2 curve for welds of un-known quality (Swansea)</a:t>
            </a:r>
          </a:p>
        </p:txBody>
      </p:sp>
    </p:spTree>
    <p:extLst>
      <p:ext uri="{BB962C8B-B14F-4D97-AF65-F5344CB8AC3E}">
        <p14:creationId xmlns:p14="http://schemas.microsoft.com/office/powerpoint/2010/main" val="316434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6908B-6A91-4D2C-A378-147BBB276B93}"/>
              </a:ext>
            </a:extLst>
          </p:cNvPr>
          <p:cNvSpPr>
            <a:spLocks noGrp="1"/>
          </p:cNvSpPr>
          <p:nvPr>
            <p:ph type="title"/>
          </p:nvPr>
        </p:nvSpPr>
        <p:spPr/>
        <p:txBody>
          <a:bodyPr/>
          <a:lstStyle/>
          <a:p>
            <a:r>
              <a:rPr lang="en-GB" dirty="0"/>
              <a:t>Welds without defects – Strathclyde (F2)</a:t>
            </a:r>
          </a:p>
        </p:txBody>
      </p:sp>
      <p:pic>
        <p:nvPicPr>
          <p:cNvPr id="8" name="Picture 7" descr="A close up of a map&#10;&#10;Description generated with high confidence">
            <a:extLst>
              <a:ext uri="{FF2B5EF4-FFF2-40B4-BE49-F238E27FC236}">
                <a16:creationId xmlns:a16="http://schemas.microsoft.com/office/drawing/2014/main" id="{E522C037-6E49-495C-8D3A-1A669F4757D0}"/>
              </a:ext>
            </a:extLst>
          </p:cNvPr>
          <p:cNvPicPr>
            <a:picLocks noChangeAspect="1"/>
          </p:cNvPicPr>
          <p:nvPr/>
        </p:nvPicPr>
        <p:blipFill>
          <a:blip r:embed="rId3"/>
          <a:stretch>
            <a:fillRect/>
          </a:stretch>
        </p:blipFill>
        <p:spPr>
          <a:xfrm>
            <a:off x="438854" y="1196752"/>
            <a:ext cx="8122980" cy="5400600"/>
          </a:xfrm>
          <a:prstGeom prst="rect">
            <a:avLst/>
          </a:prstGeom>
        </p:spPr>
      </p:pic>
    </p:spTree>
    <p:extLst>
      <p:ext uri="{BB962C8B-B14F-4D97-AF65-F5344CB8AC3E}">
        <p14:creationId xmlns:p14="http://schemas.microsoft.com/office/powerpoint/2010/main" val="256079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6908B-6A91-4D2C-A378-147BBB276B93}"/>
              </a:ext>
            </a:extLst>
          </p:cNvPr>
          <p:cNvSpPr>
            <a:spLocks noGrp="1"/>
          </p:cNvSpPr>
          <p:nvPr>
            <p:ph type="title"/>
          </p:nvPr>
        </p:nvSpPr>
        <p:spPr/>
        <p:txBody>
          <a:bodyPr/>
          <a:lstStyle/>
          <a:p>
            <a:r>
              <a:rPr lang="en-GB" dirty="0"/>
              <a:t>Welds without defects – Strathclyde (E)</a:t>
            </a:r>
          </a:p>
        </p:txBody>
      </p:sp>
      <p:pic>
        <p:nvPicPr>
          <p:cNvPr id="4" name="Picture 9" descr="A close up of a map&#10;&#10;Description generated with high confidence">
            <a:extLst>
              <a:ext uri="{FF2B5EF4-FFF2-40B4-BE49-F238E27FC236}">
                <a16:creationId xmlns:a16="http://schemas.microsoft.com/office/drawing/2014/main" id="{CFE3280F-A597-4568-B21D-1A34F5B00AD1}"/>
              </a:ext>
            </a:extLst>
          </p:cNvPr>
          <p:cNvPicPr>
            <a:picLocks noChangeAspect="1"/>
          </p:cNvPicPr>
          <p:nvPr/>
        </p:nvPicPr>
        <p:blipFill>
          <a:blip r:embed="rId2"/>
          <a:stretch>
            <a:fillRect/>
          </a:stretch>
        </p:blipFill>
        <p:spPr>
          <a:xfrm>
            <a:off x="395535" y="1268760"/>
            <a:ext cx="8058669" cy="5256584"/>
          </a:xfrm>
          <a:prstGeom prst="rect">
            <a:avLst/>
          </a:prstGeom>
        </p:spPr>
      </p:pic>
    </p:spTree>
    <p:extLst>
      <p:ext uri="{BB962C8B-B14F-4D97-AF65-F5344CB8AC3E}">
        <p14:creationId xmlns:p14="http://schemas.microsoft.com/office/powerpoint/2010/main" val="222032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ADAD2-F721-4343-B437-2EAA6428A62E}"/>
              </a:ext>
            </a:extLst>
          </p:cNvPr>
          <p:cNvSpPr>
            <a:spLocks noGrp="1"/>
          </p:cNvSpPr>
          <p:nvPr>
            <p:ph type="title"/>
          </p:nvPr>
        </p:nvSpPr>
        <p:spPr/>
        <p:txBody>
          <a:bodyPr/>
          <a:lstStyle/>
          <a:p>
            <a:r>
              <a:rPr lang="en-GB" dirty="0"/>
              <a:t>Welds containing defects – Swansea (F2)</a:t>
            </a:r>
          </a:p>
        </p:txBody>
      </p:sp>
      <p:pic>
        <p:nvPicPr>
          <p:cNvPr id="4" name="Picture 8" descr="A close up of a map&#10;&#10;Description generated with very high confidence">
            <a:extLst>
              <a:ext uri="{FF2B5EF4-FFF2-40B4-BE49-F238E27FC236}">
                <a16:creationId xmlns:a16="http://schemas.microsoft.com/office/drawing/2014/main" id="{31A4789F-A067-4CAC-99BB-F8760278D152}"/>
              </a:ext>
            </a:extLst>
          </p:cNvPr>
          <p:cNvPicPr>
            <a:picLocks noGrp="1" noChangeAspect="1"/>
          </p:cNvPicPr>
          <p:nvPr>
            <p:ph idx="1"/>
          </p:nvPr>
        </p:nvPicPr>
        <p:blipFill rotWithShape="1">
          <a:blip r:embed="rId3"/>
          <a:srcRect l="1492" r="565" b="357"/>
          <a:stretch/>
        </p:blipFill>
        <p:spPr>
          <a:xfrm>
            <a:off x="395536" y="1340768"/>
            <a:ext cx="8392229" cy="4480012"/>
          </a:xfrm>
          <a:prstGeom prst="rect">
            <a:avLst/>
          </a:prstGeom>
        </p:spPr>
      </p:pic>
      <p:sp>
        <p:nvSpPr>
          <p:cNvPr id="5" name="Rectangle: Rounded Corners 4">
            <a:extLst>
              <a:ext uri="{FF2B5EF4-FFF2-40B4-BE49-F238E27FC236}">
                <a16:creationId xmlns:a16="http://schemas.microsoft.com/office/drawing/2014/main" id="{CF0818ED-28DB-4CB1-A201-AA75A7733EBE}"/>
              </a:ext>
            </a:extLst>
          </p:cNvPr>
          <p:cNvSpPr/>
          <p:nvPr/>
        </p:nvSpPr>
        <p:spPr bwMode="auto">
          <a:xfrm>
            <a:off x="346724" y="5782943"/>
            <a:ext cx="342900" cy="25146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
        <p:nvSpPr>
          <p:cNvPr id="6" name="Oval 5">
            <a:extLst>
              <a:ext uri="{FF2B5EF4-FFF2-40B4-BE49-F238E27FC236}">
                <a16:creationId xmlns:a16="http://schemas.microsoft.com/office/drawing/2014/main" id="{9BFD4100-0606-4B57-B5EF-5B013ED65237}"/>
              </a:ext>
            </a:extLst>
          </p:cNvPr>
          <p:cNvSpPr/>
          <p:nvPr/>
        </p:nvSpPr>
        <p:spPr bwMode="auto">
          <a:xfrm>
            <a:off x="345395" y="6087337"/>
            <a:ext cx="348673" cy="337128"/>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
        <p:nvSpPr>
          <p:cNvPr id="7" name="TextBox 6">
            <a:extLst>
              <a:ext uri="{FF2B5EF4-FFF2-40B4-BE49-F238E27FC236}">
                <a16:creationId xmlns:a16="http://schemas.microsoft.com/office/drawing/2014/main" id="{06B5D320-ACDB-40CA-943E-C3D52DE3DEAB}"/>
              </a:ext>
            </a:extLst>
          </p:cNvPr>
          <p:cNvSpPr txBox="1"/>
          <p:nvPr/>
        </p:nvSpPr>
        <p:spPr>
          <a:xfrm>
            <a:off x="699788" y="5739707"/>
            <a:ext cx="6099283" cy="492443"/>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dirty="0">
                <a:latin typeface="Arial Narrow"/>
                <a:cs typeface="Arial"/>
              </a:rPr>
              <a:t>Fractured (had longitudinal cracks, IP, mis-alignment and undermatch in specimen)</a:t>
            </a:r>
            <a:endParaRPr lang="en-US" sz="1400" dirty="0"/>
          </a:p>
          <a:p>
            <a:endParaRPr lang="en-US" sz="1200" dirty="0"/>
          </a:p>
        </p:txBody>
      </p:sp>
      <p:sp>
        <p:nvSpPr>
          <p:cNvPr id="8" name="TextBox 7">
            <a:extLst>
              <a:ext uri="{FF2B5EF4-FFF2-40B4-BE49-F238E27FC236}">
                <a16:creationId xmlns:a16="http://schemas.microsoft.com/office/drawing/2014/main" id="{2F086160-4635-4B07-948D-60E10DFA3EE0}"/>
              </a:ext>
            </a:extLst>
          </p:cNvPr>
          <p:cNvSpPr txBox="1"/>
          <p:nvPr/>
        </p:nvSpPr>
        <p:spPr>
          <a:xfrm>
            <a:off x="657585" y="6084948"/>
            <a:ext cx="3337328" cy="492443"/>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dirty="0">
                <a:latin typeface="Arial Narrow"/>
                <a:cs typeface="Arial"/>
              </a:rPr>
              <a:t>Test stopped due to rig issues</a:t>
            </a:r>
            <a:endParaRPr lang="en-US" sz="1400" dirty="0"/>
          </a:p>
          <a:p>
            <a:endParaRPr lang="en-US" sz="1200" dirty="0"/>
          </a:p>
        </p:txBody>
      </p:sp>
      <p:sp>
        <p:nvSpPr>
          <p:cNvPr id="11" name="Oval 10">
            <a:extLst>
              <a:ext uri="{FF2B5EF4-FFF2-40B4-BE49-F238E27FC236}">
                <a16:creationId xmlns:a16="http://schemas.microsoft.com/office/drawing/2014/main" id="{1AB30A54-688D-41D3-B306-143A2481BE8F}"/>
              </a:ext>
            </a:extLst>
          </p:cNvPr>
          <p:cNvSpPr/>
          <p:nvPr/>
        </p:nvSpPr>
        <p:spPr bwMode="auto">
          <a:xfrm>
            <a:off x="1986480" y="3560022"/>
            <a:ext cx="385809" cy="373034"/>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
        <p:nvSpPr>
          <p:cNvPr id="12" name="Oval 11">
            <a:extLst>
              <a:ext uri="{FF2B5EF4-FFF2-40B4-BE49-F238E27FC236}">
                <a16:creationId xmlns:a16="http://schemas.microsoft.com/office/drawing/2014/main" id="{F362B71F-3FB3-4253-9192-3E6E7F6CCD83}"/>
              </a:ext>
            </a:extLst>
          </p:cNvPr>
          <p:cNvSpPr/>
          <p:nvPr/>
        </p:nvSpPr>
        <p:spPr bwMode="auto">
          <a:xfrm>
            <a:off x="4901152" y="3501008"/>
            <a:ext cx="344689" cy="333276"/>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
        <p:nvSpPr>
          <p:cNvPr id="13" name="Rectangle: Rounded Corners 12">
            <a:extLst>
              <a:ext uri="{FF2B5EF4-FFF2-40B4-BE49-F238E27FC236}">
                <a16:creationId xmlns:a16="http://schemas.microsoft.com/office/drawing/2014/main" id="{DB5F6302-4FB6-4992-B1F9-3754467A16CF}"/>
              </a:ext>
            </a:extLst>
          </p:cNvPr>
          <p:cNvSpPr/>
          <p:nvPr/>
        </p:nvSpPr>
        <p:spPr bwMode="auto">
          <a:xfrm>
            <a:off x="2421100" y="3560021"/>
            <a:ext cx="782747" cy="37303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
        <p:nvSpPr>
          <p:cNvPr id="14" name="Rectangle: Rounded Corners 13">
            <a:extLst>
              <a:ext uri="{FF2B5EF4-FFF2-40B4-BE49-F238E27FC236}">
                <a16:creationId xmlns:a16="http://schemas.microsoft.com/office/drawing/2014/main" id="{DF3EC1F9-CF82-4BBB-8F89-80B138C9A4AA}"/>
              </a:ext>
            </a:extLst>
          </p:cNvPr>
          <p:cNvSpPr/>
          <p:nvPr/>
        </p:nvSpPr>
        <p:spPr bwMode="auto">
          <a:xfrm>
            <a:off x="4635842" y="3536829"/>
            <a:ext cx="329152" cy="33327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spTree>
    <p:extLst>
      <p:ext uri="{BB962C8B-B14F-4D97-AF65-F5344CB8AC3E}">
        <p14:creationId xmlns:p14="http://schemas.microsoft.com/office/powerpoint/2010/main" val="342342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304E22-439E-4F04-9515-0E04A4259C83}"/>
              </a:ext>
            </a:extLst>
          </p:cNvPr>
          <p:cNvSpPr>
            <a:spLocks noGrp="1"/>
          </p:cNvSpPr>
          <p:nvPr>
            <p:ph idx="1"/>
          </p:nvPr>
        </p:nvSpPr>
        <p:spPr/>
        <p:txBody>
          <a:bodyPr/>
          <a:lstStyle/>
          <a:p>
            <a:pPr marL="285750" indent="-285750">
              <a:buFont typeface="Arial" panose="020B0604020202020204" pitchFamily="34" charset="0"/>
              <a:buChar char="•"/>
            </a:pPr>
            <a:r>
              <a:rPr lang="en-GB" sz="1600" dirty="0"/>
              <a:t>All of the samples tested had acceptable mechanical properties, which indicated that the welds were relatively strong, tough and adequately ductile.  </a:t>
            </a:r>
          </a:p>
          <a:p>
            <a:pPr lvl="1">
              <a:buFont typeface="Arial" panose="020B0604020202020204" pitchFamily="34" charset="0"/>
              <a:buChar char="•"/>
            </a:pPr>
            <a:r>
              <a:rPr lang="en-GB" sz="1200" dirty="0"/>
              <a:t>No evidence of in-service material degradation was seen, and no signs of fatigue or crack initiation were observed, despite the presence of weld defects which could act as stress concentrators.   </a:t>
            </a:r>
          </a:p>
          <a:p>
            <a:pPr lvl="1">
              <a:buFont typeface="Arial" panose="020B0604020202020204" pitchFamily="34" charset="0"/>
              <a:buChar char="•"/>
            </a:pPr>
            <a:r>
              <a:rPr lang="en-GB" sz="1200" dirty="0"/>
              <a:t>Any poor results could be attributed to the presence of large defects in the small test pieces, so are not representative of the joint as a whole.</a:t>
            </a:r>
          </a:p>
          <a:p>
            <a:pPr lvl="1">
              <a:buFont typeface="Arial" panose="020B0604020202020204" pitchFamily="34" charset="0"/>
              <a:buChar char="•"/>
            </a:pPr>
            <a:r>
              <a:rPr lang="en-GB" sz="1200" dirty="0"/>
              <a:t>Microstructures seen were similar to those expected in a weld manufactured to current standards</a:t>
            </a:r>
          </a:p>
          <a:p>
            <a:pPr marL="285750" indent="-285750">
              <a:buFont typeface="Arial" panose="020B0604020202020204" pitchFamily="34" charset="0"/>
              <a:buChar char="•"/>
            </a:pPr>
            <a:r>
              <a:rPr lang="en-GB" sz="1600" dirty="0"/>
              <a:t>The results of the fatigue tests showed that the fatigue performance of specimens taken from pre-1972 pipe-weld samples would meet current fatigue S-N design criteria.</a:t>
            </a:r>
          </a:p>
          <a:p>
            <a:pPr marL="685800" lvl="1">
              <a:buFont typeface="Arial" panose="020B0604020202020204" pitchFamily="34" charset="0"/>
              <a:buChar char="•"/>
            </a:pPr>
            <a:r>
              <a:rPr lang="en-GB" sz="1200" dirty="0"/>
              <a:t>Test results obtained from these studies are conservative, as the specimens tested were taken from pipe-weld samples from pipelines which had been in operation for more than 40 years. </a:t>
            </a:r>
          </a:p>
          <a:p>
            <a:pPr marL="285750" indent="-285750">
              <a:buFont typeface="Arial" panose="020B0604020202020204" pitchFamily="34" charset="0"/>
              <a:buChar char="•"/>
            </a:pPr>
            <a:r>
              <a:rPr lang="en-GB" sz="1600" dirty="0"/>
              <a:t>The Swansea University study included fatigue samples containing defects, thereby confirming that the fatigue performance of welds containing defects typical of the welding standards applied to the fabrication of pre-1972 pipelines would typically be acceptable to current fatigue design criteria.  </a:t>
            </a:r>
          </a:p>
          <a:p>
            <a:pPr marL="685800" lvl="1">
              <a:buFont typeface="Arial" panose="020B0604020202020204" pitchFamily="34" charset="0"/>
              <a:buChar char="•"/>
            </a:pPr>
            <a:r>
              <a:rPr lang="en-GB" sz="1200" dirty="0"/>
              <a:t>This research found that the BS 7608 F2 design curve could be used to model the fatigue behaviour of vintage samples containing defects.</a:t>
            </a:r>
          </a:p>
          <a:p>
            <a:pPr marL="0" indent="0">
              <a:buNone/>
            </a:pPr>
            <a:endParaRPr lang="en-GB" sz="1600" dirty="0"/>
          </a:p>
          <a:p>
            <a:endParaRPr lang="en-GB" sz="1600" dirty="0"/>
          </a:p>
        </p:txBody>
      </p:sp>
      <p:sp>
        <p:nvSpPr>
          <p:cNvPr id="3" name="Title 2">
            <a:extLst>
              <a:ext uri="{FF2B5EF4-FFF2-40B4-BE49-F238E27FC236}">
                <a16:creationId xmlns:a16="http://schemas.microsoft.com/office/drawing/2014/main" id="{F64BDDCF-8694-4A92-B3C7-BADF6C0E463E}"/>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377736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9027F-EDE0-4E77-B573-7B6DE18FA78B}"/>
              </a:ext>
            </a:extLst>
          </p:cNvPr>
          <p:cNvSpPr>
            <a:spLocks noGrp="1"/>
          </p:cNvSpPr>
          <p:nvPr>
            <p:ph idx="1"/>
          </p:nvPr>
        </p:nvSpPr>
        <p:spPr/>
        <p:txBody>
          <a:bodyPr/>
          <a:lstStyle/>
          <a:p>
            <a:pPr marL="285750" indent="-285750">
              <a:buFont typeface="Arial" panose="020B0604020202020204" pitchFamily="34" charset="0"/>
              <a:buChar char="•"/>
            </a:pPr>
            <a:r>
              <a:rPr lang="en-GB" sz="1600" dirty="0"/>
              <a:t>In the United Kingdom, not all pre-1972 girth welds were inspected during construction. </a:t>
            </a:r>
          </a:p>
          <a:p>
            <a:pPr marL="685800" lvl="1">
              <a:buFont typeface="Arial" panose="020B0604020202020204" pitchFamily="34" charset="0"/>
              <a:buChar char="•"/>
            </a:pPr>
            <a:r>
              <a:rPr lang="en-GB" sz="1200" dirty="0"/>
              <a:t>Historical welds may contain defects which do not meet current construction standards</a:t>
            </a:r>
          </a:p>
          <a:p>
            <a:pPr marL="285750">
              <a:buFont typeface="Arial" panose="020B0604020202020204" pitchFamily="34" charset="0"/>
              <a:buChar char="•"/>
            </a:pPr>
            <a:r>
              <a:rPr lang="en-GB" sz="1600" dirty="0"/>
              <a:t>Static mechanical testing of these historical welds indicates mechanical properties are generally comparable with those welded to modern standards</a:t>
            </a:r>
          </a:p>
          <a:p>
            <a:pPr lvl="1">
              <a:buFont typeface="Arial" panose="020B0604020202020204" pitchFamily="34" charset="0"/>
              <a:buChar char="•"/>
            </a:pPr>
            <a:r>
              <a:rPr lang="en-GB" sz="1200" dirty="0"/>
              <a:t>The absence of inspection, not the quality of the welding, per se, is the differentiating factor.  </a:t>
            </a:r>
          </a:p>
          <a:p>
            <a:pPr marL="285750" indent="-285750">
              <a:buFont typeface="Arial" panose="020B0604020202020204" pitchFamily="34" charset="0"/>
              <a:buChar char="•"/>
            </a:pPr>
            <a:r>
              <a:rPr lang="en-GB" sz="1600" dirty="0"/>
              <a:t>Samples from the UK and Canada behaved in a similar manner, suggesting that these observations are applicable in other countries where pipelines were constructed using similar codes and materials.</a:t>
            </a:r>
          </a:p>
          <a:p>
            <a:pPr marL="285750" indent="-285750">
              <a:buFont typeface="Arial" panose="020B0604020202020204" pitchFamily="34" charset="0"/>
              <a:buChar char="•"/>
            </a:pPr>
            <a:r>
              <a:rPr lang="en-GB" sz="1600" dirty="0"/>
              <a:t>The BS 7608 F2 curve is demonstrated to be applicable to vintage girth welds that contain significant welding defects.</a:t>
            </a:r>
          </a:p>
          <a:p>
            <a:pPr marL="285750" indent="-285750">
              <a:buFont typeface="Arial" panose="020B0604020202020204" pitchFamily="34" charset="0"/>
              <a:buChar char="•"/>
            </a:pPr>
            <a:r>
              <a:rPr lang="en-GB" sz="1600" dirty="0"/>
              <a:t>The data obtained does not support a hypothesis that pre-1972 welds are inherently of a poor quality, or have suffered a degradation in material properties over time.  It is therefore concluded that historical welds constructed using similar materials to similar standards can be considered to be of good quality, unless there is inspection data to the contrary.</a:t>
            </a:r>
          </a:p>
          <a:p>
            <a:endParaRPr lang="en-GB" sz="1600" dirty="0"/>
          </a:p>
        </p:txBody>
      </p:sp>
      <p:sp>
        <p:nvSpPr>
          <p:cNvPr id="3" name="Title 2">
            <a:extLst>
              <a:ext uri="{FF2B5EF4-FFF2-40B4-BE49-F238E27FC236}">
                <a16:creationId xmlns:a16="http://schemas.microsoft.com/office/drawing/2014/main" id="{B77E6993-F2FC-4687-90CA-A279230AEEDC}"/>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226740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7B73F-6C06-416E-8551-F40ED4CA16A4}"/>
              </a:ext>
            </a:extLst>
          </p:cNvPr>
          <p:cNvSpPr>
            <a:spLocks noGrp="1"/>
          </p:cNvSpPr>
          <p:nvPr>
            <p:ph type="title"/>
          </p:nvPr>
        </p:nvSpPr>
        <p:spPr/>
        <p:txBody>
          <a:bodyPr/>
          <a:lstStyle/>
          <a:p>
            <a:r>
              <a:rPr lang="en-GB" dirty="0"/>
              <a:t>Questions/Comments?</a:t>
            </a:r>
          </a:p>
        </p:txBody>
      </p:sp>
      <p:pic>
        <p:nvPicPr>
          <p:cNvPr id="1026" name="Picture 2" descr="La question de l'Ajéduc , kesako ? | «">
            <a:extLst>
              <a:ext uri="{FF2B5EF4-FFF2-40B4-BE49-F238E27FC236}">
                <a16:creationId xmlns:a16="http://schemas.microsoft.com/office/drawing/2014/main" id="{AC42EFF7-AFC3-4BAA-99F0-A08D93FA0D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887" y="1516063"/>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9F7F-171B-48C7-A021-F92DD6DAC929}"/>
              </a:ext>
            </a:extLst>
          </p:cNvPr>
          <p:cNvSpPr>
            <a:spLocks noGrp="1"/>
          </p:cNvSpPr>
          <p:nvPr>
            <p:ph type="title"/>
          </p:nvPr>
        </p:nvSpPr>
        <p:spPr>
          <a:xfrm>
            <a:off x="2195736" y="188640"/>
            <a:ext cx="4464496" cy="849585"/>
          </a:xfrm>
        </p:spPr>
        <p:txBody>
          <a:bodyPr/>
          <a:lstStyle/>
          <a:p>
            <a:pPr algn="ctr"/>
            <a:r>
              <a:rPr lang="en-GB" sz="2600" dirty="0"/>
              <a:t>Project Overview</a:t>
            </a:r>
          </a:p>
        </p:txBody>
      </p:sp>
      <p:sp>
        <p:nvSpPr>
          <p:cNvPr id="3" name="Content Placeholder 2">
            <a:extLst>
              <a:ext uri="{FF2B5EF4-FFF2-40B4-BE49-F238E27FC236}">
                <a16:creationId xmlns:a16="http://schemas.microsoft.com/office/drawing/2014/main" id="{0125158D-9420-4C59-907A-DE07876A3606}"/>
              </a:ext>
            </a:extLst>
          </p:cNvPr>
          <p:cNvSpPr>
            <a:spLocks noGrp="1"/>
          </p:cNvSpPr>
          <p:nvPr>
            <p:ph idx="1"/>
          </p:nvPr>
        </p:nvSpPr>
        <p:spPr>
          <a:xfrm>
            <a:off x="173829" y="1290144"/>
            <a:ext cx="8718651" cy="5431333"/>
          </a:xfrm>
        </p:spPr>
        <p:txBody>
          <a:bodyPr/>
          <a:lstStyle/>
          <a:p>
            <a:pPr marL="285750" indent="-285750">
              <a:buFont typeface="Arial" panose="020B0604020202020204" pitchFamily="34" charset="0"/>
              <a:buChar char="•"/>
            </a:pPr>
            <a:r>
              <a:rPr lang="en-GB" sz="1800" dirty="0"/>
              <a:t>Workmanship acceptance criteria and QA/QC requirements for pipeline girth welds (GW’s) have evolved over time.</a:t>
            </a:r>
          </a:p>
          <a:p>
            <a:pPr marL="685800" lvl="1">
              <a:buFont typeface="Arial" panose="020B0604020202020204" pitchFamily="34" charset="0"/>
              <a:buChar char="•"/>
            </a:pPr>
            <a:r>
              <a:rPr lang="en-GB" sz="1600" dirty="0"/>
              <a:t>Prior to 1972 no requirement for 100% NDE on pipelines (before P2 standard)</a:t>
            </a:r>
          </a:p>
          <a:p>
            <a:pPr marL="685800" lvl="1">
              <a:buFont typeface="Arial" panose="020B0604020202020204" pitchFamily="34" charset="0"/>
              <a:buChar char="•"/>
            </a:pPr>
            <a:r>
              <a:rPr lang="en-GB" sz="1600" dirty="0"/>
              <a:t>Earlier lines frequently build to API standard (1104 and successors)</a:t>
            </a:r>
          </a:p>
          <a:p>
            <a:pPr marL="285750" indent="-285750">
              <a:buFont typeface="Arial" panose="020B0604020202020204" pitchFamily="34" charset="0"/>
              <a:buChar char="•"/>
            </a:pPr>
            <a:r>
              <a:rPr lang="en-GB" sz="1800" dirty="0"/>
              <a:t>UKOPA Weld Quality Project was initiated to demonstrate that although the overall quality of Vintage (Pre-1972) GW’s might not meet modern acceptance levels, they are not an inherent risk to pipeline integrity.</a:t>
            </a:r>
          </a:p>
          <a:p>
            <a:pPr marL="685800" lvl="1">
              <a:buFont typeface="Arial" panose="020B0604020202020204" pitchFamily="34" charset="0"/>
              <a:buChar char="•"/>
            </a:pPr>
            <a:r>
              <a:rPr lang="en-GB" sz="1600" dirty="0"/>
              <a:t>P/18 standard assumed vintage welds were of poor quality unless known otherwise</a:t>
            </a:r>
          </a:p>
          <a:p>
            <a:pPr marL="285750" indent="-285750">
              <a:buFont typeface="Arial" panose="020B0604020202020204" pitchFamily="34" charset="0"/>
              <a:buChar char="•"/>
            </a:pPr>
            <a:r>
              <a:rPr lang="en-GB" sz="1800" dirty="0"/>
              <a:t>GW’s from pipeline assets constructed prior to 1972 within the UK and Canada have been analysed</a:t>
            </a:r>
          </a:p>
          <a:p>
            <a:pPr lvl="1">
              <a:buFont typeface="Arial" panose="020B0604020202020204" pitchFamily="34" charset="0"/>
              <a:buChar char="•"/>
            </a:pPr>
            <a:r>
              <a:rPr lang="en-GB" sz="1600" dirty="0"/>
              <a:t>These historical welds contained a wide variety of welding defects that would not be acceptable according to modern pipeline welding standards</a:t>
            </a:r>
          </a:p>
          <a:p>
            <a:pPr lvl="1">
              <a:buFont typeface="Arial" panose="020B0604020202020204" pitchFamily="34" charset="0"/>
              <a:buChar char="•"/>
            </a:pPr>
            <a:r>
              <a:rPr lang="en-GB" sz="1600" dirty="0"/>
              <a:t>Analysis of the results indicated that the GW’s were fit-for-service. </a:t>
            </a:r>
          </a:p>
          <a:p>
            <a:pPr marL="285750" indent="-285750">
              <a:buFont typeface="Arial" panose="020B0604020202020204" pitchFamily="34" charset="0"/>
              <a:buChar char="•"/>
            </a:pPr>
            <a:r>
              <a:rPr lang="en-GB" sz="1800" dirty="0"/>
              <a:t>Fatigue tests on samples showed that their fatigue performance can be predicted by the class F2 curve in BS 7608. </a:t>
            </a:r>
          </a:p>
          <a:p>
            <a:pPr marL="285750" indent="-285750">
              <a:buFont typeface="Arial" panose="020B0604020202020204" pitchFamily="34" charset="0"/>
              <a:buChar char="•"/>
            </a:pPr>
            <a:r>
              <a:rPr lang="en-GB" sz="1800" dirty="0"/>
              <a:t>The conclusion drawn is that vintage GW’s are not an inherent integrity risk, and are not of inherently poor quality</a:t>
            </a:r>
          </a:p>
        </p:txBody>
      </p:sp>
      <p:sp>
        <p:nvSpPr>
          <p:cNvPr id="4" name="Slide Number Placeholder 3">
            <a:extLst>
              <a:ext uri="{FF2B5EF4-FFF2-40B4-BE49-F238E27FC236}">
                <a16:creationId xmlns:a16="http://schemas.microsoft.com/office/drawing/2014/main" id="{A4D3BC57-A4CE-4DA3-8B1F-8FE888CF4D4D}"/>
              </a:ext>
            </a:extLst>
          </p:cNvPr>
          <p:cNvSpPr>
            <a:spLocks noGrp="1"/>
          </p:cNvSpPr>
          <p:nvPr>
            <p:ph type="sldNum" sz="quarter" idx="4294967295"/>
          </p:nvPr>
        </p:nvSpPr>
        <p:spPr>
          <a:xfrm>
            <a:off x="7020272" y="6356352"/>
            <a:ext cx="2133600" cy="365125"/>
          </a:xfrm>
          <a:prstGeom prst="rect">
            <a:avLst/>
          </a:prstGeom>
        </p:spPr>
        <p:txBody>
          <a:bodyPr vert="horz" lIns="91440" tIns="45720" rIns="91440" bIns="45720" rtlCol="0" anchor="ctr"/>
          <a:lstStyle>
            <a:defPPr>
              <a:defRPr lang="en-GB"/>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64DB2D64-A3B0-4F5D-B0DE-1CBF113841A3}" type="slidenum">
              <a:rPr lang="en-GB" smtClean="0"/>
              <a:pPr/>
              <a:t>2</a:t>
            </a:fld>
            <a:endParaRPr lang="en-GB" dirty="0"/>
          </a:p>
        </p:txBody>
      </p:sp>
    </p:spTree>
    <p:extLst>
      <p:ext uri="{BB962C8B-B14F-4D97-AF65-F5344CB8AC3E}">
        <p14:creationId xmlns:p14="http://schemas.microsoft.com/office/powerpoint/2010/main" val="111115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FD767B-6ACB-4D6C-B1C3-25EA4B3CB15B}"/>
              </a:ext>
            </a:extLst>
          </p:cNvPr>
          <p:cNvSpPr>
            <a:spLocks noGrp="1"/>
          </p:cNvSpPr>
          <p:nvPr>
            <p:ph type="title"/>
          </p:nvPr>
        </p:nvSpPr>
        <p:spPr/>
        <p:txBody>
          <a:bodyPr/>
          <a:lstStyle/>
          <a:p>
            <a:pPr algn="ctr"/>
            <a:r>
              <a:rPr lang="en-GB" dirty="0"/>
              <a:t>Project Stages</a:t>
            </a:r>
          </a:p>
        </p:txBody>
      </p:sp>
      <p:sp>
        <p:nvSpPr>
          <p:cNvPr id="38" name="Rounded Rectangle 7">
            <a:extLst>
              <a:ext uri="{FF2B5EF4-FFF2-40B4-BE49-F238E27FC236}">
                <a16:creationId xmlns:a16="http://schemas.microsoft.com/office/drawing/2014/main" id="{410664C0-E1E8-47C2-8661-5AD270F94DA6}"/>
              </a:ext>
            </a:extLst>
          </p:cNvPr>
          <p:cNvSpPr/>
          <p:nvPr/>
        </p:nvSpPr>
        <p:spPr>
          <a:xfrm>
            <a:off x="251520" y="1412776"/>
            <a:ext cx="1257554" cy="32323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39" name="Rectangle 38">
            <a:extLst>
              <a:ext uri="{FF2B5EF4-FFF2-40B4-BE49-F238E27FC236}">
                <a16:creationId xmlns:a16="http://schemas.microsoft.com/office/drawing/2014/main" id="{F25E95FD-F0FA-4557-8037-605EEB42F7CE}"/>
              </a:ext>
            </a:extLst>
          </p:cNvPr>
          <p:cNvSpPr/>
          <p:nvPr/>
        </p:nvSpPr>
        <p:spPr>
          <a:xfrm>
            <a:off x="251520" y="1453476"/>
            <a:ext cx="1257554" cy="1200329"/>
          </a:xfrm>
          <a:prstGeom prst="rect">
            <a:avLst/>
          </a:prstGeom>
        </p:spPr>
        <p:txBody>
          <a:bodyPr wrap="square">
            <a:spAutoFit/>
          </a:bodyPr>
          <a:lstStyle/>
          <a:p>
            <a:pPr algn="ctr"/>
            <a:r>
              <a:rPr lang="en-GB" sz="900" dirty="0"/>
              <a:t>Initial 29 Girth Weld samples received from UKOPA Members.  Initial assessment and classification against P2/P13/P18 followed by RT and UT</a:t>
            </a:r>
          </a:p>
        </p:txBody>
      </p:sp>
      <p:sp>
        <p:nvSpPr>
          <p:cNvPr id="40" name="Rounded Rectangle 12">
            <a:extLst>
              <a:ext uri="{FF2B5EF4-FFF2-40B4-BE49-F238E27FC236}">
                <a16:creationId xmlns:a16="http://schemas.microsoft.com/office/drawing/2014/main" id="{1F60D1C1-1403-4CD1-B4CB-2C58C87FF260}"/>
              </a:ext>
            </a:extLst>
          </p:cNvPr>
          <p:cNvSpPr/>
          <p:nvPr/>
        </p:nvSpPr>
        <p:spPr>
          <a:xfrm>
            <a:off x="1776027" y="1510430"/>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41" name="Rectangle 40">
            <a:extLst>
              <a:ext uri="{FF2B5EF4-FFF2-40B4-BE49-F238E27FC236}">
                <a16:creationId xmlns:a16="http://schemas.microsoft.com/office/drawing/2014/main" id="{1FA8E321-B669-4609-A7AE-03C5BEE3744E}"/>
              </a:ext>
            </a:extLst>
          </p:cNvPr>
          <p:cNvSpPr/>
          <p:nvPr/>
        </p:nvSpPr>
        <p:spPr>
          <a:xfrm>
            <a:off x="1811913" y="1523062"/>
            <a:ext cx="1200168" cy="646331"/>
          </a:xfrm>
          <a:prstGeom prst="rect">
            <a:avLst/>
          </a:prstGeom>
        </p:spPr>
        <p:txBody>
          <a:bodyPr wrap="square">
            <a:spAutoFit/>
          </a:bodyPr>
          <a:lstStyle/>
          <a:p>
            <a:pPr algn="ctr"/>
            <a:r>
              <a:rPr lang="en-GB" sz="900" dirty="0"/>
              <a:t>17 Samples selected for Inspection and Testing</a:t>
            </a:r>
          </a:p>
        </p:txBody>
      </p:sp>
      <p:sp>
        <p:nvSpPr>
          <p:cNvPr id="42" name="Rounded Rectangle 14">
            <a:extLst>
              <a:ext uri="{FF2B5EF4-FFF2-40B4-BE49-F238E27FC236}">
                <a16:creationId xmlns:a16="http://schemas.microsoft.com/office/drawing/2014/main" id="{C7298FCC-0E5B-4396-9582-58C8DC1CD42F}"/>
              </a:ext>
            </a:extLst>
          </p:cNvPr>
          <p:cNvSpPr/>
          <p:nvPr/>
        </p:nvSpPr>
        <p:spPr>
          <a:xfrm>
            <a:off x="3263890" y="1526717"/>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43" name="Rectangle 42">
            <a:extLst>
              <a:ext uri="{FF2B5EF4-FFF2-40B4-BE49-F238E27FC236}">
                <a16:creationId xmlns:a16="http://schemas.microsoft.com/office/drawing/2014/main" id="{686EF612-8705-497E-AD88-E0E5CE5DDA0D}"/>
              </a:ext>
            </a:extLst>
          </p:cNvPr>
          <p:cNvSpPr/>
          <p:nvPr/>
        </p:nvSpPr>
        <p:spPr>
          <a:xfrm>
            <a:off x="3263890" y="1549194"/>
            <a:ext cx="1200170" cy="646331"/>
          </a:xfrm>
          <a:prstGeom prst="rect">
            <a:avLst/>
          </a:prstGeom>
        </p:spPr>
        <p:txBody>
          <a:bodyPr wrap="square">
            <a:spAutoFit/>
          </a:bodyPr>
          <a:lstStyle/>
          <a:p>
            <a:pPr algn="ctr"/>
            <a:r>
              <a:rPr lang="en-GB" sz="900" dirty="0"/>
              <a:t>Visual Inspection, Ultrasonics and Radiography used to classify defects</a:t>
            </a:r>
          </a:p>
        </p:txBody>
      </p:sp>
      <p:sp>
        <p:nvSpPr>
          <p:cNvPr id="44" name="Rounded Rectangle 16">
            <a:extLst>
              <a:ext uri="{FF2B5EF4-FFF2-40B4-BE49-F238E27FC236}">
                <a16:creationId xmlns:a16="http://schemas.microsoft.com/office/drawing/2014/main" id="{BB61E1BC-E89B-4CFB-9CF1-03AB63352541}"/>
              </a:ext>
            </a:extLst>
          </p:cNvPr>
          <p:cNvSpPr/>
          <p:nvPr/>
        </p:nvSpPr>
        <p:spPr>
          <a:xfrm>
            <a:off x="4773789" y="1524791"/>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45" name="Rectangle 44">
            <a:extLst>
              <a:ext uri="{FF2B5EF4-FFF2-40B4-BE49-F238E27FC236}">
                <a16:creationId xmlns:a16="http://schemas.microsoft.com/office/drawing/2014/main" id="{273F0695-F4F8-4E1E-B7D3-C455DAED9928}"/>
              </a:ext>
            </a:extLst>
          </p:cNvPr>
          <p:cNvSpPr/>
          <p:nvPr/>
        </p:nvSpPr>
        <p:spPr>
          <a:xfrm>
            <a:off x="4773789" y="1547268"/>
            <a:ext cx="1200168" cy="646331"/>
          </a:xfrm>
          <a:prstGeom prst="rect">
            <a:avLst/>
          </a:prstGeom>
        </p:spPr>
        <p:txBody>
          <a:bodyPr wrap="square">
            <a:spAutoFit/>
          </a:bodyPr>
          <a:lstStyle/>
          <a:p>
            <a:pPr algn="ctr"/>
            <a:r>
              <a:rPr lang="en-GB" sz="900" dirty="0"/>
              <a:t>Metallurgical samples taken at defect-containing locations</a:t>
            </a:r>
          </a:p>
        </p:txBody>
      </p:sp>
      <p:sp>
        <p:nvSpPr>
          <p:cNvPr id="46" name="Rounded Rectangle 18">
            <a:extLst>
              <a:ext uri="{FF2B5EF4-FFF2-40B4-BE49-F238E27FC236}">
                <a16:creationId xmlns:a16="http://schemas.microsoft.com/office/drawing/2014/main" id="{48B02DA4-EDB6-42BA-A35D-2845B010AF1D}"/>
              </a:ext>
            </a:extLst>
          </p:cNvPr>
          <p:cNvSpPr/>
          <p:nvPr/>
        </p:nvSpPr>
        <p:spPr>
          <a:xfrm>
            <a:off x="1811913" y="3772660"/>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47" name="Rectangle 46">
            <a:extLst>
              <a:ext uri="{FF2B5EF4-FFF2-40B4-BE49-F238E27FC236}">
                <a16:creationId xmlns:a16="http://schemas.microsoft.com/office/drawing/2014/main" id="{251A4293-5985-424C-93F7-6C605A5FEE0A}"/>
              </a:ext>
            </a:extLst>
          </p:cNvPr>
          <p:cNvSpPr/>
          <p:nvPr/>
        </p:nvSpPr>
        <p:spPr>
          <a:xfrm>
            <a:off x="1811913" y="3795137"/>
            <a:ext cx="1200168" cy="646331"/>
          </a:xfrm>
          <a:prstGeom prst="rect">
            <a:avLst/>
          </a:prstGeom>
        </p:spPr>
        <p:txBody>
          <a:bodyPr wrap="square">
            <a:spAutoFit/>
          </a:bodyPr>
          <a:lstStyle/>
          <a:p>
            <a:pPr algn="ctr"/>
            <a:r>
              <a:rPr lang="en-GB" sz="900" dirty="0"/>
              <a:t>Samples of remaining pipe sections sent to universities</a:t>
            </a:r>
          </a:p>
        </p:txBody>
      </p:sp>
      <p:sp>
        <p:nvSpPr>
          <p:cNvPr id="48" name="Rounded Rectangle 22">
            <a:extLst>
              <a:ext uri="{FF2B5EF4-FFF2-40B4-BE49-F238E27FC236}">
                <a16:creationId xmlns:a16="http://schemas.microsoft.com/office/drawing/2014/main" id="{EFE126A7-F65C-4322-85C2-64C6FFB2A37D}"/>
              </a:ext>
            </a:extLst>
          </p:cNvPr>
          <p:cNvSpPr/>
          <p:nvPr/>
        </p:nvSpPr>
        <p:spPr>
          <a:xfrm>
            <a:off x="3296486" y="3773270"/>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49" name="Rectangle 48">
            <a:extLst>
              <a:ext uri="{FF2B5EF4-FFF2-40B4-BE49-F238E27FC236}">
                <a16:creationId xmlns:a16="http://schemas.microsoft.com/office/drawing/2014/main" id="{1DA4530B-7847-40BD-9926-9CEB926B2624}"/>
              </a:ext>
            </a:extLst>
          </p:cNvPr>
          <p:cNvSpPr/>
          <p:nvPr/>
        </p:nvSpPr>
        <p:spPr>
          <a:xfrm>
            <a:off x="3296486" y="3795747"/>
            <a:ext cx="1200168" cy="507831"/>
          </a:xfrm>
          <a:prstGeom prst="rect">
            <a:avLst/>
          </a:prstGeom>
        </p:spPr>
        <p:txBody>
          <a:bodyPr wrap="square">
            <a:spAutoFit/>
          </a:bodyPr>
          <a:lstStyle/>
          <a:p>
            <a:pPr algn="ctr"/>
            <a:r>
              <a:rPr lang="en-GB" sz="900" dirty="0"/>
              <a:t>Initial Fatigue testing at University of Strathclyde</a:t>
            </a:r>
          </a:p>
        </p:txBody>
      </p:sp>
      <p:sp>
        <p:nvSpPr>
          <p:cNvPr id="50" name="Rounded Rectangle 24">
            <a:extLst>
              <a:ext uri="{FF2B5EF4-FFF2-40B4-BE49-F238E27FC236}">
                <a16:creationId xmlns:a16="http://schemas.microsoft.com/office/drawing/2014/main" id="{C9D5F9B4-30D0-4762-B6CF-99B326C56921}"/>
              </a:ext>
            </a:extLst>
          </p:cNvPr>
          <p:cNvSpPr/>
          <p:nvPr/>
        </p:nvSpPr>
        <p:spPr>
          <a:xfrm>
            <a:off x="4801606" y="3797315"/>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51" name="Rectangle 50">
            <a:extLst>
              <a:ext uri="{FF2B5EF4-FFF2-40B4-BE49-F238E27FC236}">
                <a16:creationId xmlns:a16="http://schemas.microsoft.com/office/drawing/2014/main" id="{1061BE69-5BF5-4E23-B491-1A2D52CD65F4}"/>
              </a:ext>
            </a:extLst>
          </p:cNvPr>
          <p:cNvSpPr/>
          <p:nvPr/>
        </p:nvSpPr>
        <p:spPr>
          <a:xfrm>
            <a:off x="4801606" y="3819792"/>
            <a:ext cx="1200168" cy="784830"/>
          </a:xfrm>
          <a:prstGeom prst="rect">
            <a:avLst/>
          </a:prstGeom>
        </p:spPr>
        <p:txBody>
          <a:bodyPr wrap="square">
            <a:spAutoFit/>
          </a:bodyPr>
          <a:lstStyle/>
          <a:p>
            <a:pPr algn="ctr"/>
            <a:r>
              <a:rPr lang="en-GB" sz="900" dirty="0"/>
              <a:t>Further Fatigue testing and defect analysis  at Swansea University (MSc Project)</a:t>
            </a:r>
          </a:p>
        </p:txBody>
      </p:sp>
      <p:sp>
        <p:nvSpPr>
          <p:cNvPr id="52" name="Rounded Rectangle 26">
            <a:extLst>
              <a:ext uri="{FF2B5EF4-FFF2-40B4-BE49-F238E27FC236}">
                <a16:creationId xmlns:a16="http://schemas.microsoft.com/office/drawing/2014/main" id="{CFAB02DE-6F24-4B31-8737-AD88489E2185}"/>
              </a:ext>
            </a:extLst>
          </p:cNvPr>
          <p:cNvSpPr/>
          <p:nvPr/>
        </p:nvSpPr>
        <p:spPr>
          <a:xfrm>
            <a:off x="4773789" y="2602422"/>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53" name="Rectangle 52">
            <a:extLst>
              <a:ext uri="{FF2B5EF4-FFF2-40B4-BE49-F238E27FC236}">
                <a16:creationId xmlns:a16="http://schemas.microsoft.com/office/drawing/2014/main" id="{14D4621A-F5AD-44FA-B29B-CE4C32F2775B}"/>
              </a:ext>
            </a:extLst>
          </p:cNvPr>
          <p:cNvSpPr/>
          <p:nvPr/>
        </p:nvSpPr>
        <p:spPr>
          <a:xfrm>
            <a:off x="4773788" y="2625814"/>
            <a:ext cx="1200168" cy="646331"/>
          </a:xfrm>
          <a:prstGeom prst="rect">
            <a:avLst/>
          </a:prstGeom>
        </p:spPr>
        <p:txBody>
          <a:bodyPr wrap="square">
            <a:spAutoFit/>
          </a:bodyPr>
          <a:lstStyle/>
          <a:p>
            <a:pPr algn="ctr"/>
            <a:r>
              <a:rPr lang="en-GB" sz="900" dirty="0"/>
              <a:t>Preliminary UKOPA results collated and discussed in IPC 2016</a:t>
            </a:r>
          </a:p>
        </p:txBody>
      </p:sp>
      <p:sp>
        <p:nvSpPr>
          <p:cNvPr id="54" name="Rounded Rectangle 28">
            <a:extLst>
              <a:ext uri="{FF2B5EF4-FFF2-40B4-BE49-F238E27FC236}">
                <a16:creationId xmlns:a16="http://schemas.microsoft.com/office/drawing/2014/main" id="{7A034381-6282-42E4-8C76-6F3F1ECC7890}"/>
              </a:ext>
            </a:extLst>
          </p:cNvPr>
          <p:cNvSpPr/>
          <p:nvPr/>
        </p:nvSpPr>
        <p:spPr>
          <a:xfrm>
            <a:off x="6284067" y="2603337"/>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55" name="Rectangle 54">
            <a:extLst>
              <a:ext uri="{FF2B5EF4-FFF2-40B4-BE49-F238E27FC236}">
                <a16:creationId xmlns:a16="http://schemas.microsoft.com/office/drawing/2014/main" id="{53B1E02C-5EC8-4437-9C22-F5C071025706}"/>
              </a:ext>
            </a:extLst>
          </p:cNvPr>
          <p:cNvSpPr/>
          <p:nvPr/>
        </p:nvSpPr>
        <p:spPr>
          <a:xfrm>
            <a:off x="6284067" y="2625814"/>
            <a:ext cx="1222110" cy="646331"/>
          </a:xfrm>
          <a:prstGeom prst="rect">
            <a:avLst/>
          </a:prstGeom>
        </p:spPr>
        <p:txBody>
          <a:bodyPr wrap="square">
            <a:spAutoFit/>
          </a:bodyPr>
          <a:lstStyle/>
          <a:p>
            <a:pPr algn="ctr"/>
            <a:r>
              <a:rPr lang="en-GB" sz="900" dirty="0"/>
              <a:t>ATCO contact UKOPA and request participation in project</a:t>
            </a:r>
          </a:p>
        </p:txBody>
      </p:sp>
      <p:sp>
        <p:nvSpPr>
          <p:cNvPr id="56" name="Rounded Rectangle 30">
            <a:extLst>
              <a:ext uri="{FF2B5EF4-FFF2-40B4-BE49-F238E27FC236}">
                <a16:creationId xmlns:a16="http://schemas.microsoft.com/office/drawing/2014/main" id="{4BCD8EAE-811E-46E9-A292-BC0BC5E1E755}"/>
              </a:ext>
            </a:extLst>
          </p:cNvPr>
          <p:cNvSpPr/>
          <p:nvPr/>
        </p:nvSpPr>
        <p:spPr>
          <a:xfrm>
            <a:off x="7777906" y="2625814"/>
            <a:ext cx="120016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57" name="Rectangle 56">
            <a:extLst>
              <a:ext uri="{FF2B5EF4-FFF2-40B4-BE49-F238E27FC236}">
                <a16:creationId xmlns:a16="http://schemas.microsoft.com/office/drawing/2014/main" id="{8C2DE18A-2488-4125-82A5-5679024A0727}"/>
              </a:ext>
            </a:extLst>
          </p:cNvPr>
          <p:cNvSpPr/>
          <p:nvPr/>
        </p:nvSpPr>
        <p:spPr>
          <a:xfrm>
            <a:off x="7777906" y="2648291"/>
            <a:ext cx="1200168" cy="507831"/>
          </a:xfrm>
          <a:prstGeom prst="rect">
            <a:avLst/>
          </a:prstGeom>
        </p:spPr>
        <p:txBody>
          <a:bodyPr wrap="square">
            <a:spAutoFit/>
          </a:bodyPr>
          <a:lstStyle/>
          <a:p>
            <a:pPr algn="ctr"/>
            <a:r>
              <a:rPr lang="en-GB" sz="900" dirty="0"/>
              <a:t>Further 9 ATCO samples follow process above</a:t>
            </a:r>
          </a:p>
        </p:txBody>
      </p:sp>
      <p:sp>
        <p:nvSpPr>
          <p:cNvPr id="58" name="Rounded Rectangle 32">
            <a:extLst>
              <a:ext uri="{FF2B5EF4-FFF2-40B4-BE49-F238E27FC236}">
                <a16:creationId xmlns:a16="http://schemas.microsoft.com/office/drawing/2014/main" id="{9C257489-D92E-47CC-91C6-BB82A8328FFA}"/>
              </a:ext>
            </a:extLst>
          </p:cNvPr>
          <p:cNvSpPr/>
          <p:nvPr/>
        </p:nvSpPr>
        <p:spPr>
          <a:xfrm>
            <a:off x="6312193" y="3772661"/>
            <a:ext cx="2694409" cy="78561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900" dirty="0"/>
          </a:p>
        </p:txBody>
      </p:sp>
      <p:sp>
        <p:nvSpPr>
          <p:cNvPr id="59" name="Rectangle 58">
            <a:extLst>
              <a:ext uri="{FF2B5EF4-FFF2-40B4-BE49-F238E27FC236}">
                <a16:creationId xmlns:a16="http://schemas.microsoft.com/office/drawing/2014/main" id="{19F065C1-645A-4465-9687-CD7F16BE9E79}"/>
              </a:ext>
            </a:extLst>
          </p:cNvPr>
          <p:cNvSpPr/>
          <p:nvPr/>
        </p:nvSpPr>
        <p:spPr>
          <a:xfrm>
            <a:off x="6248951" y="3795137"/>
            <a:ext cx="2729125" cy="646331"/>
          </a:xfrm>
          <a:prstGeom prst="rect">
            <a:avLst/>
          </a:prstGeom>
        </p:spPr>
        <p:txBody>
          <a:bodyPr wrap="square">
            <a:spAutoFit/>
          </a:bodyPr>
          <a:lstStyle/>
          <a:p>
            <a:pPr algn="ctr"/>
            <a:r>
              <a:rPr lang="en-GB" sz="900" dirty="0"/>
              <a:t>Final results presented here incorporate static testing results from UKOPA and ATCO and Fatigue Test results from Swansea University and University of Strathclyde</a:t>
            </a:r>
          </a:p>
        </p:txBody>
      </p:sp>
      <p:sp>
        <p:nvSpPr>
          <p:cNvPr id="60" name="Right Arrow 34">
            <a:extLst>
              <a:ext uri="{FF2B5EF4-FFF2-40B4-BE49-F238E27FC236}">
                <a16:creationId xmlns:a16="http://schemas.microsoft.com/office/drawing/2014/main" id="{0A4A1D77-7A5D-4A46-835D-4B65D676185F}"/>
              </a:ext>
            </a:extLst>
          </p:cNvPr>
          <p:cNvSpPr/>
          <p:nvPr/>
        </p:nvSpPr>
        <p:spPr>
          <a:xfrm>
            <a:off x="1549387" y="1811953"/>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1" name="Right Arrow 35">
            <a:extLst>
              <a:ext uri="{FF2B5EF4-FFF2-40B4-BE49-F238E27FC236}">
                <a16:creationId xmlns:a16="http://schemas.microsoft.com/office/drawing/2014/main" id="{BB7B3F47-C103-473F-A2AF-FBBF90A109C7}"/>
              </a:ext>
            </a:extLst>
          </p:cNvPr>
          <p:cNvSpPr/>
          <p:nvPr/>
        </p:nvSpPr>
        <p:spPr>
          <a:xfrm>
            <a:off x="3001806" y="1777850"/>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2" name="Right Arrow 36">
            <a:extLst>
              <a:ext uri="{FF2B5EF4-FFF2-40B4-BE49-F238E27FC236}">
                <a16:creationId xmlns:a16="http://schemas.microsoft.com/office/drawing/2014/main" id="{A7A7DD2B-667C-40A1-BDD4-896F5E85A832}"/>
              </a:ext>
            </a:extLst>
          </p:cNvPr>
          <p:cNvSpPr/>
          <p:nvPr/>
        </p:nvSpPr>
        <p:spPr>
          <a:xfrm>
            <a:off x="4506838" y="1789534"/>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3" name="Right Arrow 37">
            <a:extLst>
              <a:ext uri="{FF2B5EF4-FFF2-40B4-BE49-F238E27FC236}">
                <a16:creationId xmlns:a16="http://schemas.microsoft.com/office/drawing/2014/main" id="{EE1E4086-3DC2-46DE-978D-A8A6DB405BBA}"/>
              </a:ext>
            </a:extLst>
          </p:cNvPr>
          <p:cNvSpPr/>
          <p:nvPr/>
        </p:nvSpPr>
        <p:spPr>
          <a:xfrm>
            <a:off x="1546810" y="4039731"/>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4" name="Right Arrow 38">
            <a:extLst>
              <a:ext uri="{FF2B5EF4-FFF2-40B4-BE49-F238E27FC236}">
                <a16:creationId xmlns:a16="http://schemas.microsoft.com/office/drawing/2014/main" id="{403C060E-9A5F-47A0-BAFB-4EFD98D1D3BB}"/>
              </a:ext>
            </a:extLst>
          </p:cNvPr>
          <p:cNvSpPr/>
          <p:nvPr/>
        </p:nvSpPr>
        <p:spPr>
          <a:xfrm>
            <a:off x="3040897" y="4028917"/>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5" name="Right Arrow 39">
            <a:extLst>
              <a:ext uri="{FF2B5EF4-FFF2-40B4-BE49-F238E27FC236}">
                <a16:creationId xmlns:a16="http://schemas.microsoft.com/office/drawing/2014/main" id="{21C1A2BE-B2DE-4D3E-B98E-3085C4D4B1BE}"/>
              </a:ext>
            </a:extLst>
          </p:cNvPr>
          <p:cNvSpPr/>
          <p:nvPr/>
        </p:nvSpPr>
        <p:spPr>
          <a:xfrm>
            <a:off x="4534310" y="4039730"/>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6" name="Right Arrow 40">
            <a:extLst>
              <a:ext uri="{FF2B5EF4-FFF2-40B4-BE49-F238E27FC236}">
                <a16:creationId xmlns:a16="http://schemas.microsoft.com/office/drawing/2014/main" id="{3E94DFE1-C2DD-477F-92CA-83D51D808BD2}"/>
              </a:ext>
            </a:extLst>
          </p:cNvPr>
          <p:cNvSpPr/>
          <p:nvPr/>
        </p:nvSpPr>
        <p:spPr>
          <a:xfrm>
            <a:off x="7529955" y="2870528"/>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7" name="Right Arrow 42">
            <a:extLst>
              <a:ext uri="{FF2B5EF4-FFF2-40B4-BE49-F238E27FC236}">
                <a16:creationId xmlns:a16="http://schemas.microsoft.com/office/drawing/2014/main" id="{0227E015-AEB0-46BC-B5E4-906D4DAC6695}"/>
              </a:ext>
            </a:extLst>
          </p:cNvPr>
          <p:cNvSpPr/>
          <p:nvPr/>
        </p:nvSpPr>
        <p:spPr>
          <a:xfrm>
            <a:off x="6023420" y="2870528"/>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8" name="Right Arrow 44">
            <a:extLst>
              <a:ext uri="{FF2B5EF4-FFF2-40B4-BE49-F238E27FC236}">
                <a16:creationId xmlns:a16="http://schemas.microsoft.com/office/drawing/2014/main" id="{8295396D-76C7-4437-9DAE-4110DE85D892}"/>
              </a:ext>
            </a:extLst>
          </p:cNvPr>
          <p:cNvSpPr/>
          <p:nvPr/>
        </p:nvSpPr>
        <p:spPr>
          <a:xfrm>
            <a:off x="6044897" y="4028916"/>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69" name="Down Arrow 47">
            <a:extLst>
              <a:ext uri="{FF2B5EF4-FFF2-40B4-BE49-F238E27FC236}">
                <a16:creationId xmlns:a16="http://schemas.microsoft.com/office/drawing/2014/main" id="{8C3A59E7-FCBF-47C9-82A1-79DF388AEDD6}"/>
              </a:ext>
            </a:extLst>
          </p:cNvPr>
          <p:cNvSpPr/>
          <p:nvPr/>
        </p:nvSpPr>
        <p:spPr>
          <a:xfrm>
            <a:off x="5261785" y="2306985"/>
            <a:ext cx="224173" cy="254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70" name="Down Arrow 48">
            <a:extLst>
              <a:ext uri="{FF2B5EF4-FFF2-40B4-BE49-F238E27FC236}">
                <a16:creationId xmlns:a16="http://schemas.microsoft.com/office/drawing/2014/main" id="{988270EE-F865-4C15-A877-CE6ADB32B426}"/>
              </a:ext>
            </a:extLst>
          </p:cNvPr>
          <p:cNvSpPr/>
          <p:nvPr/>
        </p:nvSpPr>
        <p:spPr>
          <a:xfrm>
            <a:off x="8265903" y="3433449"/>
            <a:ext cx="224173" cy="254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72" name="Rounded Rectangle 7">
            <a:extLst>
              <a:ext uri="{FF2B5EF4-FFF2-40B4-BE49-F238E27FC236}">
                <a16:creationId xmlns:a16="http://schemas.microsoft.com/office/drawing/2014/main" id="{411DBA14-9EA1-4AAE-8D6D-1A6BA17AEEEB}"/>
              </a:ext>
            </a:extLst>
          </p:cNvPr>
          <p:cNvSpPr/>
          <p:nvPr/>
        </p:nvSpPr>
        <p:spPr>
          <a:xfrm>
            <a:off x="254366" y="4758194"/>
            <a:ext cx="1257554" cy="17671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900" dirty="0"/>
          </a:p>
        </p:txBody>
      </p:sp>
      <p:sp>
        <p:nvSpPr>
          <p:cNvPr id="73" name="Rectangle 72">
            <a:extLst>
              <a:ext uri="{FF2B5EF4-FFF2-40B4-BE49-F238E27FC236}">
                <a16:creationId xmlns:a16="http://schemas.microsoft.com/office/drawing/2014/main" id="{98CDBB1A-841F-45DE-9662-4FEEFA60B350}"/>
              </a:ext>
            </a:extLst>
          </p:cNvPr>
          <p:cNvSpPr/>
          <p:nvPr/>
        </p:nvSpPr>
        <p:spPr>
          <a:xfrm>
            <a:off x="254366" y="4798894"/>
            <a:ext cx="1257554" cy="369332"/>
          </a:xfrm>
          <a:prstGeom prst="rect">
            <a:avLst/>
          </a:prstGeom>
        </p:spPr>
        <p:txBody>
          <a:bodyPr wrap="square">
            <a:spAutoFit/>
          </a:bodyPr>
          <a:lstStyle/>
          <a:p>
            <a:pPr algn="ctr"/>
            <a:r>
              <a:rPr lang="en-GB" sz="900" dirty="0"/>
              <a:t>Planned future work streams</a:t>
            </a:r>
          </a:p>
        </p:txBody>
      </p:sp>
      <p:sp>
        <p:nvSpPr>
          <p:cNvPr id="76" name="Rounded Rectangle 18">
            <a:extLst>
              <a:ext uri="{FF2B5EF4-FFF2-40B4-BE49-F238E27FC236}">
                <a16:creationId xmlns:a16="http://schemas.microsoft.com/office/drawing/2014/main" id="{54C00D25-01D5-418A-BBB7-3ED1E7C2C871}"/>
              </a:ext>
            </a:extLst>
          </p:cNvPr>
          <p:cNvSpPr/>
          <p:nvPr/>
        </p:nvSpPr>
        <p:spPr>
          <a:xfrm>
            <a:off x="1840729" y="4758194"/>
            <a:ext cx="265327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77" name="Rectangle 76">
            <a:extLst>
              <a:ext uri="{FF2B5EF4-FFF2-40B4-BE49-F238E27FC236}">
                <a16:creationId xmlns:a16="http://schemas.microsoft.com/office/drawing/2014/main" id="{4286BCEA-89FD-478F-94A1-73E40CD6C804}"/>
              </a:ext>
            </a:extLst>
          </p:cNvPr>
          <p:cNvSpPr/>
          <p:nvPr/>
        </p:nvSpPr>
        <p:spPr>
          <a:xfrm>
            <a:off x="1840729" y="4780671"/>
            <a:ext cx="2653278" cy="646331"/>
          </a:xfrm>
          <a:prstGeom prst="rect">
            <a:avLst/>
          </a:prstGeom>
        </p:spPr>
        <p:txBody>
          <a:bodyPr wrap="square">
            <a:spAutoFit/>
          </a:bodyPr>
          <a:lstStyle/>
          <a:p>
            <a:pPr algn="ctr"/>
            <a:r>
              <a:rPr lang="en-GB" sz="900" dirty="0"/>
              <a:t>Replicate testing on pre-stressed samples to model dent behaviour, compare how failure limits and cyclic life may differ on dents interacting with welds</a:t>
            </a:r>
          </a:p>
        </p:txBody>
      </p:sp>
      <p:sp>
        <p:nvSpPr>
          <p:cNvPr id="78" name="Right Arrow 37">
            <a:extLst>
              <a:ext uri="{FF2B5EF4-FFF2-40B4-BE49-F238E27FC236}">
                <a16:creationId xmlns:a16="http://schemas.microsoft.com/office/drawing/2014/main" id="{4A41903A-786A-44BF-8FF2-EA99C06D5805}"/>
              </a:ext>
            </a:extLst>
          </p:cNvPr>
          <p:cNvSpPr/>
          <p:nvPr/>
        </p:nvSpPr>
        <p:spPr>
          <a:xfrm>
            <a:off x="1575626" y="5025265"/>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79" name="Rounded Rectangle 18">
            <a:extLst>
              <a:ext uri="{FF2B5EF4-FFF2-40B4-BE49-F238E27FC236}">
                <a16:creationId xmlns:a16="http://schemas.microsoft.com/office/drawing/2014/main" id="{36A90524-BD84-47CD-AA73-22FF45EBA0A2}"/>
              </a:ext>
            </a:extLst>
          </p:cNvPr>
          <p:cNvSpPr/>
          <p:nvPr/>
        </p:nvSpPr>
        <p:spPr>
          <a:xfrm>
            <a:off x="1843376" y="5727092"/>
            <a:ext cx="2653278" cy="7309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80" name="Rectangle 79">
            <a:extLst>
              <a:ext uri="{FF2B5EF4-FFF2-40B4-BE49-F238E27FC236}">
                <a16:creationId xmlns:a16="http://schemas.microsoft.com/office/drawing/2014/main" id="{A1E2BEE6-7D6D-46D4-A294-8F9ECC2CEABE}"/>
              </a:ext>
            </a:extLst>
          </p:cNvPr>
          <p:cNvSpPr/>
          <p:nvPr/>
        </p:nvSpPr>
        <p:spPr>
          <a:xfrm>
            <a:off x="1843376" y="5749569"/>
            <a:ext cx="2653278" cy="507831"/>
          </a:xfrm>
          <a:prstGeom prst="rect">
            <a:avLst/>
          </a:prstGeom>
        </p:spPr>
        <p:txBody>
          <a:bodyPr wrap="square">
            <a:spAutoFit/>
          </a:bodyPr>
          <a:lstStyle/>
          <a:p>
            <a:pPr algn="ctr"/>
            <a:r>
              <a:rPr lang="en-GB" sz="900" dirty="0"/>
              <a:t>Conduct similar project on vintage Seam Welds, compare fatigue performance to ‘E’ curve rather than ‘F2’ curve and check applicability</a:t>
            </a:r>
          </a:p>
        </p:txBody>
      </p:sp>
      <p:sp>
        <p:nvSpPr>
          <p:cNvPr id="81" name="Right Arrow 37">
            <a:extLst>
              <a:ext uri="{FF2B5EF4-FFF2-40B4-BE49-F238E27FC236}">
                <a16:creationId xmlns:a16="http://schemas.microsoft.com/office/drawing/2014/main" id="{2D758915-4211-464E-B421-6FC39FDFDA03}"/>
              </a:ext>
            </a:extLst>
          </p:cNvPr>
          <p:cNvSpPr/>
          <p:nvPr/>
        </p:nvSpPr>
        <p:spPr>
          <a:xfrm>
            <a:off x="1578273" y="5994163"/>
            <a:ext cx="224173" cy="218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83" name="Rounded Rectangle 32">
            <a:extLst>
              <a:ext uri="{FF2B5EF4-FFF2-40B4-BE49-F238E27FC236}">
                <a16:creationId xmlns:a16="http://schemas.microsoft.com/office/drawing/2014/main" id="{4CC793A7-7C96-4489-A055-74F714F1AE44}"/>
              </a:ext>
            </a:extLst>
          </p:cNvPr>
          <p:cNvSpPr/>
          <p:nvPr/>
        </p:nvSpPr>
        <p:spPr>
          <a:xfrm>
            <a:off x="6312193" y="4758193"/>
            <a:ext cx="2694409" cy="16998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900" dirty="0"/>
          </a:p>
        </p:txBody>
      </p:sp>
      <p:sp>
        <p:nvSpPr>
          <p:cNvPr id="84" name="Rectangle 83">
            <a:extLst>
              <a:ext uri="{FF2B5EF4-FFF2-40B4-BE49-F238E27FC236}">
                <a16:creationId xmlns:a16="http://schemas.microsoft.com/office/drawing/2014/main" id="{2BFFC0CB-2E2A-4465-8478-CFAAB05B5AA1}"/>
              </a:ext>
            </a:extLst>
          </p:cNvPr>
          <p:cNvSpPr/>
          <p:nvPr/>
        </p:nvSpPr>
        <p:spPr>
          <a:xfrm>
            <a:off x="6248951" y="4780670"/>
            <a:ext cx="2729125" cy="1754326"/>
          </a:xfrm>
          <a:prstGeom prst="rect">
            <a:avLst/>
          </a:prstGeom>
        </p:spPr>
        <p:txBody>
          <a:bodyPr wrap="square">
            <a:spAutoFit/>
          </a:bodyPr>
          <a:lstStyle/>
          <a:p>
            <a:pPr algn="ctr"/>
            <a:r>
              <a:rPr lang="en-GB" sz="900" dirty="0"/>
              <a:t>Other related presentations:</a:t>
            </a:r>
          </a:p>
          <a:p>
            <a:pPr algn="ctr"/>
            <a:endParaRPr lang="en-GB" sz="900" dirty="0"/>
          </a:p>
          <a:p>
            <a:pPr algn="ctr"/>
            <a:r>
              <a:rPr lang="en-GB" sz="900" b="1" dirty="0"/>
              <a:t>PPIM 2019 </a:t>
            </a:r>
            <a:r>
              <a:rPr lang="en-GB" sz="900" dirty="0"/>
              <a:t>– Analysis of the Properties of Vintage Girth Welds</a:t>
            </a:r>
          </a:p>
          <a:p>
            <a:pPr algn="ctr"/>
            <a:endParaRPr lang="en-GB" sz="900" dirty="0"/>
          </a:p>
          <a:p>
            <a:pPr algn="ctr"/>
            <a:r>
              <a:rPr lang="en-GB" sz="900" b="1" dirty="0"/>
              <a:t>PRCI 2020 Research Exchange </a:t>
            </a:r>
            <a:r>
              <a:rPr lang="en-GB" sz="900" dirty="0"/>
              <a:t>– Vintage Girth Weld Management: A Pragmatic Application of PRCI and UKOPA Research</a:t>
            </a:r>
          </a:p>
          <a:p>
            <a:pPr algn="ctr"/>
            <a:endParaRPr lang="en-GB" sz="900" dirty="0"/>
          </a:p>
          <a:p>
            <a:pPr algn="ctr"/>
            <a:r>
              <a:rPr lang="en-GB" sz="900" b="1" dirty="0"/>
              <a:t>TFAP 2022 </a:t>
            </a:r>
            <a:r>
              <a:rPr lang="en-GB" sz="900" dirty="0"/>
              <a:t>– Working on Pipelines containing Defective Girth Welds or Girth Welds of Unknown Quality</a:t>
            </a:r>
          </a:p>
        </p:txBody>
      </p:sp>
    </p:spTree>
    <p:extLst>
      <p:ext uri="{BB962C8B-B14F-4D97-AF65-F5344CB8AC3E}">
        <p14:creationId xmlns:p14="http://schemas.microsoft.com/office/powerpoint/2010/main" val="107570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5D10A-BF62-40D5-8B63-E0EFF38FB8FC}"/>
              </a:ext>
            </a:extLst>
          </p:cNvPr>
          <p:cNvSpPr>
            <a:spLocks noGrp="1"/>
          </p:cNvSpPr>
          <p:nvPr>
            <p:ph type="title"/>
          </p:nvPr>
        </p:nvSpPr>
        <p:spPr/>
        <p:txBody>
          <a:bodyPr/>
          <a:lstStyle/>
          <a:p>
            <a:r>
              <a:rPr lang="en-GB" dirty="0"/>
              <a:t>UKOPA Fault Database 1962-2019</a:t>
            </a:r>
          </a:p>
        </p:txBody>
      </p:sp>
      <p:graphicFrame>
        <p:nvGraphicFramePr>
          <p:cNvPr id="45" name="Chart 44">
            <a:extLst>
              <a:ext uri="{FF2B5EF4-FFF2-40B4-BE49-F238E27FC236}">
                <a16:creationId xmlns:a16="http://schemas.microsoft.com/office/drawing/2014/main" id="{85D0B18E-C27C-4F8B-A1B6-E1B1F91E603D}"/>
              </a:ext>
            </a:extLst>
          </p:cNvPr>
          <p:cNvGraphicFramePr/>
          <p:nvPr>
            <p:extLst>
              <p:ext uri="{D42A27DB-BD31-4B8C-83A1-F6EECF244321}">
                <p14:modId xmlns:p14="http://schemas.microsoft.com/office/powerpoint/2010/main" val="498802478"/>
              </p:ext>
            </p:extLst>
          </p:nvPr>
        </p:nvGraphicFramePr>
        <p:xfrm>
          <a:off x="-87596" y="1041402"/>
          <a:ext cx="8919756"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3" name="TextBox 52">
            <a:extLst>
              <a:ext uri="{FF2B5EF4-FFF2-40B4-BE49-F238E27FC236}">
                <a16:creationId xmlns:a16="http://schemas.microsoft.com/office/drawing/2014/main" id="{151861A1-8771-4D8C-91EC-309ECBA5B93E}"/>
              </a:ext>
            </a:extLst>
          </p:cNvPr>
          <p:cNvSpPr txBox="1"/>
          <p:nvPr/>
        </p:nvSpPr>
        <p:spPr>
          <a:xfrm>
            <a:off x="2771800" y="2932827"/>
            <a:ext cx="5472608" cy="646331"/>
          </a:xfrm>
          <a:prstGeom prst="rect">
            <a:avLst/>
          </a:prstGeom>
          <a:noFill/>
        </p:spPr>
        <p:txBody>
          <a:bodyPr wrap="square" rtlCol="0">
            <a:spAutoFit/>
          </a:bodyPr>
          <a:lstStyle/>
          <a:p>
            <a:pPr>
              <a:buClrTx/>
              <a:buFontTx/>
              <a:buNone/>
            </a:pPr>
            <a:r>
              <a:rPr lang="en-GB" sz="1200" dirty="0">
                <a:solidFill>
                  <a:schemeClr val="tx1"/>
                </a:solidFill>
                <a:latin typeface="+mn-lt"/>
              </a:rPr>
              <a:t>The two product loss incidents, both in 2013, were described as a “leak on pipeline branch vent point coming above-ground” and “on butt weld adjacent to previous leak” so are not true GW failures</a:t>
            </a:r>
            <a:endParaRPr lang="en-GB" sz="1200" kern="1200" dirty="0">
              <a:solidFill>
                <a:schemeClr val="tx1"/>
              </a:solidFill>
              <a:latin typeface="+mn-lt"/>
              <a:ea typeface="+mn-ea"/>
            </a:endParaRPr>
          </a:p>
        </p:txBody>
      </p:sp>
    </p:spTree>
    <p:extLst>
      <p:ext uri="{BB962C8B-B14F-4D97-AF65-F5344CB8AC3E}">
        <p14:creationId xmlns:p14="http://schemas.microsoft.com/office/powerpoint/2010/main" val="16554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3D957-95B5-4E74-8C92-5360DD311493}"/>
              </a:ext>
            </a:extLst>
          </p:cNvPr>
          <p:cNvSpPr>
            <a:spLocks noGrp="1"/>
          </p:cNvSpPr>
          <p:nvPr>
            <p:ph type="title"/>
          </p:nvPr>
        </p:nvSpPr>
        <p:spPr/>
        <p:txBody>
          <a:bodyPr/>
          <a:lstStyle/>
          <a:p>
            <a:r>
              <a:rPr lang="en-GB" dirty="0"/>
              <a:t>Visual inspection and NDE</a:t>
            </a:r>
          </a:p>
        </p:txBody>
      </p:sp>
      <p:graphicFrame>
        <p:nvGraphicFramePr>
          <p:cNvPr id="8" name="Content Placeholder 3">
            <a:extLst>
              <a:ext uri="{FF2B5EF4-FFF2-40B4-BE49-F238E27FC236}">
                <a16:creationId xmlns:a16="http://schemas.microsoft.com/office/drawing/2014/main" id="{518F28E5-CCBB-4EFA-8002-F2F6F6FFEA0F}"/>
              </a:ext>
            </a:extLst>
          </p:cNvPr>
          <p:cNvGraphicFramePr>
            <a:graphicFrameLocks noGrp="1"/>
          </p:cNvGraphicFramePr>
          <p:nvPr>
            <p:ph idx="1"/>
            <p:extLst>
              <p:ext uri="{D42A27DB-BD31-4B8C-83A1-F6EECF244321}">
                <p14:modId xmlns:p14="http://schemas.microsoft.com/office/powerpoint/2010/main" val="1347109298"/>
              </p:ext>
            </p:extLst>
          </p:nvPr>
        </p:nvGraphicFramePr>
        <p:xfrm>
          <a:off x="847564" y="3356992"/>
          <a:ext cx="3200398" cy="3188877"/>
        </p:xfrm>
        <a:graphic>
          <a:graphicData uri="http://schemas.openxmlformats.org/drawingml/2006/table">
            <a:tbl>
              <a:tblPr>
                <a:tableStyleId>{5C22544A-7EE6-4342-B048-85BDC9FD1C3A}</a:tableStyleId>
              </a:tblPr>
              <a:tblGrid>
                <a:gridCol w="1021403">
                  <a:extLst>
                    <a:ext uri="{9D8B030D-6E8A-4147-A177-3AD203B41FA5}">
                      <a16:colId xmlns:a16="http://schemas.microsoft.com/office/drawing/2014/main" val="1146797178"/>
                    </a:ext>
                  </a:extLst>
                </a:gridCol>
                <a:gridCol w="2178995">
                  <a:extLst>
                    <a:ext uri="{9D8B030D-6E8A-4147-A177-3AD203B41FA5}">
                      <a16:colId xmlns:a16="http://schemas.microsoft.com/office/drawing/2014/main" val="252429824"/>
                    </a:ext>
                  </a:extLst>
                </a:gridCol>
              </a:tblGrid>
              <a:tr h="529290">
                <a:tc>
                  <a:txBody>
                    <a:bodyPr/>
                    <a:lstStyle/>
                    <a:p>
                      <a:pPr algn="ctr" fontAlgn="ctr"/>
                      <a:r>
                        <a:rPr lang="en-US" sz="1600" b="1" u="none" strike="noStrike" dirty="0">
                          <a:effectLst/>
                        </a:rPr>
                        <a:t>Type of Defect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rPr>
                        <a:t>Number of Occurrences</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6421877"/>
                  </a:ext>
                </a:extLst>
              </a:tr>
              <a:tr h="286102">
                <a:tc>
                  <a:txBody>
                    <a:bodyPr/>
                    <a:lstStyle/>
                    <a:p>
                      <a:pPr algn="ctr" fontAlgn="b"/>
                      <a:r>
                        <a:rPr lang="en-US" sz="1400" b="0" i="0" u="none" strike="noStrike" dirty="0">
                          <a:solidFill>
                            <a:srgbClr val="000000"/>
                          </a:solidFill>
                          <a:effectLst/>
                          <a:latin typeface="Calibri" panose="020F0502020204030204" pitchFamily="34" charset="0"/>
                        </a:rPr>
                        <a:t>Crack</a:t>
                      </a:r>
                    </a:p>
                  </a:txBody>
                  <a:tcPr marL="9525" marR="9525" marT="9525" marB="0" anchor="ctr"/>
                </a:tc>
                <a:tc>
                  <a:txBody>
                    <a:bodyPr/>
                    <a:lstStyle/>
                    <a:p>
                      <a:pPr algn="ctr" fontAlgn="ctr"/>
                      <a:r>
                        <a:rPr lang="en-US" sz="1600" b="0" i="0" u="none" strike="noStrike" dirty="0">
                          <a:solidFill>
                            <a:srgbClr val="000000"/>
                          </a:solidFill>
                          <a:effectLst/>
                          <a:latin typeface="Calibri"/>
                        </a:rPr>
                        <a:t>1 (3%)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8938759"/>
                  </a:ext>
                </a:extLst>
              </a:tr>
              <a:tr h="286102">
                <a:tc>
                  <a:txBody>
                    <a:bodyPr/>
                    <a:lstStyle/>
                    <a:p>
                      <a:pPr algn="ctr" fontAlgn="b"/>
                      <a:r>
                        <a:rPr lang="en-US" sz="1400" u="none" strike="noStrike" dirty="0">
                          <a:effectLst/>
                        </a:rPr>
                        <a:t>IP/LF</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7 (18%)</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1318968"/>
                  </a:ext>
                </a:extLst>
              </a:tr>
              <a:tr h="286102">
                <a:tc>
                  <a:txBody>
                    <a:bodyPr/>
                    <a:lstStyle/>
                    <a:p>
                      <a:pPr algn="ctr" fontAlgn="b"/>
                      <a:r>
                        <a:rPr lang="en-US" sz="1400" u="none" strike="noStrike" dirty="0">
                          <a:effectLst/>
                        </a:rPr>
                        <a:t>Slag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4 (11%)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064269"/>
                  </a:ext>
                </a:extLst>
              </a:tr>
              <a:tr h="286102">
                <a:tc>
                  <a:txBody>
                    <a:bodyPr/>
                    <a:lstStyle/>
                    <a:p>
                      <a:pPr algn="ctr" fontAlgn="b"/>
                      <a:r>
                        <a:rPr lang="en-US" sz="1400" u="none" strike="noStrike" dirty="0">
                          <a:effectLst/>
                        </a:rPr>
                        <a:t>Por.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6 (16%)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7245285"/>
                  </a:ext>
                </a:extLst>
              </a:tr>
              <a:tr h="286102">
                <a:tc>
                  <a:txBody>
                    <a:bodyPr/>
                    <a:lstStyle/>
                    <a:p>
                      <a:pPr algn="ctr" fontAlgn="b"/>
                      <a:r>
                        <a:rPr lang="en-US" sz="1400" u="none" strike="noStrike" dirty="0">
                          <a:effectLst/>
                        </a:rPr>
                        <a:t>Burn through</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2 (5%)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4999092"/>
                  </a:ext>
                </a:extLst>
              </a:tr>
              <a:tr h="286102">
                <a:tc>
                  <a:txBody>
                    <a:bodyPr/>
                    <a:lstStyle/>
                    <a:p>
                      <a:pPr algn="ctr" fontAlgn="b"/>
                      <a:r>
                        <a:rPr lang="en-US" sz="1400" u="none" strike="noStrike" dirty="0">
                          <a:effectLst/>
                        </a:rPr>
                        <a:t>Undercut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10 (26%)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9863504"/>
                  </a:ext>
                </a:extLst>
              </a:tr>
              <a:tr h="286102">
                <a:tc>
                  <a:txBody>
                    <a:bodyPr/>
                    <a:lstStyle/>
                    <a:p>
                      <a:pPr algn="ctr" fontAlgn="b"/>
                      <a:r>
                        <a:rPr lang="en-US" sz="1400" u="none" strike="noStrike" dirty="0">
                          <a:effectLst/>
                        </a:rPr>
                        <a:t>Concavity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4 (11%)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4096621"/>
                  </a:ext>
                </a:extLst>
              </a:tr>
              <a:tr h="195789">
                <a:tc>
                  <a:txBody>
                    <a:bodyPr/>
                    <a:lstStyle/>
                    <a:p>
                      <a:pPr algn="ctr" fontAlgn="b"/>
                      <a:r>
                        <a:rPr lang="en-US" sz="1400" u="none" strike="noStrike" dirty="0">
                          <a:effectLst/>
                        </a:rPr>
                        <a:t>Hi/Lo</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Very common</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3411554"/>
                  </a:ext>
                </a:extLst>
              </a:tr>
              <a:tr h="195789">
                <a:tc>
                  <a:txBody>
                    <a:bodyPr/>
                    <a:lstStyle/>
                    <a:p>
                      <a:pPr lvl="0" algn="ctr">
                        <a:buNone/>
                      </a:pPr>
                      <a:r>
                        <a:rPr lang="en-US" sz="1400" u="none" strike="noStrike" dirty="0">
                          <a:effectLst/>
                        </a:rPr>
                        <a:t>Defect Free</a:t>
                      </a:r>
                    </a:p>
                  </a:txBody>
                  <a:tcPr marL="9525" marR="9525" marT="9525" marB="0" anchor="ctr"/>
                </a:tc>
                <a:tc>
                  <a:txBody>
                    <a:bodyPr/>
                    <a:lstStyle/>
                    <a:p>
                      <a:pPr lvl="0" algn="ctr">
                        <a:buNone/>
                      </a:pPr>
                      <a:r>
                        <a:rPr lang="en-US" sz="1600" u="none" strike="noStrike" dirty="0">
                          <a:effectLst/>
                        </a:rPr>
                        <a:t>4 (11%)</a:t>
                      </a:r>
                    </a:p>
                  </a:txBody>
                  <a:tcPr marL="9525" marR="9525" marT="9525" marB="0" anchor="ctr"/>
                </a:tc>
                <a:extLst>
                  <a:ext uri="{0D108BD9-81ED-4DB2-BD59-A6C34878D82A}">
                    <a16:rowId xmlns:a16="http://schemas.microsoft.com/office/drawing/2014/main" val="777328296"/>
                  </a:ext>
                </a:extLst>
              </a:tr>
            </a:tbl>
          </a:graphicData>
        </a:graphic>
      </p:graphicFrame>
      <p:pic>
        <p:nvPicPr>
          <p:cNvPr id="9" name="Picture 8">
            <a:extLst>
              <a:ext uri="{FF2B5EF4-FFF2-40B4-BE49-F238E27FC236}">
                <a16:creationId xmlns:a16="http://schemas.microsoft.com/office/drawing/2014/main" id="{BC0E2746-B454-4E9F-B8B8-50D99A8899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8" y="1299465"/>
            <a:ext cx="4027513" cy="1363564"/>
          </a:xfrm>
          <a:prstGeom prst="rect">
            <a:avLst/>
          </a:prstGeom>
        </p:spPr>
      </p:pic>
      <p:pic>
        <p:nvPicPr>
          <p:cNvPr id="10" name="Picture 9">
            <a:extLst>
              <a:ext uri="{FF2B5EF4-FFF2-40B4-BE49-F238E27FC236}">
                <a16:creationId xmlns:a16="http://schemas.microsoft.com/office/drawing/2014/main" id="{95427041-6E34-4C27-B79E-4E3D56260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8" y="3000426"/>
            <a:ext cx="4004322" cy="1365954"/>
          </a:xfrm>
          <a:prstGeom prst="rect">
            <a:avLst/>
          </a:prstGeom>
        </p:spPr>
      </p:pic>
      <p:pic>
        <p:nvPicPr>
          <p:cNvPr id="11" name="Picture 10">
            <a:extLst>
              <a:ext uri="{FF2B5EF4-FFF2-40B4-BE49-F238E27FC236}">
                <a16:creationId xmlns:a16="http://schemas.microsoft.com/office/drawing/2014/main" id="{03AC5E9A-ABFA-462B-B05E-63C0A17A1F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6018" y="4701387"/>
            <a:ext cx="4004322" cy="1620941"/>
          </a:xfrm>
          <a:prstGeom prst="rect">
            <a:avLst/>
          </a:prstGeom>
        </p:spPr>
      </p:pic>
      <p:sp>
        <p:nvSpPr>
          <p:cNvPr id="13" name="Content Placeholder 1">
            <a:extLst>
              <a:ext uri="{FF2B5EF4-FFF2-40B4-BE49-F238E27FC236}">
                <a16:creationId xmlns:a16="http://schemas.microsoft.com/office/drawing/2014/main" id="{7CD14E50-27DF-4FB4-A0F9-6E1B459DCE74}"/>
              </a:ext>
            </a:extLst>
          </p:cNvPr>
          <p:cNvSpPr txBox="1">
            <a:spLocks/>
          </p:cNvSpPr>
          <p:nvPr/>
        </p:nvSpPr>
        <p:spPr bwMode="auto">
          <a:xfrm>
            <a:off x="400471" y="1299465"/>
            <a:ext cx="4027513" cy="19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600" dirty="0"/>
              <a:t>36 Weld samples examined in this project – 26 contained defects of varying severity </a:t>
            </a:r>
          </a:p>
          <a:p>
            <a:pPr lvl="1"/>
            <a:r>
              <a:rPr lang="en-GB" sz="1200" dirty="0"/>
              <a:t>Majority minor/non-injurious</a:t>
            </a:r>
          </a:p>
          <a:p>
            <a:r>
              <a:rPr lang="en-GB" sz="1600" dirty="0"/>
              <a:t>All welds had survived hydrotest</a:t>
            </a:r>
          </a:p>
          <a:p>
            <a:r>
              <a:rPr lang="en-GB" sz="1600" dirty="0"/>
              <a:t>None of these welds had failed in-service</a:t>
            </a:r>
          </a:p>
        </p:txBody>
      </p:sp>
      <p:sp>
        <p:nvSpPr>
          <p:cNvPr id="15" name="Content Placeholder 1">
            <a:extLst>
              <a:ext uri="{FF2B5EF4-FFF2-40B4-BE49-F238E27FC236}">
                <a16:creationId xmlns:a16="http://schemas.microsoft.com/office/drawing/2014/main" id="{A1F4D84B-AA51-4134-8581-61D444577EEE}"/>
              </a:ext>
            </a:extLst>
          </p:cNvPr>
          <p:cNvSpPr txBox="1">
            <a:spLocks/>
          </p:cNvSpPr>
          <p:nvPr/>
        </p:nvSpPr>
        <p:spPr bwMode="auto">
          <a:xfrm>
            <a:off x="4716018" y="2663029"/>
            <a:ext cx="4027511" cy="2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Excess Penetration, Concavity, minor misalignment</a:t>
            </a:r>
          </a:p>
        </p:txBody>
      </p:sp>
      <p:sp>
        <p:nvSpPr>
          <p:cNvPr id="17" name="Content Placeholder 1">
            <a:extLst>
              <a:ext uri="{FF2B5EF4-FFF2-40B4-BE49-F238E27FC236}">
                <a16:creationId xmlns:a16="http://schemas.microsoft.com/office/drawing/2014/main" id="{AF6B77E5-5765-4B57-AF53-56168D7A72CF}"/>
              </a:ext>
            </a:extLst>
          </p:cNvPr>
          <p:cNvSpPr txBox="1">
            <a:spLocks/>
          </p:cNvSpPr>
          <p:nvPr/>
        </p:nvSpPr>
        <p:spPr bwMode="auto">
          <a:xfrm>
            <a:off x="4720621" y="4366380"/>
            <a:ext cx="4027511" cy="2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Misalignment</a:t>
            </a:r>
          </a:p>
        </p:txBody>
      </p:sp>
      <p:sp>
        <p:nvSpPr>
          <p:cNvPr id="18" name="Content Placeholder 1">
            <a:extLst>
              <a:ext uri="{FF2B5EF4-FFF2-40B4-BE49-F238E27FC236}">
                <a16:creationId xmlns:a16="http://schemas.microsoft.com/office/drawing/2014/main" id="{E9FF4B5F-0017-43F5-A760-B4095B9DE67F}"/>
              </a:ext>
            </a:extLst>
          </p:cNvPr>
          <p:cNvSpPr txBox="1">
            <a:spLocks/>
          </p:cNvSpPr>
          <p:nvPr/>
        </p:nvSpPr>
        <p:spPr bwMode="auto">
          <a:xfrm>
            <a:off x="4716018" y="6322328"/>
            <a:ext cx="4027511" cy="2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Lack of Fusion, incomplete Penetration</a:t>
            </a:r>
          </a:p>
        </p:txBody>
      </p:sp>
    </p:spTree>
    <p:extLst>
      <p:ext uri="{BB962C8B-B14F-4D97-AF65-F5344CB8AC3E}">
        <p14:creationId xmlns:p14="http://schemas.microsoft.com/office/powerpoint/2010/main" val="354676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AD343-EE71-45B7-8700-5A6391D984AD}"/>
              </a:ext>
            </a:extLst>
          </p:cNvPr>
          <p:cNvSpPr>
            <a:spLocks noGrp="1"/>
          </p:cNvSpPr>
          <p:nvPr>
            <p:ph type="title"/>
          </p:nvPr>
        </p:nvSpPr>
        <p:spPr/>
        <p:txBody>
          <a:bodyPr/>
          <a:lstStyle/>
          <a:p>
            <a:r>
              <a:rPr lang="en-GB" dirty="0"/>
              <a:t>Weld Inspection</a:t>
            </a:r>
          </a:p>
        </p:txBody>
      </p:sp>
      <p:pic>
        <p:nvPicPr>
          <p:cNvPr id="4" name="Content Placeholder 3">
            <a:extLst>
              <a:ext uri="{FF2B5EF4-FFF2-40B4-BE49-F238E27FC236}">
                <a16:creationId xmlns:a16="http://schemas.microsoft.com/office/drawing/2014/main" id="{1B112826-FF2D-481C-A060-74A9B1B3485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6283" y="1268760"/>
            <a:ext cx="3571655" cy="2952328"/>
          </a:xfrm>
          <a:prstGeom prst="rect">
            <a:avLst/>
          </a:prstGeom>
        </p:spPr>
      </p:pic>
      <p:pic>
        <p:nvPicPr>
          <p:cNvPr id="5" name="Picture 4">
            <a:extLst>
              <a:ext uri="{FF2B5EF4-FFF2-40B4-BE49-F238E27FC236}">
                <a16:creationId xmlns:a16="http://schemas.microsoft.com/office/drawing/2014/main" id="{CEE5C3CA-40A2-4E03-A87A-5A6851F3E4CD}"/>
              </a:ext>
            </a:extLst>
          </p:cNvPr>
          <p:cNvPicPr>
            <a:picLocks noChangeAspect="1"/>
          </p:cNvPicPr>
          <p:nvPr/>
        </p:nvPicPr>
        <p:blipFill rotWithShape="1">
          <a:blip r:embed="rId3"/>
          <a:srcRect l="5678" t="4196" r="1499" b="8650"/>
          <a:stretch/>
        </p:blipFill>
        <p:spPr>
          <a:xfrm>
            <a:off x="4959188" y="1268760"/>
            <a:ext cx="3672408" cy="2340257"/>
          </a:xfrm>
          <a:prstGeom prst="rect">
            <a:avLst/>
          </a:prstGeom>
        </p:spPr>
      </p:pic>
      <p:pic>
        <p:nvPicPr>
          <p:cNvPr id="6" name="Picture 5">
            <a:extLst>
              <a:ext uri="{FF2B5EF4-FFF2-40B4-BE49-F238E27FC236}">
                <a16:creationId xmlns:a16="http://schemas.microsoft.com/office/drawing/2014/main" id="{1D64A816-E621-4B2F-A76A-79568D2DBEB6}"/>
              </a:ext>
            </a:extLst>
          </p:cNvPr>
          <p:cNvPicPr>
            <a:picLocks noChangeAspect="1"/>
          </p:cNvPicPr>
          <p:nvPr/>
        </p:nvPicPr>
        <p:blipFill rotWithShape="1">
          <a:blip r:embed="rId4"/>
          <a:srcRect l="976" t="1197" r="1133" b="5654"/>
          <a:stretch/>
        </p:blipFill>
        <p:spPr>
          <a:xfrm>
            <a:off x="4960192" y="3932764"/>
            <a:ext cx="3672408" cy="2393214"/>
          </a:xfrm>
          <a:prstGeom prst="rect">
            <a:avLst/>
          </a:prstGeom>
        </p:spPr>
      </p:pic>
      <p:sp>
        <p:nvSpPr>
          <p:cNvPr id="7" name="Content Placeholder 1">
            <a:extLst>
              <a:ext uri="{FF2B5EF4-FFF2-40B4-BE49-F238E27FC236}">
                <a16:creationId xmlns:a16="http://schemas.microsoft.com/office/drawing/2014/main" id="{448C96AE-BC33-444B-A587-BF6B46417FF6}"/>
              </a:ext>
            </a:extLst>
          </p:cNvPr>
          <p:cNvSpPr txBox="1">
            <a:spLocks/>
          </p:cNvSpPr>
          <p:nvPr/>
        </p:nvSpPr>
        <p:spPr bwMode="auto">
          <a:xfrm>
            <a:off x="4959189" y="3609017"/>
            <a:ext cx="3672408" cy="2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Excess Penetration, Oxide Inclusions/Porosity</a:t>
            </a:r>
          </a:p>
        </p:txBody>
      </p:sp>
      <p:sp>
        <p:nvSpPr>
          <p:cNvPr id="8" name="Content Placeholder 1">
            <a:extLst>
              <a:ext uri="{FF2B5EF4-FFF2-40B4-BE49-F238E27FC236}">
                <a16:creationId xmlns:a16="http://schemas.microsoft.com/office/drawing/2014/main" id="{74087C9E-0BA4-48EA-81C4-293E64822940}"/>
              </a:ext>
            </a:extLst>
          </p:cNvPr>
          <p:cNvSpPr txBox="1">
            <a:spLocks/>
          </p:cNvSpPr>
          <p:nvPr/>
        </p:nvSpPr>
        <p:spPr bwMode="auto">
          <a:xfrm>
            <a:off x="4959188" y="6334775"/>
            <a:ext cx="3672408" cy="2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Porosity, Lack of Penetration, Lack of Fusion</a:t>
            </a:r>
          </a:p>
        </p:txBody>
      </p:sp>
      <p:sp>
        <p:nvSpPr>
          <p:cNvPr id="9" name="Content Placeholder 1">
            <a:extLst>
              <a:ext uri="{FF2B5EF4-FFF2-40B4-BE49-F238E27FC236}">
                <a16:creationId xmlns:a16="http://schemas.microsoft.com/office/drawing/2014/main" id="{DB22298F-5BC3-4867-BA35-AA52DDE0C727}"/>
              </a:ext>
            </a:extLst>
          </p:cNvPr>
          <p:cNvSpPr txBox="1">
            <a:spLocks/>
          </p:cNvSpPr>
          <p:nvPr/>
        </p:nvSpPr>
        <p:spPr bwMode="auto">
          <a:xfrm>
            <a:off x="719572" y="4262757"/>
            <a:ext cx="3672408" cy="2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1200" dirty="0"/>
              <a:t>Excess Penetration</a:t>
            </a:r>
          </a:p>
        </p:txBody>
      </p:sp>
      <p:sp>
        <p:nvSpPr>
          <p:cNvPr id="11" name="Content Placeholder 1">
            <a:extLst>
              <a:ext uri="{FF2B5EF4-FFF2-40B4-BE49-F238E27FC236}">
                <a16:creationId xmlns:a16="http://schemas.microsoft.com/office/drawing/2014/main" id="{97B189F9-F3FF-4B7A-A61B-6F37752B57C7}"/>
              </a:ext>
            </a:extLst>
          </p:cNvPr>
          <p:cNvSpPr txBox="1">
            <a:spLocks/>
          </p:cNvSpPr>
          <p:nvPr/>
        </p:nvSpPr>
        <p:spPr bwMode="auto">
          <a:xfrm>
            <a:off x="251520" y="4493292"/>
            <a:ext cx="4608512" cy="205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Font typeface="Courier New" panose="02070309020205020404" pitchFamily="49" charset="0"/>
              <a:buChar char="o"/>
              <a:defRPr sz="3200">
                <a:solidFill>
                  <a:srgbClr val="262673"/>
                </a:solidFill>
                <a:latin typeface="+mn-lt"/>
                <a:ea typeface="ＭＳ Ｐゴシック" charset="0"/>
                <a:cs typeface="+mn-cs"/>
              </a:defRPr>
            </a:lvl1pPr>
            <a:lvl2pPr marL="742950" indent="-285750" algn="l" rtl="0" eaLnBrk="0" fontAlgn="base" hangingPunct="0">
              <a:spcBef>
                <a:spcPct val="20000"/>
              </a:spcBef>
              <a:spcAft>
                <a:spcPct val="0"/>
              </a:spcAft>
              <a:buClr>
                <a:srgbClr val="336699"/>
              </a:buClr>
              <a:buFont typeface="Courier New" panose="02070309020205020404" pitchFamily="49" charset="0"/>
              <a:buChar char="o"/>
              <a:defRPr sz="2800">
                <a:solidFill>
                  <a:schemeClr val="bg1">
                    <a:lumMod val="50000"/>
                  </a:schemeClr>
                </a:solidFill>
                <a:latin typeface="+mn-lt"/>
                <a:ea typeface="ＭＳ Ｐゴシック" charset="0"/>
              </a:defRPr>
            </a:lvl2pPr>
            <a:lvl3pPr marL="1143000" indent="-228600" algn="l" rtl="0" eaLnBrk="0" fontAlgn="base" hangingPunct="0">
              <a:spcBef>
                <a:spcPct val="20000"/>
              </a:spcBef>
              <a:spcAft>
                <a:spcPct val="0"/>
              </a:spcAft>
              <a:buClr>
                <a:srgbClr val="336699"/>
              </a:buClr>
              <a:buFont typeface="Courier New" panose="02070309020205020404" pitchFamily="49" charset="0"/>
              <a:buChar char="o"/>
              <a:defRPr sz="2400">
                <a:solidFill>
                  <a:srgbClr val="262673"/>
                </a:solidFill>
                <a:latin typeface="+mn-lt"/>
                <a:ea typeface="ＭＳ Ｐゴシック" charset="0"/>
              </a:defRPr>
            </a:lvl3pPr>
            <a:lvl4pPr marL="16002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bg1">
                    <a:lumMod val="50000"/>
                  </a:schemeClr>
                </a:solidFill>
                <a:latin typeface="+mn-lt"/>
                <a:ea typeface="ＭＳ Ｐゴシック" charset="0"/>
              </a:defRPr>
            </a:lvl4pPr>
            <a:lvl5pPr marL="2057400" indent="-228600" algn="l" rtl="0" eaLnBrk="0" fontAlgn="base" hangingPunct="0">
              <a:spcBef>
                <a:spcPct val="20000"/>
              </a:spcBef>
              <a:spcAft>
                <a:spcPct val="0"/>
              </a:spcAft>
              <a:buClr>
                <a:srgbClr val="336699"/>
              </a:buClr>
              <a:buFont typeface="Courier New" panose="02070309020205020404" pitchFamily="49" charset="0"/>
              <a:buChar char="o"/>
              <a:defRPr sz="2000">
                <a:solidFill>
                  <a:schemeClr val="accent2">
                    <a:lumMod val="75000"/>
                  </a:schemeClr>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600" dirty="0"/>
              <a:t>Despite sharp stress-raisers no signs of fatigue cracking observed on static samples</a:t>
            </a:r>
          </a:p>
          <a:p>
            <a:pPr lvl="1"/>
            <a:r>
              <a:rPr lang="en-GB" sz="1200" dirty="0"/>
              <a:t>UKOPA samples taken primarily from liquid lines, so subject to higher cyclic loading</a:t>
            </a:r>
          </a:p>
          <a:p>
            <a:r>
              <a:rPr lang="en-GB" sz="1600" dirty="0"/>
              <a:t>Microscopy found no significant differences between microstructures of vintage Girth Welds and modern equivalent</a:t>
            </a:r>
          </a:p>
          <a:p>
            <a:endParaRPr lang="en-GB" sz="1600" dirty="0"/>
          </a:p>
        </p:txBody>
      </p:sp>
    </p:spTree>
    <p:extLst>
      <p:ext uri="{BB962C8B-B14F-4D97-AF65-F5344CB8AC3E}">
        <p14:creationId xmlns:p14="http://schemas.microsoft.com/office/powerpoint/2010/main" val="139774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7117B-7A7F-41D3-8119-B61F352D7366}"/>
              </a:ext>
            </a:extLst>
          </p:cNvPr>
          <p:cNvSpPr>
            <a:spLocks noGrp="1"/>
          </p:cNvSpPr>
          <p:nvPr>
            <p:ph type="title"/>
          </p:nvPr>
        </p:nvSpPr>
        <p:spPr/>
        <p:txBody>
          <a:bodyPr/>
          <a:lstStyle/>
          <a:p>
            <a:r>
              <a:rPr lang="en-GB" dirty="0"/>
              <a:t>Mechanical Testing</a:t>
            </a:r>
          </a:p>
        </p:txBody>
      </p:sp>
      <p:pic>
        <p:nvPicPr>
          <p:cNvPr id="4" name="Picture 3">
            <a:extLst>
              <a:ext uri="{FF2B5EF4-FFF2-40B4-BE49-F238E27FC236}">
                <a16:creationId xmlns:a16="http://schemas.microsoft.com/office/drawing/2014/main" id="{84ABB2CA-3918-4FCD-8CE3-0D4DC7C582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2191" y="4590534"/>
            <a:ext cx="2592066" cy="1862800"/>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3333756-8E84-4D21-AA26-7024B1A17BC8}"/>
                  </a:ext>
                </a:extLst>
              </p:cNvPr>
              <p:cNvSpPr/>
              <p:nvPr/>
            </p:nvSpPr>
            <p:spPr>
              <a:xfrm>
                <a:off x="3347864" y="1337338"/>
                <a:ext cx="6480720" cy="4970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sSub>
                            <m:sSubPr>
                              <m:ctrlPr>
                                <a:rPr lang="en-GB" sz="1400" i="1">
                                  <a:latin typeface="Cambria Math" panose="02040503050406030204" pitchFamily="18" charset="0"/>
                                </a:rPr>
                              </m:ctrlPr>
                            </m:sSubPr>
                            <m:e>
                              <m:r>
                                <a:rPr lang="en-GB" sz="1400" i="1">
                                  <a:latin typeface="Cambria Math" panose="02040503050406030204" pitchFamily="18" charset="0"/>
                                </a:rPr>
                                <m:t>𝐶𝐸</m:t>
                              </m:r>
                            </m:e>
                            <m:sub>
                              <m:r>
                                <m:rPr>
                                  <m:sty m:val="p"/>
                                </m:rPr>
                                <a:rPr lang="en-GB" sz="1400" i="0">
                                  <a:latin typeface="Cambria Math" panose="02040503050406030204" pitchFamily="18" charset="0"/>
                                </a:rPr>
                                <m:t>IIW</m:t>
                              </m:r>
                            </m:sub>
                          </m:sSub>
                        </m:e>
                        <m:sub>
                          <m:r>
                            <a:rPr lang="en-GB" sz="1400" i="0">
                              <a:latin typeface="Cambria Math" panose="02040503050406030204" pitchFamily="18" charset="0"/>
                            </a:rPr>
                            <m:t> </m:t>
                          </m:r>
                        </m:sub>
                      </m:sSub>
                      <m:r>
                        <a:rPr lang="en-GB" sz="1400" i="0">
                          <a:latin typeface="Cambria Math" panose="02040503050406030204" pitchFamily="18" charset="0"/>
                        </a:rPr>
                        <m:t>=</m:t>
                      </m:r>
                      <m:r>
                        <a:rPr lang="en-GB" sz="1400" i="1">
                          <a:latin typeface="Cambria Math" panose="02040503050406030204" pitchFamily="18" charset="0"/>
                        </a:rPr>
                        <m:t>𝐶</m:t>
                      </m:r>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𝑀𝑛</m:t>
                          </m:r>
                          <m:r>
                            <a:rPr lang="en-GB" sz="1400" i="0">
                              <a:latin typeface="Cambria Math" panose="02040503050406030204" pitchFamily="18" charset="0"/>
                            </a:rPr>
                            <m:t>+</m:t>
                          </m:r>
                          <m:r>
                            <a:rPr lang="en-GB" sz="1400" i="1">
                              <a:latin typeface="Cambria Math" panose="02040503050406030204" pitchFamily="18" charset="0"/>
                            </a:rPr>
                            <m:t>𝑆𝑖</m:t>
                          </m:r>
                        </m:num>
                        <m:den>
                          <m:r>
                            <a:rPr lang="en-GB" sz="1400" i="0">
                              <a:latin typeface="Cambria Math" panose="02040503050406030204" pitchFamily="18" charset="0"/>
                            </a:rPr>
                            <m:t>6</m:t>
                          </m:r>
                        </m:den>
                      </m:f>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𝐶𝑟</m:t>
                          </m:r>
                          <m:r>
                            <a:rPr lang="en-GB" sz="1400" i="0">
                              <a:latin typeface="Cambria Math" panose="02040503050406030204" pitchFamily="18" charset="0"/>
                            </a:rPr>
                            <m:t>+</m:t>
                          </m:r>
                          <m:r>
                            <a:rPr lang="en-GB" sz="1400" i="1">
                              <a:latin typeface="Cambria Math" panose="02040503050406030204" pitchFamily="18" charset="0"/>
                            </a:rPr>
                            <m:t>𝑀𝑜</m:t>
                          </m:r>
                          <m:r>
                            <a:rPr lang="en-GB" sz="1400" i="0">
                              <a:latin typeface="Cambria Math" panose="02040503050406030204" pitchFamily="18" charset="0"/>
                            </a:rPr>
                            <m:t>+</m:t>
                          </m:r>
                          <m:r>
                            <a:rPr lang="en-GB" sz="1400" i="1">
                              <a:latin typeface="Cambria Math" panose="02040503050406030204" pitchFamily="18" charset="0"/>
                            </a:rPr>
                            <m:t>𝑉</m:t>
                          </m:r>
                        </m:num>
                        <m:den>
                          <m:r>
                            <a:rPr lang="en-GB" sz="1400" i="0">
                              <a:latin typeface="Cambria Math" panose="02040503050406030204" pitchFamily="18" charset="0"/>
                            </a:rPr>
                            <m:t>5</m:t>
                          </m:r>
                        </m:den>
                      </m:f>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𝑁𝑖</m:t>
                          </m:r>
                          <m:r>
                            <a:rPr lang="en-GB" sz="1400" i="0">
                              <a:latin typeface="Cambria Math" panose="02040503050406030204" pitchFamily="18" charset="0"/>
                            </a:rPr>
                            <m:t>+</m:t>
                          </m:r>
                          <m:r>
                            <a:rPr lang="en-GB" sz="1400" i="1">
                              <a:latin typeface="Cambria Math" panose="02040503050406030204" pitchFamily="18" charset="0"/>
                            </a:rPr>
                            <m:t>𝐶𝑢</m:t>
                          </m:r>
                        </m:num>
                        <m:den>
                          <m:r>
                            <a:rPr lang="en-GB" sz="1400" i="0">
                              <a:latin typeface="Cambria Math" panose="02040503050406030204" pitchFamily="18" charset="0"/>
                            </a:rPr>
                            <m:t>15</m:t>
                          </m:r>
                        </m:den>
                      </m:f>
                    </m:oMath>
                  </m:oMathPara>
                </a14:m>
                <a:endParaRPr lang="en-GB" sz="1400" dirty="0"/>
              </a:p>
            </p:txBody>
          </p:sp>
        </mc:Choice>
        <mc:Fallback>
          <p:sp>
            <p:nvSpPr>
              <p:cNvPr id="5" name="Rectangle 4">
                <a:extLst>
                  <a:ext uri="{FF2B5EF4-FFF2-40B4-BE49-F238E27FC236}">
                    <a16:creationId xmlns:a16="http://schemas.microsoft.com/office/drawing/2014/main" id="{13333756-8E84-4D21-AA26-7024B1A17BC8}"/>
                  </a:ext>
                </a:extLst>
              </p:cNvPr>
              <p:cNvSpPr>
                <a:spLocks noRot="1" noChangeAspect="1" noMove="1" noResize="1" noEditPoints="1" noAdjustHandles="1" noChangeArrowheads="1" noChangeShapeType="1" noTextEdit="1"/>
              </p:cNvSpPr>
              <p:nvPr/>
            </p:nvSpPr>
            <p:spPr>
              <a:xfrm>
                <a:off x="3347864" y="1337338"/>
                <a:ext cx="6480720" cy="497059"/>
              </a:xfrm>
              <a:prstGeom prst="rect">
                <a:avLst/>
              </a:prstGeom>
              <a:blipFill>
                <a:blip r:embed="rId3"/>
                <a:stretch>
                  <a:fillRect b="-1220"/>
                </a:stretch>
              </a:blipFill>
            </p:spPr>
            <p:txBody>
              <a:bodyPr/>
              <a:lstStyle/>
              <a:p>
                <a:r>
                  <a:rPr lang="en-GB">
                    <a:noFill/>
                  </a:rPr>
                  <a:t> </a:t>
                </a:r>
              </a:p>
            </p:txBody>
          </p:sp>
        </mc:Fallback>
      </mc:AlternateContent>
      <p:graphicFrame>
        <p:nvGraphicFramePr>
          <p:cNvPr id="6" name="Chart 5">
            <a:extLst>
              <a:ext uri="{FF2B5EF4-FFF2-40B4-BE49-F238E27FC236}">
                <a16:creationId xmlns:a16="http://schemas.microsoft.com/office/drawing/2014/main" id="{C303C499-3F7F-437B-BE22-A3B5F9494B40}"/>
              </a:ext>
            </a:extLst>
          </p:cNvPr>
          <p:cNvGraphicFramePr>
            <a:graphicFrameLocks/>
          </p:cNvGraphicFramePr>
          <p:nvPr>
            <p:extLst>
              <p:ext uri="{D42A27DB-BD31-4B8C-83A1-F6EECF244321}">
                <p14:modId xmlns:p14="http://schemas.microsoft.com/office/powerpoint/2010/main" val="3507059909"/>
              </p:ext>
            </p:extLst>
          </p:nvPr>
        </p:nvGraphicFramePr>
        <p:xfrm>
          <a:off x="4572000" y="2139369"/>
          <a:ext cx="4285123" cy="22257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35D0A427-DC70-45D3-B1DC-E2138B201489}"/>
              </a:ext>
            </a:extLst>
          </p:cNvPr>
          <p:cNvGraphicFramePr>
            <a:graphicFrameLocks noGrp="1"/>
          </p:cNvGraphicFramePr>
          <p:nvPr>
            <p:extLst>
              <p:ext uri="{D42A27DB-BD31-4B8C-83A1-F6EECF244321}">
                <p14:modId xmlns:p14="http://schemas.microsoft.com/office/powerpoint/2010/main" val="4000711668"/>
              </p:ext>
            </p:extLst>
          </p:nvPr>
        </p:nvGraphicFramePr>
        <p:xfrm>
          <a:off x="286877" y="1268760"/>
          <a:ext cx="4069098" cy="4897157"/>
        </p:xfrm>
        <a:graphic>
          <a:graphicData uri="http://schemas.openxmlformats.org/drawingml/2006/table">
            <a:tbl>
              <a:tblPr firstRow="1" bandRow="1">
                <a:tableStyleId>{21E4AEA4-8DFA-4A89-87EB-49C32662AFE0}</a:tableStyleId>
              </a:tblPr>
              <a:tblGrid>
                <a:gridCol w="1356366">
                  <a:extLst>
                    <a:ext uri="{9D8B030D-6E8A-4147-A177-3AD203B41FA5}">
                      <a16:colId xmlns:a16="http://schemas.microsoft.com/office/drawing/2014/main" val="1010311563"/>
                    </a:ext>
                  </a:extLst>
                </a:gridCol>
                <a:gridCol w="1356366">
                  <a:extLst>
                    <a:ext uri="{9D8B030D-6E8A-4147-A177-3AD203B41FA5}">
                      <a16:colId xmlns:a16="http://schemas.microsoft.com/office/drawing/2014/main" val="3952063203"/>
                    </a:ext>
                  </a:extLst>
                </a:gridCol>
                <a:gridCol w="1356366">
                  <a:extLst>
                    <a:ext uri="{9D8B030D-6E8A-4147-A177-3AD203B41FA5}">
                      <a16:colId xmlns:a16="http://schemas.microsoft.com/office/drawing/2014/main" val="2889247536"/>
                    </a:ext>
                  </a:extLst>
                </a:gridCol>
              </a:tblGrid>
              <a:tr h="786350">
                <a:tc>
                  <a:txBody>
                    <a:bodyPr/>
                    <a:lstStyle/>
                    <a:p>
                      <a:pPr algn="ctr"/>
                      <a:r>
                        <a:rPr lang="en-US" sz="1400" dirty="0"/>
                        <a:t>Weld Property </a:t>
                      </a:r>
                    </a:p>
                  </a:txBody>
                  <a:tcPr/>
                </a:tc>
                <a:tc>
                  <a:txBody>
                    <a:bodyPr/>
                    <a:lstStyle/>
                    <a:p>
                      <a:pPr algn="ctr"/>
                      <a:r>
                        <a:rPr lang="en-US" sz="1400" dirty="0"/>
                        <a:t>Compared to</a:t>
                      </a:r>
                    </a:p>
                  </a:txBody>
                  <a:tcPr/>
                </a:tc>
                <a:tc>
                  <a:txBody>
                    <a:bodyPr/>
                    <a:lstStyle/>
                    <a:p>
                      <a:pPr algn="ctr"/>
                      <a:r>
                        <a:rPr lang="en-US" sz="1400" dirty="0"/>
                        <a:t>Why it matters</a:t>
                      </a:r>
                    </a:p>
                  </a:txBody>
                  <a:tcPr/>
                </a:tc>
                <a:extLst>
                  <a:ext uri="{0D108BD9-81ED-4DB2-BD59-A6C34878D82A}">
                    <a16:rowId xmlns:a16="http://schemas.microsoft.com/office/drawing/2014/main" val="403843894"/>
                  </a:ext>
                </a:extLst>
              </a:tr>
              <a:tr h="774747">
                <a:tc>
                  <a:txBody>
                    <a:bodyPr/>
                    <a:lstStyle/>
                    <a:p>
                      <a:pPr lvl="0">
                        <a:buNone/>
                      </a:pPr>
                      <a:r>
                        <a:rPr lang="en-US" sz="1400" dirty="0"/>
                        <a:t>Chemistry</a:t>
                      </a:r>
                    </a:p>
                  </a:txBody>
                  <a:tcPr anchor="ctr"/>
                </a:tc>
                <a:tc>
                  <a:txBody>
                    <a:bodyPr/>
                    <a:lstStyle/>
                    <a:p>
                      <a:pPr lvl="0">
                        <a:buNone/>
                      </a:pPr>
                      <a:r>
                        <a:rPr lang="en-US" sz="1400" dirty="0"/>
                        <a:t>Established CE Ranges</a:t>
                      </a:r>
                    </a:p>
                  </a:txBody>
                  <a:tcPr anchor="ctr"/>
                </a:tc>
                <a:tc>
                  <a:txBody>
                    <a:bodyPr/>
                    <a:lstStyle/>
                    <a:p>
                      <a:pPr lvl="0">
                        <a:buNone/>
                      </a:pPr>
                      <a:r>
                        <a:rPr lang="en-US" sz="1400" dirty="0"/>
                        <a:t>Weldability</a:t>
                      </a:r>
                    </a:p>
                  </a:txBody>
                  <a:tcPr anchor="ctr"/>
                </a:tc>
                <a:extLst>
                  <a:ext uri="{0D108BD9-81ED-4DB2-BD59-A6C34878D82A}">
                    <a16:rowId xmlns:a16="http://schemas.microsoft.com/office/drawing/2014/main" val="3358753847"/>
                  </a:ext>
                </a:extLst>
              </a:tr>
              <a:tr h="888682">
                <a:tc>
                  <a:txBody>
                    <a:bodyPr/>
                    <a:lstStyle/>
                    <a:p>
                      <a:pPr lvl="0">
                        <a:buNone/>
                      </a:pPr>
                      <a:r>
                        <a:rPr lang="en-US" sz="1400" dirty="0"/>
                        <a:t>Tensile Strength</a:t>
                      </a:r>
                    </a:p>
                  </a:txBody>
                  <a:tcPr anchor="ctr"/>
                </a:tc>
                <a:tc>
                  <a:txBody>
                    <a:bodyPr/>
                    <a:lstStyle/>
                    <a:p>
                      <a:pPr lvl="0">
                        <a:buNone/>
                      </a:pPr>
                      <a:r>
                        <a:rPr lang="en-US" sz="1400" dirty="0"/>
                        <a:t>Weld overmatch, materials spec</a:t>
                      </a:r>
                    </a:p>
                  </a:txBody>
                  <a:tcPr anchor="ctr"/>
                </a:tc>
                <a:tc>
                  <a:txBody>
                    <a:bodyPr/>
                    <a:lstStyle/>
                    <a:p>
                      <a:pPr lvl="0">
                        <a:buNone/>
                      </a:pPr>
                      <a:r>
                        <a:rPr lang="en-US" sz="1400" dirty="0"/>
                        <a:t>Tensile strain capacity</a:t>
                      </a:r>
                    </a:p>
                  </a:txBody>
                  <a:tcPr anchor="ctr"/>
                </a:tc>
                <a:extLst>
                  <a:ext uri="{0D108BD9-81ED-4DB2-BD59-A6C34878D82A}">
                    <a16:rowId xmlns:a16="http://schemas.microsoft.com/office/drawing/2014/main" val="222719352"/>
                  </a:ext>
                </a:extLst>
              </a:tr>
              <a:tr h="1090118">
                <a:tc>
                  <a:txBody>
                    <a:bodyPr/>
                    <a:lstStyle/>
                    <a:p>
                      <a:r>
                        <a:rPr lang="en-US" sz="1400" dirty="0"/>
                        <a:t>Hardness (HV)</a:t>
                      </a:r>
                    </a:p>
                  </a:txBody>
                  <a:tcPr anchor="ctr"/>
                </a:tc>
                <a:tc>
                  <a:txBody>
                    <a:bodyPr/>
                    <a:lstStyle/>
                    <a:p>
                      <a:r>
                        <a:rPr lang="en-US" sz="1400" dirty="0"/>
                        <a:t>Limitations in modern codes of construction </a:t>
                      </a:r>
                    </a:p>
                  </a:txBody>
                  <a:tcPr anchor="ctr"/>
                </a:tc>
                <a:tc>
                  <a:txBody>
                    <a:bodyPr/>
                    <a:lstStyle/>
                    <a:p>
                      <a:r>
                        <a:rPr lang="en-US" sz="1400" dirty="0"/>
                        <a:t>Propensity for cracking, brittle failure</a:t>
                      </a:r>
                    </a:p>
                  </a:txBody>
                  <a:tcPr anchor="ctr"/>
                </a:tc>
                <a:extLst>
                  <a:ext uri="{0D108BD9-81ED-4DB2-BD59-A6C34878D82A}">
                    <a16:rowId xmlns:a16="http://schemas.microsoft.com/office/drawing/2014/main" val="1447150170"/>
                  </a:ext>
                </a:extLst>
              </a:tr>
              <a:tr h="1357260">
                <a:tc>
                  <a:txBody>
                    <a:bodyPr/>
                    <a:lstStyle/>
                    <a:p>
                      <a:r>
                        <a:rPr lang="en-US" sz="1400" dirty="0"/>
                        <a:t>Impact Toughness</a:t>
                      </a:r>
                    </a:p>
                  </a:txBody>
                  <a:tcPr anchor="ctr"/>
                </a:tc>
                <a:tc>
                  <a:txBody>
                    <a:bodyPr/>
                    <a:lstStyle/>
                    <a:p>
                      <a:r>
                        <a:rPr lang="en-US" sz="1400" dirty="0"/>
                        <a:t>Pipe body, materials spec</a:t>
                      </a:r>
                    </a:p>
                  </a:txBody>
                  <a:tcPr anchor="ctr"/>
                </a:tc>
                <a:tc>
                  <a:txBody>
                    <a:bodyPr/>
                    <a:lstStyle/>
                    <a:p>
                      <a:r>
                        <a:rPr lang="en-US" sz="1400" dirty="0"/>
                        <a:t>Ductile behavior, weld spec</a:t>
                      </a:r>
                    </a:p>
                  </a:txBody>
                  <a:tcPr anchor="ctr"/>
                </a:tc>
                <a:extLst>
                  <a:ext uri="{0D108BD9-81ED-4DB2-BD59-A6C34878D82A}">
                    <a16:rowId xmlns:a16="http://schemas.microsoft.com/office/drawing/2014/main" val="4184479920"/>
                  </a:ext>
                </a:extLst>
              </a:tr>
            </a:tbl>
          </a:graphicData>
        </a:graphic>
      </p:graphicFrame>
    </p:spTree>
    <p:extLst>
      <p:ext uri="{BB962C8B-B14F-4D97-AF65-F5344CB8AC3E}">
        <p14:creationId xmlns:p14="http://schemas.microsoft.com/office/powerpoint/2010/main" val="278376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06126-4730-4BFA-9213-6CD93A69B39D}"/>
              </a:ext>
            </a:extLst>
          </p:cNvPr>
          <p:cNvSpPr>
            <a:spLocks noGrp="1"/>
          </p:cNvSpPr>
          <p:nvPr>
            <p:ph type="title"/>
          </p:nvPr>
        </p:nvSpPr>
        <p:spPr/>
        <p:txBody>
          <a:bodyPr/>
          <a:lstStyle/>
          <a:p>
            <a:r>
              <a:rPr lang="en-GB" dirty="0"/>
              <a:t>UTS and Hardness</a:t>
            </a:r>
          </a:p>
        </p:txBody>
      </p:sp>
      <p:graphicFrame>
        <p:nvGraphicFramePr>
          <p:cNvPr id="8" name="Chart 7">
            <a:extLst>
              <a:ext uri="{FF2B5EF4-FFF2-40B4-BE49-F238E27FC236}">
                <a16:creationId xmlns:a16="http://schemas.microsoft.com/office/drawing/2014/main" id="{283684F2-27E1-461A-90DC-2D2F75ABCE1B}"/>
              </a:ext>
            </a:extLst>
          </p:cNvPr>
          <p:cNvGraphicFramePr>
            <a:graphicFrameLocks/>
          </p:cNvGraphicFramePr>
          <p:nvPr>
            <p:extLst>
              <p:ext uri="{D42A27DB-BD31-4B8C-83A1-F6EECF244321}">
                <p14:modId xmlns:p14="http://schemas.microsoft.com/office/powerpoint/2010/main" val="2567139336"/>
              </p:ext>
            </p:extLst>
          </p:nvPr>
        </p:nvGraphicFramePr>
        <p:xfrm>
          <a:off x="31601" y="3881696"/>
          <a:ext cx="9020304" cy="2715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1A51DE67-F22D-41DC-82E8-E84A770A6F3C}"/>
              </a:ext>
            </a:extLst>
          </p:cNvPr>
          <p:cNvGraphicFramePr>
            <a:graphicFrameLocks/>
          </p:cNvGraphicFramePr>
          <p:nvPr>
            <p:extLst>
              <p:ext uri="{D42A27DB-BD31-4B8C-83A1-F6EECF244321}">
                <p14:modId xmlns:p14="http://schemas.microsoft.com/office/powerpoint/2010/main" val="3927349982"/>
              </p:ext>
            </p:extLst>
          </p:nvPr>
        </p:nvGraphicFramePr>
        <p:xfrm>
          <a:off x="-8053" y="1268760"/>
          <a:ext cx="9151850" cy="2867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07946E47-30C7-4310-B371-6D2986945DFD}"/>
              </a:ext>
            </a:extLst>
          </p:cNvPr>
          <p:cNvPicPr/>
          <p:nvPr/>
        </p:nvPicPr>
        <p:blipFill rotWithShape="1">
          <a:blip r:embed="rId4" cstate="email">
            <a:extLst>
              <a:ext uri="{28A0092B-C50C-407E-A947-70E740481C1C}">
                <a14:useLocalDpi xmlns:a14="http://schemas.microsoft.com/office/drawing/2010/main"/>
              </a:ext>
            </a:extLst>
          </a:blip>
          <a:srcRect l="32913" t="26127" r="35640" b="35458"/>
          <a:stretch/>
        </p:blipFill>
        <p:spPr>
          <a:xfrm>
            <a:off x="6151010" y="5157192"/>
            <a:ext cx="874427" cy="736037"/>
          </a:xfrm>
          <a:prstGeom prst="roundRect">
            <a:avLst>
              <a:gd name="adj" fmla="val 8594"/>
            </a:avLst>
          </a:prstGeom>
          <a:solidFill>
            <a:srgbClr val="FFFFFF">
              <a:shade val="85000"/>
            </a:srgbClr>
          </a:solidFill>
          <a:ln>
            <a:noFill/>
          </a:ln>
          <a:effectLst/>
        </p:spPr>
      </p:pic>
      <p:sp>
        <p:nvSpPr>
          <p:cNvPr id="11" name="Oval 10">
            <a:extLst>
              <a:ext uri="{FF2B5EF4-FFF2-40B4-BE49-F238E27FC236}">
                <a16:creationId xmlns:a16="http://schemas.microsoft.com/office/drawing/2014/main" id="{12DB3543-D52A-4E0A-99C2-20CFADC2BB19}"/>
              </a:ext>
            </a:extLst>
          </p:cNvPr>
          <p:cNvSpPr/>
          <p:nvPr/>
        </p:nvSpPr>
        <p:spPr bwMode="auto">
          <a:xfrm>
            <a:off x="5508104" y="4893366"/>
            <a:ext cx="360040" cy="119993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Wingdings" pitchFamily="2" charset="2"/>
              <a:buChar char="§"/>
              <a:tabLst>
                <a:tab pos="1600200" algn="l"/>
              </a:tabLst>
            </a:pPr>
            <a:endParaRPr kumimoji="0" lang="en-US" sz="2000" b="1" i="0" u="none" strike="noStrike" cap="none" normalizeH="0" baseline="0" dirty="0">
              <a:ln>
                <a:noFill/>
              </a:ln>
              <a:solidFill>
                <a:schemeClr val="tx2"/>
              </a:solidFill>
              <a:effectLst/>
              <a:latin typeface="Arial Narrow" pitchFamily="34" charset="0"/>
            </a:endParaRPr>
          </a:p>
        </p:txBody>
      </p:sp>
      <p:cxnSp>
        <p:nvCxnSpPr>
          <p:cNvPr id="12" name="Straight Connector 11">
            <a:extLst>
              <a:ext uri="{FF2B5EF4-FFF2-40B4-BE49-F238E27FC236}">
                <a16:creationId xmlns:a16="http://schemas.microsoft.com/office/drawing/2014/main" id="{4A248096-A0F0-4C77-A57A-1AEF4DEFEC0E}"/>
              </a:ext>
            </a:extLst>
          </p:cNvPr>
          <p:cNvCxnSpPr>
            <a:cxnSpLocks/>
            <a:stCxn id="11" idx="0"/>
            <a:endCxn id="10" idx="0"/>
          </p:cNvCxnSpPr>
          <p:nvPr/>
        </p:nvCxnSpPr>
        <p:spPr bwMode="auto">
          <a:xfrm>
            <a:off x="5688124" y="4893366"/>
            <a:ext cx="900100" cy="2638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75384DA6-6E90-4BAC-BD34-C588819F1242}"/>
              </a:ext>
            </a:extLst>
          </p:cNvPr>
          <p:cNvCxnSpPr>
            <a:cxnSpLocks/>
            <a:stCxn id="11" idx="4"/>
            <a:endCxn id="10" idx="2"/>
          </p:cNvCxnSpPr>
          <p:nvPr/>
        </p:nvCxnSpPr>
        <p:spPr bwMode="auto">
          <a:xfrm flipV="1">
            <a:off x="5688124" y="5893229"/>
            <a:ext cx="900100" cy="2000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3534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5D30D3-5057-4B1D-920D-6E91EA906CD2}"/>
              </a:ext>
            </a:extLst>
          </p:cNvPr>
          <p:cNvSpPr>
            <a:spLocks noGrp="1"/>
          </p:cNvSpPr>
          <p:nvPr>
            <p:ph type="title"/>
          </p:nvPr>
        </p:nvSpPr>
        <p:spPr/>
        <p:txBody>
          <a:bodyPr/>
          <a:lstStyle/>
          <a:p>
            <a:r>
              <a:rPr lang="en-GB" dirty="0"/>
              <a:t>Charpy Impact (V-Notch)</a:t>
            </a:r>
          </a:p>
        </p:txBody>
      </p:sp>
      <p:graphicFrame>
        <p:nvGraphicFramePr>
          <p:cNvPr id="4" name="Chart 3">
            <a:extLst>
              <a:ext uri="{FF2B5EF4-FFF2-40B4-BE49-F238E27FC236}">
                <a16:creationId xmlns:a16="http://schemas.microsoft.com/office/drawing/2014/main" id="{B45C5A47-77CC-4FC6-916B-8551D719B317}"/>
              </a:ext>
            </a:extLst>
          </p:cNvPr>
          <p:cNvGraphicFramePr>
            <a:graphicFrameLocks/>
          </p:cNvGraphicFramePr>
          <p:nvPr>
            <p:extLst>
              <p:ext uri="{D42A27DB-BD31-4B8C-83A1-F6EECF244321}">
                <p14:modId xmlns:p14="http://schemas.microsoft.com/office/powerpoint/2010/main" val="2305130477"/>
              </p:ext>
            </p:extLst>
          </p:nvPr>
        </p:nvGraphicFramePr>
        <p:xfrm>
          <a:off x="35497" y="1268760"/>
          <a:ext cx="9032729" cy="5256584"/>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CE670BD8-376F-4519-B552-2D90F3452E3E}"/>
              </a:ext>
            </a:extLst>
          </p:cNvPr>
          <p:cNvCxnSpPr>
            <a:cxnSpLocks/>
          </p:cNvCxnSpPr>
          <p:nvPr/>
        </p:nvCxnSpPr>
        <p:spPr bwMode="auto">
          <a:xfrm flipV="1">
            <a:off x="2209342" y="1376768"/>
            <a:ext cx="0" cy="392443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252A72EB-801A-435B-B13A-F0B0F6C407E6}"/>
              </a:ext>
            </a:extLst>
          </p:cNvPr>
          <p:cNvCxnSpPr>
            <a:cxnSpLocks/>
          </p:cNvCxnSpPr>
          <p:nvPr/>
        </p:nvCxnSpPr>
        <p:spPr bwMode="auto">
          <a:xfrm>
            <a:off x="2186423" y="1376770"/>
            <a:ext cx="67242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FA3C824-BB57-4739-94CD-0F13770923CF}"/>
              </a:ext>
            </a:extLst>
          </p:cNvPr>
          <p:cNvCxnSpPr>
            <a:cxnSpLocks/>
          </p:cNvCxnSpPr>
          <p:nvPr/>
        </p:nvCxnSpPr>
        <p:spPr bwMode="auto">
          <a:xfrm flipH="1">
            <a:off x="1563445" y="1529170"/>
            <a:ext cx="622978"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C7C0B418-657A-4623-BBDF-B4B05166D018}"/>
              </a:ext>
            </a:extLst>
          </p:cNvPr>
          <p:cNvSpPr txBox="1"/>
          <p:nvPr/>
        </p:nvSpPr>
        <p:spPr>
          <a:xfrm>
            <a:off x="2209342" y="1376768"/>
            <a:ext cx="864518" cy="369332"/>
          </a:xfrm>
          <a:prstGeom prst="rect">
            <a:avLst/>
          </a:prstGeom>
          <a:noFill/>
        </p:spPr>
        <p:txBody>
          <a:bodyPr wrap="square" rtlCol="0">
            <a:spAutoFit/>
          </a:bodyPr>
          <a:lstStyle/>
          <a:p>
            <a:r>
              <a:rPr lang="en-US" dirty="0"/>
              <a:t>+10</a:t>
            </a:r>
            <a:r>
              <a:rPr lang="en-US" baseline="30000" dirty="0"/>
              <a:t>0</a:t>
            </a:r>
            <a:r>
              <a:rPr lang="en-US" dirty="0"/>
              <a:t>C</a:t>
            </a:r>
          </a:p>
        </p:txBody>
      </p:sp>
      <p:sp>
        <p:nvSpPr>
          <p:cNvPr id="17" name="TextBox 16">
            <a:extLst>
              <a:ext uri="{FF2B5EF4-FFF2-40B4-BE49-F238E27FC236}">
                <a16:creationId xmlns:a16="http://schemas.microsoft.com/office/drawing/2014/main" id="{A241C81A-67CB-4317-85D3-A638682A7FC9}"/>
              </a:ext>
            </a:extLst>
          </p:cNvPr>
          <p:cNvSpPr txBox="1"/>
          <p:nvPr/>
        </p:nvSpPr>
        <p:spPr>
          <a:xfrm>
            <a:off x="1360231" y="1178189"/>
            <a:ext cx="849111" cy="369332"/>
          </a:xfrm>
          <a:prstGeom prst="rect">
            <a:avLst/>
          </a:prstGeom>
          <a:noFill/>
        </p:spPr>
        <p:txBody>
          <a:bodyPr wrap="square" rtlCol="0">
            <a:spAutoFit/>
          </a:bodyPr>
          <a:lstStyle/>
          <a:p>
            <a:r>
              <a:rPr lang="en-US" dirty="0"/>
              <a:t>-10</a:t>
            </a:r>
            <a:r>
              <a:rPr lang="en-US" baseline="30000" dirty="0"/>
              <a:t>0</a:t>
            </a:r>
            <a:r>
              <a:rPr lang="en-US" dirty="0"/>
              <a:t>C</a:t>
            </a:r>
          </a:p>
        </p:txBody>
      </p:sp>
    </p:spTree>
    <p:extLst>
      <p:ext uri="{BB962C8B-B14F-4D97-AF65-F5344CB8AC3E}">
        <p14:creationId xmlns:p14="http://schemas.microsoft.com/office/powerpoint/2010/main" val="9876915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AB12927C1DEF47A0067C984201AFF5" ma:contentTypeVersion="10" ma:contentTypeDescription="Create a new document." ma:contentTypeScope="" ma:versionID="ff0c799194260cc0736318ff574ef594">
  <xsd:schema xmlns:xsd="http://www.w3.org/2001/XMLSchema" xmlns:xs="http://www.w3.org/2001/XMLSchema" xmlns:p="http://schemas.microsoft.com/office/2006/metadata/properties" xmlns:ns3="c000a300-af96-440e-94a3-df38cd6d54eb" targetNamespace="http://schemas.microsoft.com/office/2006/metadata/properties" ma:root="true" ma:fieldsID="da1628cc4ee5b22916d948b3ee240129" ns3:_="">
    <xsd:import namespace="c000a300-af96-440e-94a3-df38cd6d54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0a300-af96-440e-94a3-df38cd6d54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5FC566-330E-452E-A471-259E52B6EC87}">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c000a300-af96-440e-94a3-df38cd6d54eb"/>
  </ds:schemaRefs>
</ds:datastoreItem>
</file>

<file path=customXml/itemProps2.xml><?xml version="1.0" encoding="utf-8"?>
<ds:datastoreItem xmlns:ds="http://schemas.openxmlformats.org/officeDocument/2006/customXml" ds:itemID="{0092B5BB-2D34-4044-BE01-D0D47D373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0a300-af96-440e-94a3-df38cd6d5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78188-17E9-4329-865C-A5DA5BAB86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785</TotalTime>
  <Words>1590</Words>
  <Application>Microsoft Office PowerPoint</Application>
  <PresentationFormat>On-screen Show (4:3)</PresentationFormat>
  <Paragraphs>152</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ＭＳ Ｐゴシック</vt:lpstr>
      <vt:lpstr>Arial</vt:lpstr>
      <vt:lpstr>Arial Narrow</vt:lpstr>
      <vt:lpstr>Arial Rounded MT Bold</vt:lpstr>
      <vt:lpstr>Calibri</vt:lpstr>
      <vt:lpstr>Cambria Math</vt:lpstr>
      <vt:lpstr>Courier New</vt:lpstr>
      <vt:lpstr>Helvetica</vt:lpstr>
      <vt:lpstr>Wingdings</vt:lpstr>
      <vt:lpstr>Default Design</vt:lpstr>
      <vt:lpstr>Custom Design</vt:lpstr>
      <vt:lpstr>Mechanical and fatigue properties of Pre-1972 Girth welds</vt:lpstr>
      <vt:lpstr>Project Overview</vt:lpstr>
      <vt:lpstr>Project Stages</vt:lpstr>
      <vt:lpstr>UKOPA Fault Database 1962-2019</vt:lpstr>
      <vt:lpstr>Visual inspection and NDE</vt:lpstr>
      <vt:lpstr>Weld Inspection</vt:lpstr>
      <vt:lpstr>Mechanical Testing</vt:lpstr>
      <vt:lpstr>UTS and Hardness</vt:lpstr>
      <vt:lpstr>Charpy Impact (V-Notch)</vt:lpstr>
      <vt:lpstr>Fatigue Testing</vt:lpstr>
      <vt:lpstr>Welds without defects – Strathclyde (F2)</vt:lpstr>
      <vt:lpstr>Welds without defects – Strathclyde (E)</vt:lpstr>
      <vt:lpstr>Welds containing defects – Swansea (F2)</vt:lpstr>
      <vt:lpstr>Conclusions</vt:lpstr>
      <vt:lpstr>Conclusions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UKOPA Members Meeting Update</dc:title>
  <dc:creator>Nikki Barker</dc:creator>
  <cp:lastModifiedBy>Rudd, Timothy</cp:lastModifiedBy>
  <cp:revision>65</cp:revision>
  <dcterms:created xsi:type="dcterms:W3CDTF">2020-10-19T19:37:21Z</dcterms:created>
  <dcterms:modified xsi:type="dcterms:W3CDTF">2022-10-14T14:50:45Z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1066561597</vt:i4>
  </property>
  <property fmtid="{D5CDD505-2E9C-101B-9397-08002B2CF9AE}" pid="3" name="_NewReviewCycle">
    <vt:lpwstr/>
  </property>
  <property fmtid="{D5CDD505-2E9C-101B-9397-08002B2CF9AE}" pid="4" name="_EmailSubject">
    <vt:lpwstr>CONCAWE/COPEX presentation</vt:lpwstr>
  </property>
  <property fmtid="{D5CDD505-2E9C-101B-9397-08002B2CF9AE}" pid="5" name="_AuthorEmail">
    <vt:lpwstr>Timothy.Rudd@valero.com</vt:lpwstr>
  </property>
  <property fmtid="{D5CDD505-2E9C-101B-9397-08002B2CF9AE}" pid="6" name="_AuthorEmailDisplayName">
    <vt:lpwstr>Rudd, Timothy</vt:lpwstr>
  </property>
  <property fmtid="{D5CDD505-2E9C-101B-9397-08002B2CF9AE}" pid="7" name="_PreviousAdHocReviewCycleID">
    <vt:i4>754802048</vt:i4>
  </property>
</Properties>
</file>