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61" r:id="rId6"/>
    <p:sldId id="327" r:id="rId7"/>
    <p:sldId id="322" r:id="rId8"/>
    <p:sldId id="271" r:id="rId9"/>
    <p:sldId id="328" r:id="rId10"/>
    <p:sldId id="330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Emery" userId="68038728-b12c-41c2-aa38-74a1428846c0" providerId="ADAL" clId="{6D716D72-2B31-4D95-B766-259CB7A43616}"/>
    <pc:docChg chg="undo custSel addSld delSld modSld sldOrd">
      <pc:chgData name="Matthew Emery" userId="68038728-b12c-41c2-aa38-74a1428846c0" providerId="ADAL" clId="{6D716D72-2B31-4D95-B766-259CB7A43616}" dt="2022-10-05T09:16:49.464" v="5583" actId="20577"/>
      <pc:docMkLst>
        <pc:docMk/>
      </pc:docMkLst>
      <pc:sldChg chg="modSp mod">
        <pc:chgData name="Matthew Emery" userId="68038728-b12c-41c2-aa38-74a1428846c0" providerId="ADAL" clId="{6D716D72-2B31-4D95-B766-259CB7A43616}" dt="2022-09-30T06:48:20.943" v="4821" actId="1076"/>
        <pc:sldMkLst>
          <pc:docMk/>
          <pc:sldMk cId="659852265" sldId="261"/>
        </pc:sldMkLst>
        <pc:spChg chg="mod">
          <ac:chgData name="Matthew Emery" userId="68038728-b12c-41c2-aa38-74a1428846c0" providerId="ADAL" clId="{6D716D72-2B31-4D95-B766-259CB7A43616}" dt="2022-09-30T06:48:20.943" v="4821" actId="1076"/>
          <ac:spMkLst>
            <pc:docMk/>
            <pc:sldMk cId="659852265" sldId="261"/>
            <ac:spMk id="6" creationId="{AA786123-CAB0-4B72-AF99-99F918A21E47}"/>
          </ac:spMkLst>
        </pc:spChg>
      </pc:sldChg>
      <pc:sldChg chg="addSp delSp modSp mod">
        <pc:chgData name="Matthew Emery" userId="68038728-b12c-41c2-aa38-74a1428846c0" providerId="ADAL" clId="{6D716D72-2B31-4D95-B766-259CB7A43616}" dt="2022-10-05T09:15:27.969" v="5574" actId="20577"/>
        <pc:sldMkLst>
          <pc:docMk/>
          <pc:sldMk cId="1613804879" sldId="271"/>
        </pc:sldMkLst>
        <pc:spChg chg="del mod">
          <ac:chgData name="Matthew Emery" userId="68038728-b12c-41c2-aa38-74a1428846c0" providerId="ADAL" clId="{6D716D72-2B31-4D95-B766-259CB7A43616}" dt="2022-09-29T16:31:43.164" v="4089" actId="478"/>
          <ac:spMkLst>
            <pc:docMk/>
            <pc:sldMk cId="1613804879" sldId="271"/>
            <ac:spMk id="4" creationId="{00000000-0000-0000-0000-000000000000}"/>
          </ac:spMkLst>
        </pc:spChg>
        <pc:spChg chg="add del mod">
          <ac:chgData name="Matthew Emery" userId="68038728-b12c-41c2-aa38-74a1428846c0" providerId="ADAL" clId="{6D716D72-2B31-4D95-B766-259CB7A43616}" dt="2022-09-29T16:31:45.438" v="4090" actId="478"/>
          <ac:spMkLst>
            <pc:docMk/>
            <pc:sldMk cId="1613804879" sldId="271"/>
            <ac:spMk id="5" creationId="{B085C050-9E8C-2708-BC78-E400792DA1EE}"/>
          </ac:spMkLst>
        </pc:spChg>
        <pc:spChg chg="add mod">
          <ac:chgData name="Matthew Emery" userId="68038728-b12c-41c2-aa38-74a1428846c0" providerId="ADAL" clId="{6D716D72-2B31-4D95-B766-259CB7A43616}" dt="2022-10-05T09:15:27.969" v="5574" actId="20577"/>
          <ac:spMkLst>
            <pc:docMk/>
            <pc:sldMk cId="1613804879" sldId="271"/>
            <ac:spMk id="6" creationId="{22AA1CAC-7E93-334D-1880-A7BC672838D8}"/>
          </ac:spMkLst>
        </pc:spChg>
        <pc:spChg chg="del">
          <ac:chgData name="Matthew Emery" userId="68038728-b12c-41c2-aa38-74a1428846c0" providerId="ADAL" clId="{6D716D72-2B31-4D95-B766-259CB7A43616}" dt="2022-09-29T16:09:58.156" v="2757" actId="478"/>
          <ac:spMkLst>
            <pc:docMk/>
            <pc:sldMk cId="1613804879" sldId="271"/>
            <ac:spMk id="9" creationId="{C47117B8-DEB0-B1C9-CE22-E1FADB36FD7A}"/>
          </ac:spMkLst>
        </pc:spChg>
        <pc:spChg chg="del">
          <ac:chgData name="Matthew Emery" userId="68038728-b12c-41c2-aa38-74a1428846c0" providerId="ADAL" clId="{6D716D72-2B31-4D95-B766-259CB7A43616}" dt="2022-09-29T16:09:58.156" v="2757" actId="478"/>
          <ac:spMkLst>
            <pc:docMk/>
            <pc:sldMk cId="1613804879" sldId="271"/>
            <ac:spMk id="10" creationId="{761932FA-EB37-4663-B9AA-CF9AAC654A76}"/>
          </ac:spMkLst>
        </pc:spChg>
        <pc:spChg chg="del">
          <ac:chgData name="Matthew Emery" userId="68038728-b12c-41c2-aa38-74a1428846c0" providerId="ADAL" clId="{6D716D72-2B31-4D95-B766-259CB7A43616}" dt="2022-09-29T16:09:58.156" v="2757" actId="478"/>
          <ac:spMkLst>
            <pc:docMk/>
            <pc:sldMk cId="1613804879" sldId="271"/>
            <ac:spMk id="17" creationId="{A44242EC-CD37-A25D-5A94-811CD8DCD0F9}"/>
          </ac:spMkLst>
        </pc:spChg>
        <pc:spChg chg="del">
          <ac:chgData name="Matthew Emery" userId="68038728-b12c-41c2-aa38-74a1428846c0" providerId="ADAL" clId="{6D716D72-2B31-4D95-B766-259CB7A43616}" dt="2022-09-29T16:09:58.156" v="2757" actId="478"/>
          <ac:spMkLst>
            <pc:docMk/>
            <pc:sldMk cId="1613804879" sldId="271"/>
            <ac:spMk id="18" creationId="{BCC5E3E6-E872-5406-BB62-6248715F511B}"/>
          </ac:spMkLst>
        </pc:spChg>
        <pc:spChg chg="del">
          <ac:chgData name="Matthew Emery" userId="68038728-b12c-41c2-aa38-74a1428846c0" providerId="ADAL" clId="{6D716D72-2B31-4D95-B766-259CB7A43616}" dt="2022-09-29T16:09:58.156" v="2757" actId="478"/>
          <ac:spMkLst>
            <pc:docMk/>
            <pc:sldMk cId="1613804879" sldId="271"/>
            <ac:spMk id="21" creationId="{EFB1A26F-A800-CC8D-45F6-B59B2C690E1D}"/>
          </ac:spMkLst>
        </pc:spChg>
        <pc:spChg chg="del">
          <ac:chgData name="Matthew Emery" userId="68038728-b12c-41c2-aa38-74a1428846c0" providerId="ADAL" clId="{6D716D72-2B31-4D95-B766-259CB7A43616}" dt="2022-09-29T16:09:56.740" v="2756" actId="478"/>
          <ac:spMkLst>
            <pc:docMk/>
            <pc:sldMk cId="1613804879" sldId="271"/>
            <ac:spMk id="22" creationId="{7AC2EA2E-7FB3-F06B-B194-52751EAD91B2}"/>
          </ac:spMkLst>
        </pc:spChg>
        <pc:graphicFrameChg chg="add mod modGraphic">
          <ac:chgData name="Matthew Emery" userId="68038728-b12c-41c2-aa38-74a1428846c0" providerId="ADAL" clId="{6D716D72-2B31-4D95-B766-259CB7A43616}" dt="2022-10-03T15:53:09.262" v="5139" actId="14734"/>
          <ac:graphicFrameMkLst>
            <pc:docMk/>
            <pc:sldMk cId="1613804879" sldId="271"/>
            <ac:graphicFrameMk id="2" creationId="{04132398-AD7B-B41D-0B9A-DF39E3EFB727}"/>
          </ac:graphicFrameMkLst>
        </pc:graphicFrameChg>
        <pc:graphicFrameChg chg="del">
          <ac:chgData name="Matthew Emery" userId="68038728-b12c-41c2-aa38-74a1428846c0" providerId="ADAL" clId="{6D716D72-2B31-4D95-B766-259CB7A43616}" dt="2022-09-29T16:09:54.885" v="2755" actId="478"/>
          <ac:graphicFrameMkLst>
            <pc:docMk/>
            <pc:sldMk cId="1613804879" sldId="271"/>
            <ac:graphicFrameMk id="23" creationId="{C74C7DC4-5B65-0820-F8D3-F0CBC51E9D3A}"/>
          </ac:graphicFrameMkLst>
        </pc:graphicFrameChg>
        <pc:picChg chg="del">
          <ac:chgData name="Matthew Emery" userId="68038728-b12c-41c2-aa38-74a1428846c0" providerId="ADAL" clId="{6D716D72-2B31-4D95-B766-259CB7A43616}" dt="2022-09-29T16:09:53.223" v="2754" actId="478"/>
          <ac:picMkLst>
            <pc:docMk/>
            <pc:sldMk cId="1613804879" sldId="271"/>
            <ac:picMk id="7" creationId="{F76082A2-640D-9DB6-0CF1-67129A6F719F}"/>
          </ac:picMkLst>
        </pc:picChg>
        <pc:cxnChg chg="del">
          <ac:chgData name="Matthew Emery" userId="68038728-b12c-41c2-aa38-74a1428846c0" providerId="ADAL" clId="{6D716D72-2B31-4D95-B766-259CB7A43616}" dt="2022-09-29T16:09:58.156" v="2757" actId="478"/>
          <ac:cxnSpMkLst>
            <pc:docMk/>
            <pc:sldMk cId="1613804879" sldId="271"/>
            <ac:cxnSpMk id="12" creationId="{B6C4958B-E1F0-2A29-59F3-C23BEDE82028}"/>
          </ac:cxnSpMkLst>
        </pc:cxnChg>
        <pc:cxnChg chg="del">
          <ac:chgData name="Matthew Emery" userId="68038728-b12c-41c2-aa38-74a1428846c0" providerId="ADAL" clId="{6D716D72-2B31-4D95-B766-259CB7A43616}" dt="2022-09-29T16:09:58.156" v="2757" actId="478"/>
          <ac:cxnSpMkLst>
            <pc:docMk/>
            <pc:sldMk cId="1613804879" sldId="271"/>
            <ac:cxnSpMk id="15" creationId="{B854C630-E4EA-8306-8BBC-D93D916C01B2}"/>
          </ac:cxnSpMkLst>
        </pc:cxnChg>
        <pc:cxnChg chg="del">
          <ac:chgData name="Matthew Emery" userId="68038728-b12c-41c2-aa38-74a1428846c0" providerId="ADAL" clId="{6D716D72-2B31-4D95-B766-259CB7A43616}" dt="2022-09-29T16:09:58.156" v="2757" actId="478"/>
          <ac:cxnSpMkLst>
            <pc:docMk/>
            <pc:sldMk cId="1613804879" sldId="271"/>
            <ac:cxnSpMk id="19" creationId="{BF99311C-AA48-B9AF-AB77-A58168AADA7F}"/>
          </ac:cxnSpMkLst>
        </pc:cxnChg>
      </pc:sldChg>
      <pc:sldChg chg="addSp delSp modSp mod">
        <pc:chgData name="Matthew Emery" userId="68038728-b12c-41c2-aa38-74a1428846c0" providerId="ADAL" clId="{6D716D72-2B31-4D95-B766-259CB7A43616}" dt="2022-10-05T09:14:35.119" v="5573" actId="20577"/>
        <pc:sldMkLst>
          <pc:docMk/>
          <pc:sldMk cId="3792379267" sldId="322"/>
        </pc:sldMkLst>
        <pc:spChg chg="add del mod">
          <ac:chgData name="Matthew Emery" userId="68038728-b12c-41c2-aa38-74a1428846c0" providerId="ADAL" clId="{6D716D72-2B31-4D95-B766-259CB7A43616}" dt="2022-09-29T16:30:49.679" v="4087" actId="478"/>
          <ac:spMkLst>
            <pc:docMk/>
            <pc:sldMk cId="3792379267" sldId="322"/>
            <ac:spMk id="3" creationId="{42DAFB22-CDEA-EF3F-39B0-99A971ECF8BE}"/>
          </ac:spMkLst>
        </pc:spChg>
        <pc:spChg chg="mod">
          <ac:chgData name="Matthew Emery" userId="68038728-b12c-41c2-aa38-74a1428846c0" providerId="ADAL" clId="{6D716D72-2B31-4D95-B766-259CB7A43616}" dt="2022-10-05T09:14:35.119" v="5573" actId="20577"/>
          <ac:spMkLst>
            <pc:docMk/>
            <pc:sldMk cId="3792379267" sldId="322"/>
            <ac:spMk id="7" creationId="{52F6F9C3-707E-57FD-9D87-6C0C91EBF889}"/>
          </ac:spMkLst>
        </pc:spChg>
        <pc:spChg chg="mod">
          <ac:chgData name="Matthew Emery" userId="68038728-b12c-41c2-aa38-74a1428846c0" providerId="ADAL" clId="{6D716D72-2B31-4D95-B766-259CB7A43616}" dt="2022-09-29T16:38:27.305" v="4736" actId="113"/>
          <ac:spMkLst>
            <pc:docMk/>
            <pc:sldMk cId="3792379267" sldId="322"/>
            <ac:spMk id="9" creationId="{B598D252-CE23-475B-A728-4E0D92FBDB75}"/>
          </ac:spMkLst>
        </pc:spChg>
        <pc:graphicFrameChg chg="add del mod modGraphic">
          <ac:chgData name="Matthew Emery" userId="68038728-b12c-41c2-aa38-74a1428846c0" providerId="ADAL" clId="{6D716D72-2B31-4D95-B766-259CB7A43616}" dt="2022-09-29T16:14:15.504" v="2870" actId="478"/>
          <ac:graphicFrameMkLst>
            <pc:docMk/>
            <pc:sldMk cId="3792379267" sldId="322"/>
            <ac:graphicFrameMk id="2" creationId="{4E88F53B-1957-E824-E768-D64BEA15E2CE}"/>
          </ac:graphicFrameMkLst>
        </pc:graphicFrameChg>
      </pc:sldChg>
      <pc:sldChg chg="delSp modSp mod">
        <pc:chgData name="Matthew Emery" userId="68038728-b12c-41c2-aa38-74a1428846c0" providerId="ADAL" clId="{6D716D72-2B31-4D95-B766-259CB7A43616}" dt="2022-10-05T09:05:06.722" v="5388" actId="20577"/>
        <pc:sldMkLst>
          <pc:docMk/>
          <pc:sldMk cId="1794043725" sldId="327"/>
        </pc:sldMkLst>
        <pc:spChg chg="mod">
          <ac:chgData name="Matthew Emery" userId="68038728-b12c-41c2-aa38-74a1428846c0" providerId="ADAL" clId="{6D716D72-2B31-4D95-B766-259CB7A43616}" dt="2022-09-29T16:38:22.281" v="4735" actId="113"/>
          <ac:spMkLst>
            <pc:docMk/>
            <pc:sldMk cId="1794043725" sldId="327"/>
            <ac:spMk id="4" creationId="{78B35A9F-D258-4D05-A2E7-32A36F685F1B}"/>
          </ac:spMkLst>
        </pc:spChg>
        <pc:spChg chg="mod">
          <ac:chgData name="Matthew Emery" userId="68038728-b12c-41c2-aa38-74a1428846c0" providerId="ADAL" clId="{6D716D72-2B31-4D95-B766-259CB7A43616}" dt="2022-10-05T09:05:06.722" v="5388" actId="20577"/>
          <ac:spMkLst>
            <pc:docMk/>
            <pc:sldMk cId="1794043725" sldId="327"/>
            <ac:spMk id="13" creationId="{E052195F-FAA5-2EED-22B3-366F86F8F26A}"/>
          </ac:spMkLst>
        </pc:spChg>
        <pc:spChg chg="del">
          <ac:chgData name="Matthew Emery" userId="68038728-b12c-41c2-aa38-74a1428846c0" providerId="ADAL" clId="{6D716D72-2B31-4D95-B766-259CB7A43616}" dt="2022-09-29T15:36:45.780" v="44" actId="478"/>
          <ac:spMkLst>
            <pc:docMk/>
            <pc:sldMk cId="1794043725" sldId="327"/>
            <ac:spMk id="29" creationId="{F1EC3F94-50ED-E2EE-BC51-AF9E97AC1027}"/>
          </ac:spMkLst>
        </pc:spChg>
        <pc:spChg chg="del">
          <ac:chgData name="Matthew Emery" userId="68038728-b12c-41c2-aa38-74a1428846c0" providerId="ADAL" clId="{6D716D72-2B31-4D95-B766-259CB7A43616}" dt="2022-09-29T15:36:45.780" v="44" actId="478"/>
          <ac:spMkLst>
            <pc:docMk/>
            <pc:sldMk cId="1794043725" sldId="327"/>
            <ac:spMk id="32" creationId="{20ED1A6F-30B1-1748-E4E2-061F9D9C70BC}"/>
          </ac:spMkLst>
        </pc:spChg>
        <pc:spChg chg="del">
          <ac:chgData name="Matthew Emery" userId="68038728-b12c-41c2-aa38-74a1428846c0" providerId="ADAL" clId="{6D716D72-2B31-4D95-B766-259CB7A43616}" dt="2022-09-29T15:36:45.780" v="44" actId="478"/>
          <ac:spMkLst>
            <pc:docMk/>
            <pc:sldMk cId="1794043725" sldId="327"/>
            <ac:spMk id="33" creationId="{05EE24FE-F388-6D41-1B6E-9C38253595E4}"/>
          </ac:spMkLst>
        </pc:spChg>
        <pc:picChg chg="del">
          <ac:chgData name="Matthew Emery" userId="68038728-b12c-41c2-aa38-74a1428846c0" providerId="ADAL" clId="{6D716D72-2B31-4D95-B766-259CB7A43616}" dt="2022-09-29T15:36:43.273" v="43" actId="478"/>
          <ac:picMkLst>
            <pc:docMk/>
            <pc:sldMk cId="1794043725" sldId="327"/>
            <ac:picMk id="5" creationId="{AE37A1FF-D6F6-5D57-9318-5D363EB7DC5A}"/>
          </ac:picMkLst>
        </pc:picChg>
        <pc:cxnChg chg="del">
          <ac:chgData name="Matthew Emery" userId="68038728-b12c-41c2-aa38-74a1428846c0" providerId="ADAL" clId="{6D716D72-2B31-4D95-B766-259CB7A43616}" dt="2022-09-29T15:36:45.780" v="44" actId="478"/>
          <ac:cxnSpMkLst>
            <pc:docMk/>
            <pc:sldMk cId="1794043725" sldId="327"/>
            <ac:cxnSpMk id="17" creationId="{A49B6317-E201-9474-C6E8-F378FEC539BF}"/>
          </ac:cxnSpMkLst>
        </pc:cxnChg>
        <pc:cxnChg chg="del">
          <ac:chgData name="Matthew Emery" userId="68038728-b12c-41c2-aa38-74a1428846c0" providerId="ADAL" clId="{6D716D72-2B31-4D95-B766-259CB7A43616}" dt="2022-09-29T15:36:45.780" v="44" actId="478"/>
          <ac:cxnSpMkLst>
            <pc:docMk/>
            <pc:sldMk cId="1794043725" sldId="327"/>
            <ac:cxnSpMk id="18" creationId="{85C79877-32EA-13D5-E4D2-2A989292FD80}"/>
          </ac:cxnSpMkLst>
        </pc:cxnChg>
        <pc:cxnChg chg="del">
          <ac:chgData name="Matthew Emery" userId="68038728-b12c-41c2-aa38-74a1428846c0" providerId="ADAL" clId="{6D716D72-2B31-4D95-B766-259CB7A43616}" dt="2022-09-29T15:36:45.780" v="44" actId="478"/>
          <ac:cxnSpMkLst>
            <pc:docMk/>
            <pc:sldMk cId="1794043725" sldId="327"/>
            <ac:cxnSpMk id="22" creationId="{71DCFD80-46AB-6769-3EE1-6F8175392E29}"/>
          </ac:cxnSpMkLst>
        </pc:cxnChg>
        <pc:cxnChg chg="del">
          <ac:chgData name="Matthew Emery" userId="68038728-b12c-41c2-aa38-74a1428846c0" providerId="ADAL" clId="{6D716D72-2B31-4D95-B766-259CB7A43616}" dt="2022-09-29T15:36:45.780" v="44" actId="478"/>
          <ac:cxnSpMkLst>
            <pc:docMk/>
            <pc:sldMk cId="1794043725" sldId="327"/>
            <ac:cxnSpMk id="26" creationId="{3BF4A6C3-366D-8416-F8A7-38510BC8AA15}"/>
          </ac:cxnSpMkLst>
        </pc:cxnChg>
      </pc:sldChg>
      <pc:sldChg chg="del">
        <pc:chgData name="Matthew Emery" userId="68038728-b12c-41c2-aa38-74a1428846c0" providerId="ADAL" clId="{6D716D72-2B31-4D95-B766-259CB7A43616}" dt="2022-09-29T16:20:39.619" v="3475" actId="2696"/>
        <pc:sldMkLst>
          <pc:docMk/>
          <pc:sldMk cId="2111843566" sldId="328"/>
        </pc:sldMkLst>
      </pc:sldChg>
      <pc:sldChg chg="modSp add del mod ord">
        <pc:chgData name="Matthew Emery" userId="68038728-b12c-41c2-aa38-74a1428846c0" providerId="ADAL" clId="{6D716D72-2B31-4D95-B766-259CB7A43616}" dt="2022-09-29T16:31:15.395" v="4088" actId="2696"/>
        <pc:sldMkLst>
          <pc:docMk/>
          <pc:sldMk cId="2267350278" sldId="328"/>
        </pc:sldMkLst>
        <pc:spChg chg="mod">
          <ac:chgData name="Matthew Emery" userId="68038728-b12c-41c2-aa38-74a1428846c0" providerId="ADAL" clId="{6D716D72-2B31-4D95-B766-259CB7A43616}" dt="2022-09-29T16:22:47.082" v="3585" actId="313"/>
          <ac:spMkLst>
            <pc:docMk/>
            <pc:sldMk cId="2267350278" sldId="328"/>
            <ac:spMk id="7" creationId="{52F6F9C3-707E-57FD-9D87-6C0C91EBF889}"/>
          </ac:spMkLst>
        </pc:spChg>
        <pc:spChg chg="mod">
          <ac:chgData name="Matthew Emery" userId="68038728-b12c-41c2-aa38-74a1428846c0" providerId="ADAL" clId="{6D716D72-2B31-4D95-B766-259CB7A43616}" dt="2022-09-29T16:21:05.424" v="3494" actId="20577"/>
          <ac:spMkLst>
            <pc:docMk/>
            <pc:sldMk cId="2267350278" sldId="328"/>
            <ac:spMk id="9" creationId="{B598D252-CE23-475B-A728-4E0D92FBDB75}"/>
          </ac:spMkLst>
        </pc:spChg>
      </pc:sldChg>
      <pc:sldChg chg="modSp add mod ord">
        <pc:chgData name="Matthew Emery" userId="68038728-b12c-41c2-aa38-74a1428846c0" providerId="ADAL" clId="{6D716D72-2B31-4D95-B766-259CB7A43616}" dt="2022-10-03T15:53:30.590" v="5145" actId="20577"/>
        <pc:sldMkLst>
          <pc:docMk/>
          <pc:sldMk cId="3167676855" sldId="328"/>
        </pc:sldMkLst>
        <pc:spChg chg="mod">
          <ac:chgData name="Matthew Emery" userId="68038728-b12c-41c2-aa38-74a1428846c0" providerId="ADAL" clId="{6D716D72-2B31-4D95-B766-259CB7A43616}" dt="2022-10-03T15:53:30.590" v="5145" actId="20577"/>
          <ac:spMkLst>
            <pc:docMk/>
            <pc:sldMk cId="3167676855" sldId="328"/>
            <ac:spMk id="7" creationId="{52F6F9C3-707E-57FD-9D87-6C0C91EBF889}"/>
          </ac:spMkLst>
        </pc:spChg>
        <pc:spChg chg="mod">
          <ac:chgData name="Matthew Emery" userId="68038728-b12c-41c2-aa38-74a1428846c0" providerId="ADAL" clId="{6D716D72-2B31-4D95-B766-259CB7A43616}" dt="2022-09-29T16:38:36.830" v="4738" actId="113"/>
          <ac:spMkLst>
            <pc:docMk/>
            <pc:sldMk cId="3167676855" sldId="328"/>
            <ac:spMk id="9" creationId="{B598D252-CE23-475B-A728-4E0D92FBDB75}"/>
          </ac:spMkLst>
        </pc:spChg>
      </pc:sldChg>
      <pc:sldChg chg="del">
        <pc:chgData name="Matthew Emery" userId="68038728-b12c-41c2-aa38-74a1428846c0" providerId="ADAL" clId="{6D716D72-2B31-4D95-B766-259CB7A43616}" dt="2022-09-29T16:20:41.551" v="3476" actId="2696"/>
        <pc:sldMkLst>
          <pc:docMk/>
          <pc:sldMk cId="2916087743" sldId="329"/>
        </pc:sldMkLst>
      </pc:sldChg>
      <pc:sldChg chg="addSp delSp modSp new del mod">
        <pc:chgData name="Matthew Emery" userId="68038728-b12c-41c2-aa38-74a1428846c0" providerId="ADAL" clId="{6D716D72-2B31-4D95-B766-259CB7A43616}" dt="2022-10-05T08:57:09.594" v="5178" actId="2696"/>
        <pc:sldMkLst>
          <pc:docMk/>
          <pc:sldMk cId="4143990328" sldId="329"/>
        </pc:sldMkLst>
        <pc:spChg chg="del">
          <ac:chgData name="Matthew Emery" userId="68038728-b12c-41c2-aa38-74a1428846c0" providerId="ADAL" clId="{6D716D72-2B31-4D95-B766-259CB7A43616}" dt="2022-10-05T08:55:33.022" v="5147" actId="478"/>
          <ac:spMkLst>
            <pc:docMk/>
            <pc:sldMk cId="4143990328" sldId="329"/>
            <ac:spMk id="2" creationId="{7BBECC55-29CE-60E1-6225-63B635F8954D}"/>
          </ac:spMkLst>
        </pc:spChg>
        <pc:spChg chg="mod">
          <ac:chgData name="Matthew Emery" userId="68038728-b12c-41c2-aa38-74a1428846c0" providerId="ADAL" clId="{6D716D72-2B31-4D95-B766-259CB7A43616}" dt="2022-10-05T08:55:40.267" v="5149" actId="27636"/>
          <ac:spMkLst>
            <pc:docMk/>
            <pc:sldMk cId="4143990328" sldId="329"/>
            <ac:spMk id="3" creationId="{138A9772-9004-4695-72EE-150E0E9C014A}"/>
          </ac:spMkLst>
        </pc:spChg>
        <pc:spChg chg="del">
          <ac:chgData name="Matthew Emery" userId="68038728-b12c-41c2-aa38-74a1428846c0" providerId="ADAL" clId="{6D716D72-2B31-4D95-B766-259CB7A43616}" dt="2022-10-05T08:55:47.299" v="5150" actId="478"/>
          <ac:spMkLst>
            <pc:docMk/>
            <pc:sldMk cId="4143990328" sldId="329"/>
            <ac:spMk id="4" creationId="{6C2DFB50-A2BA-9A74-3D43-CD04F83614C1}"/>
          </ac:spMkLst>
        </pc:spChg>
        <pc:spChg chg="add mod">
          <ac:chgData name="Matthew Emery" userId="68038728-b12c-41c2-aa38-74a1428846c0" providerId="ADAL" clId="{6D716D72-2B31-4D95-B766-259CB7A43616}" dt="2022-10-05T08:55:55.170" v="5163" actId="20577"/>
          <ac:spMkLst>
            <pc:docMk/>
            <pc:sldMk cId="4143990328" sldId="329"/>
            <ac:spMk id="5" creationId="{7FBF16C3-876B-5E84-1625-8DF9831B7779}"/>
          </ac:spMkLst>
        </pc:spChg>
        <pc:picChg chg="add del mod">
          <ac:chgData name="Matthew Emery" userId="68038728-b12c-41c2-aa38-74a1428846c0" providerId="ADAL" clId="{6D716D72-2B31-4D95-B766-259CB7A43616}" dt="2022-10-05T08:56:59.455" v="5173" actId="21"/>
          <ac:picMkLst>
            <pc:docMk/>
            <pc:sldMk cId="4143990328" sldId="329"/>
            <ac:picMk id="7" creationId="{7A238595-8F7B-5C29-F1A2-98C1A3EFD076}"/>
          </ac:picMkLst>
        </pc:picChg>
      </pc:sldChg>
      <pc:sldChg chg="addSp delSp modSp add mod">
        <pc:chgData name="Matthew Emery" userId="68038728-b12c-41c2-aa38-74a1428846c0" providerId="ADAL" clId="{6D716D72-2B31-4D95-B766-259CB7A43616}" dt="2022-10-05T09:16:49.464" v="5583" actId="20577"/>
        <pc:sldMkLst>
          <pc:docMk/>
          <pc:sldMk cId="1041486782" sldId="330"/>
        </pc:sldMkLst>
        <pc:spChg chg="add mod">
          <ac:chgData name="Matthew Emery" userId="68038728-b12c-41c2-aa38-74a1428846c0" providerId="ADAL" clId="{6D716D72-2B31-4D95-B766-259CB7A43616}" dt="2022-10-05T09:16:49.464" v="5583" actId="20577"/>
          <ac:spMkLst>
            <pc:docMk/>
            <pc:sldMk cId="1041486782" sldId="330"/>
            <ac:spMk id="2" creationId="{D6454415-D0BB-0FF7-B74A-A26D16A5AAB0}"/>
          </ac:spMkLst>
        </pc:spChg>
        <pc:spChg chg="add mod">
          <ac:chgData name="Matthew Emery" userId="68038728-b12c-41c2-aa38-74a1428846c0" providerId="ADAL" clId="{6D716D72-2B31-4D95-B766-259CB7A43616}" dt="2022-10-05T09:04:47.094" v="5383" actId="14100"/>
          <ac:spMkLst>
            <pc:docMk/>
            <pc:sldMk cId="1041486782" sldId="330"/>
            <ac:spMk id="6" creationId="{4D14324B-3555-A7E8-0173-B703A466639A}"/>
          </ac:spMkLst>
        </pc:spChg>
        <pc:spChg chg="del">
          <ac:chgData name="Matthew Emery" userId="68038728-b12c-41c2-aa38-74a1428846c0" providerId="ADAL" clId="{6D716D72-2B31-4D95-B766-259CB7A43616}" dt="2022-10-05T08:56:56.943" v="5172" actId="478"/>
          <ac:spMkLst>
            <pc:docMk/>
            <pc:sldMk cId="1041486782" sldId="330"/>
            <ac:spMk id="7" creationId="{52F6F9C3-707E-57FD-9D87-6C0C91EBF889}"/>
          </ac:spMkLst>
        </pc:spChg>
        <pc:spChg chg="add mod">
          <ac:chgData name="Matthew Emery" userId="68038728-b12c-41c2-aa38-74a1428846c0" providerId="ADAL" clId="{6D716D72-2B31-4D95-B766-259CB7A43616}" dt="2022-10-05T09:04:35.639" v="5382" actId="14100"/>
          <ac:spMkLst>
            <pc:docMk/>
            <pc:sldMk cId="1041486782" sldId="330"/>
            <ac:spMk id="8" creationId="{9BC5A38B-641F-C0BB-181B-E293442E0984}"/>
          </ac:spMkLst>
        </pc:spChg>
        <pc:spChg chg="del">
          <ac:chgData name="Matthew Emery" userId="68038728-b12c-41c2-aa38-74a1428846c0" providerId="ADAL" clId="{6D716D72-2B31-4D95-B766-259CB7A43616}" dt="2022-10-05T08:56:53.792" v="5170" actId="478"/>
          <ac:spMkLst>
            <pc:docMk/>
            <pc:sldMk cId="1041486782" sldId="330"/>
            <ac:spMk id="9" creationId="{B598D252-CE23-475B-A728-4E0D92FBDB75}"/>
          </ac:spMkLst>
        </pc:spChg>
        <pc:spChg chg="add mod">
          <ac:chgData name="Matthew Emery" userId="68038728-b12c-41c2-aa38-74a1428846c0" providerId="ADAL" clId="{6D716D72-2B31-4D95-B766-259CB7A43616}" dt="2022-10-05T09:04:26.163" v="5381" actId="20577"/>
          <ac:spMkLst>
            <pc:docMk/>
            <pc:sldMk cId="1041486782" sldId="330"/>
            <ac:spMk id="10" creationId="{5370542E-B4A5-AB17-DED0-F0676A6CDC8E}"/>
          </ac:spMkLst>
        </pc:spChg>
        <pc:picChg chg="add mod">
          <ac:chgData name="Matthew Emery" userId="68038728-b12c-41c2-aa38-74a1428846c0" providerId="ADAL" clId="{6D716D72-2B31-4D95-B766-259CB7A43616}" dt="2022-10-05T08:57:06.505" v="5177" actId="1076"/>
          <ac:picMkLst>
            <pc:docMk/>
            <pc:sldMk cId="1041486782" sldId="330"/>
            <ac:picMk id="3" creationId="{3764900C-4F5F-89B0-AD8F-F6C76319C587}"/>
          </ac:picMkLst>
        </pc:picChg>
        <pc:picChg chg="add mod">
          <ac:chgData name="Matthew Emery" userId="68038728-b12c-41c2-aa38-74a1428846c0" providerId="ADAL" clId="{6D716D72-2B31-4D95-B766-259CB7A43616}" dt="2022-10-05T09:02:55.005" v="5201" actId="1076"/>
          <ac:picMkLst>
            <pc:docMk/>
            <pc:sldMk cId="1041486782" sldId="330"/>
            <ac:picMk id="5" creationId="{9DA4A0CB-66AB-AA39-F9D9-BA8457F292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457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3" y="1"/>
            <a:ext cx="4301543" cy="341457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E5EF09D1-E76A-4621-8F45-EFAD286B391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6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3" y="6456219"/>
            <a:ext cx="4301543" cy="341456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05E9FB93-6E38-4E0A-A4D6-7AC76E843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5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1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9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5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1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9FB93-6E38-4E0A-A4D6-7AC76E843B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5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75749" y="1981202"/>
            <a:ext cx="8859389" cy="3604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7305" y="6409115"/>
            <a:ext cx="3931416" cy="382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56862" y="550863"/>
            <a:ext cx="7096369" cy="736600"/>
          </a:xfrm>
          <a:prstGeom prst="rect">
            <a:avLst/>
          </a:prstGeom>
        </p:spPr>
        <p:txBody>
          <a:bodyPr/>
          <a:lstStyle>
            <a:lvl5pPr marL="0" indent="0" algn="l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/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18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6863" y="1989667"/>
            <a:ext cx="8857436" cy="3584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31" y="6442365"/>
            <a:ext cx="3931416" cy="3491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56862" y="550865"/>
            <a:ext cx="7096369" cy="676275"/>
          </a:xfrm>
          <a:prstGeom prst="rect">
            <a:avLst/>
          </a:prstGeom>
        </p:spPr>
        <p:txBody>
          <a:bodyPr/>
          <a:lstStyle>
            <a:lvl5pPr marL="0" indent="0" algn="l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/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6862" y="1989668"/>
            <a:ext cx="8878277" cy="37062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668" y="6364382"/>
            <a:ext cx="3931416" cy="4936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56862" y="550863"/>
            <a:ext cx="7096369" cy="736600"/>
          </a:xfrm>
          <a:prstGeom prst="rect">
            <a:avLst/>
          </a:prstGeom>
        </p:spPr>
        <p:txBody>
          <a:bodyPr/>
          <a:lstStyle>
            <a:lvl5pPr marL="0" indent="0" algn="l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/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56861" y="2006600"/>
            <a:ext cx="8888699" cy="3581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7671" y="6372697"/>
            <a:ext cx="3931416" cy="485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56862" y="550863"/>
            <a:ext cx="7096369" cy="736600"/>
          </a:xfrm>
          <a:prstGeom prst="rect">
            <a:avLst/>
          </a:prstGeom>
        </p:spPr>
        <p:txBody>
          <a:bodyPr/>
          <a:lstStyle>
            <a:lvl5pPr marL="0" indent="0" algn="l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/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656862" y="2015068"/>
            <a:ext cx="8867857" cy="35898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389" y="6221188"/>
            <a:ext cx="3931416" cy="8158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56862" y="550863"/>
            <a:ext cx="7096369" cy="710670"/>
          </a:xfrm>
          <a:prstGeom prst="rect">
            <a:avLst/>
          </a:prstGeom>
        </p:spPr>
        <p:txBody>
          <a:bodyPr/>
          <a:lstStyle>
            <a:lvl5pPr marL="0" indent="0" algn="l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/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9865" y="2002339"/>
            <a:ext cx="3931416" cy="99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14927" y="6625772"/>
            <a:ext cx="682452" cy="232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16F83-E7BE-4313-B69D-39ADB67C8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786123-CAB0-4B72-AF99-99F918A21E47}"/>
              </a:ext>
            </a:extLst>
          </p:cNvPr>
          <p:cNvSpPr txBox="1"/>
          <p:nvPr/>
        </p:nvSpPr>
        <p:spPr>
          <a:xfrm>
            <a:off x="5843016" y="2010980"/>
            <a:ext cx="566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BPA UKOKA – 3</a:t>
            </a:r>
            <a:r>
              <a:rPr lang="en-GB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Crossing TP Installation – Preliminary Discussions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81BE8F-4CEE-4767-8EFF-925CB637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55" y="3063133"/>
            <a:ext cx="1396817" cy="1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57B012-6A6C-4F32-8C60-C624A0B4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35A9F-D258-4D05-A2E7-32A36F685F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6862" y="550866"/>
            <a:ext cx="7306163" cy="5701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2195F-FAA5-2EED-22B3-366F86F8F26A}"/>
              </a:ext>
            </a:extLst>
          </p:cNvPr>
          <p:cNvSpPr txBox="1"/>
          <p:nvPr/>
        </p:nvSpPr>
        <p:spPr>
          <a:xfrm>
            <a:off x="609922" y="1711396"/>
            <a:ext cx="10783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Majority of 3</a:t>
            </a:r>
            <a:r>
              <a:rPr lang="en-GB" baseline="30000" dirty="0"/>
              <a:t>rd</a:t>
            </a:r>
            <a:r>
              <a:rPr lang="en-GB" dirty="0"/>
              <a:t> party metallic pipeline crossings on BPA pipeline network do not have BPA CP monitoring facilities. </a:t>
            </a:r>
          </a:p>
          <a:p>
            <a:r>
              <a:rPr lang="en-GB" dirty="0"/>
              <a:t>Its noted that:</a:t>
            </a:r>
          </a:p>
          <a:p>
            <a:pPr marL="342900" indent="-342900">
              <a:buAutoNum type="arabicParenR"/>
            </a:pPr>
            <a:r>
              <a:rPr lang="en-GB" dirty="0"/>
              <a:t>BPA CP design standards (M206) requires third party monitoring </a:t>
            </a:r>
            <a:br>
              <a:rPr lang="en-GB" dirty="0"/>
            </a:br>
            <a:r>
              <a:rPr lang="en-GB" dirty="0"/>
              <a:t>(many other operator standards have similar requirements)</a:t>
            </a:r>
          </a:p>
          <a:p>
            <a:pPr marL="342900" indent="-342900">
              <a:buAutoNum type="arabicParenR"/>
            </a:pPr>
            <a:r>
              <a:rPr lang="en-GB" dirty="0"/>
              <a:t>Its general good practice to install CP monitoring facilities at crossings for interaction testing</a:t>
            </a:r>
          </a:p>
          <a:p>
            <a:pPr marL="342900" indent="-342900">
              <a:buAutoNum type="arabicParenR"/>
            </a:pPr>
            <a:r>
              <a:rPr lang="en-GB" dirty="0"/>
              <a:t>BPA pipelines do suffer from stray current from third parties. These are generally identified during BPA 7 year rolling CIP survey program. This is not ideal as there could be long gaps between a stray current effect developing or increasing and BPA identifying it as a significant threat. Additionally if the effect wasn’t present during the CIPS it could take even longer to identify</a:t>
            </a:r>
          </a:p>
          <a:p>
            <a:pPr marL="342900" indent="-342900">
              <a:buAutoNum type="arabicParenR"/>
            </a:pPr>
            <a:r>
              <a:rPr lang="en-GB" dirty="0"/>
              <a:t>Interaction testing between CP system operators generally needs improving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/>
              <a:t>BPA have applied for funding (approx. £100k in 2023 and £100k in 2024) for test post replacement, repairs and third party monitoring facilities.</a:t>
            </a:r>
          </a:p>
        </p:txBody>
      </p:sp>
    </p:spTree>
    <p:extLst>
      <p:ext uri="{BB962C8B-B14F-4D97-AF65-F5344CB8AC3E}">
        <p14:creationId xmlns:p14="http://schemas.microsoft.com/office/powerpoint/2010/main" val="179404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98D252-CE23-475B-A728-4E0D92FBDB75}"/>
              </a:ext>
            </a:extLst>
          </p:cNvPr>
          <p:cNvSpPr txBox="1">
            <a:spLocks/>
          </p:cNvSpPr>
          <p:nvPr/>
        </p:nvSpPr>
        <p:spPr>
          <a:xfrm>
            <a:off x="1656862" y="550865"/>
            <a:ext cx="7671865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Initial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6F9C3-707E-57FD-9D87-6C0C91EBF889}"/>
              </a:ext>
            </a:extLst>
          </p:cNvPr>
          <p:cNvSpPr txBox="1"/>
          <p:nvPr/>
        </p:nvSpPr>
        <p:spPr>
          <a:xfrm>
            <a:off x="438913" y="1720840"/>
            <a:ext cx="11329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BPA are looking to engaged with third party pipeline operators</a:t>
            </a:r>
            <a:r>
              <a:rPr lang="en-GB" baseline="30000" dirty="0"/>
              <a:t> </a:t>
            </a:r>
            <a:r>
              <a:rPr lang="en-GB" dirty="0"/>
              <a:t>too:</a:t>
            </a:r>
          </a:p>
          <a:p>
            <a:pPr marL="342900" indent="-342900">
              <a:buAutoNum type="arabicParenR"/>
            </a:pPr>
            <a:r>
              <a:rPr lang="en-GB" dirty="0"/>
              <a:t>Identify un-monitored metallic 3</a:t>
            </a:r>
            <a:r>
              <a:rPr lang="en-GB" baseline="30000" dirty="0"/>
              <a:t>rd</a:t>
            </a:r>
            <a:r>
              <a:rPr lang="en-GB" dirty="0"/>
              <a:t> party crossings (BPA primary focus would be </a:t>
            </a:r>
            <a:r>
              <a:rPr lang="en-GB" dirty="0" err="1"/>
              <a:t>cathodically</a:t>
            </a:r>
            <a:r>
              <a:rPr lang="en-GB" dirty="0"/>
              <a:t> protected crossings)</a:t>
            </a:r>
          </a:p>
          <a:p>
            <a:pPr marL="342900" indent="-342900">
              <a:buAutoNum type="arabicParenR"/>
            </a:pPr>
            <a:r>
              <a:rPr lang="en-GB" dirty="0"/>
              <a:t>Develop standard drawings for these crossings (see examples types on next slide)</a:t>
            </a:r>
            <a:br>
              <a:rPr lang="en-GB" dirty="0"/>
            </a:br>
            <a:r>
              <a:rPr lang="en-GB" dirty="0"/>
              <a:t>(its suggested that both parties would have their own monitoring test post at the crossing)</a:t>
            </a:r>
          </a:p>
          <a:p>
            <a:pPr marL="342900" indent="-342900">
              <a:buAutoNum type="arabicParenR"/>
            </a:pPr>
            <a:r>
              <a:rPr lang="en-GB" dirty="0"/>
              <a:t>Develop acceptable installation procedures for parties involved</a:t>
            </a:r>
          </a:p>
          <a:p>
            <a:pPr marL="342900" indent="-342900">
              <a:buAutoNum type="arabicParenR"/>
            </a:pPr>
            <a:r>
              <a:rPr lang="en-GB" dirty="0"/>
              <a:t>Gather information about each un-monitored crossing and determine plan of actions for each location</a:t>
            </a:r>
          </a:p>
          <a:p>
            <a:pPr marL="342900" indent="-342900">
              <a:buAutoNum type="arabicParenR"/>
            </a:pPr>
            <a:r>
              <a:rPr lang="en-GB" dirty="0"/>
              <a:t>Develop tenders and program for the work and agree payment structure (ideally looking to split the work equally / fairly between parties involved)</a:t>
            </a:r>
          </a:p>
          <a:p>
            <a:pPr marL="342900" indent="-342900">
              <a:buAutoNum type="arabicParenR"/>
            </a:pPr>
            <a:r>
              <a:rPr lang="en-GB" dirty="0"/>
              <a:t>Install test posts (suggest single contractor working on behalf of both parties with agreed supervision plan)</a:t>
            </a:r>
          </a:p>
          <a:p>
            <a:pPr marL="342900" indent="-342900">
              <a:buAutoNum type="arabicParenR"/>
            </a:pPr>
            <a:r>
              <a:rPr lang="en-GB" dirty="0"/>
              <a:t>Test and commission the test posts</a:t>
            </a:r>
          </a:p>
          <a:p>
            <a:pPr marL="342900" indent="-342900">
              <a:buAutoNum type="arabicParenR"/>
            </a:pPr>
            <a:r>
              <a:rPr lang="en-GB" dirty="0"/>
              <a:t>Agree ongoing monitoring plan depending on results</a:t>
            </a:r>
          </a:p>
          <a:p>
            <a:endParaRPr lang="en-GB" dirty="0"/>
          </a:p>
          <a:p>
            <a:r>
              <a:rPr lang="en-GB" dirty="0"/>
              <a:t>Realistically due to size of the networks, coordination between many parties involved, budget, resources, general practicalities etc, BPA would be looking to segment the work (for example one region / pipeline section with one or two third parties) and complete the project in phases. See slide 6 for overview of BPA pipe network.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7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4132398-AD7B-B41D-0B9A-DF39E3EFB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51901"/>
              </p:ext>
            </p:extLst>
          </p:nvPr>
        </p:nvGraphicFramePr>
        <p:xfrm>
          <a:off x="299974" y="1570058"/>
          <a:ext cx="1159205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54">
                  <a:extLst>
                    <a:ext uri="{9D8B030D-6E8A-4147-A177-3AD203B41FA5}">
                      <a16:colId xmlns:a16="http://schemas.microsoft.com/office/drawing/2014/main" val="1330310360"/>
                    </a:ext>
                  </a:extLst>
                </a:gridCol>
                <a:gridCol w="4265930">
                  <a:extLst>
                    <a:ext uri="{9D8B030D-6E8A-4147-A177-3AD203B41FA5}">
                      <a16:colId xmlns:a16="http://schemas.microsoft.com/office/drawing/2014/main" val="2778614080"/>
                    </a:ext>
                  </a:extLst>
                </a:gridCol>
                <a:gridCol w="2568278">
                  <a:extLst>
                    <a:ext uri="{9D8B030D-6E8A-4147-A177-3AD203B41FA5}">
                      <a16:colId xmlns:a16="http://schemas.microsoft.com/office/drawing/2014/main" val="3058050387"/>
                    </a:ext>
                  </a:extLst>
                </a:gridCol>
                <a:gridCol w="3347890">
                  <a:extLst>
                    <a:ext uri="{9D8B030D-6E8A-4147-A177-3AD203B41FA5}">
                      <a16:colId xmlns:a16="http://schemas.microsoft.com/office/drawing/2014/main" val="399275485"/>
                    </a:ext>
                  </a:extLst>
                </a:gridCol>
              </a:tblGrid>
              <a:tr h="2248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Suggested BPA Test Posts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Test Post (Optional)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682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New 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LCP TP C/W: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2 no. new BPA pipe connections </a:t>
                      </a:r>
                      <a:br>
                        <a:rPr lang="en-GB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(one bond (disconnected), one monitor)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2 no. new third party pipe connections </a:t>
                      </a:r>
                      <a:br>
                        <a:rPr lang="en-GB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(one bond (disconnected), one monitor)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Permanent reference electrode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DC coupon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operator to determine, but suggested third party installs their own TP during the same installation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Where no existing test facilities exist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4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Link to existing 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LCP TP C/W: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Existing BPA pipe connection(s)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Cable link to existing third party pipe connection(s)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Permanent reference electrode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DC coupon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operator to determine, but suggested third party installs their own TP during the same installation</a:t>
                      </a:r>
                    </a:p>
                    <a:p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Where existing test facilities existing but requires modifications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1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Mg anodes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Magnesium anode(s)</a:t>
                      </a:r>
                    </a:p>
                    <a:p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operator to determine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Suggest installation project includes some provisions for mitigation materials / additional monitoring. </a:t>
                      </a:r>
                    </a:p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The TP installation project should aim to include interaction testing to determine if any action is required (this will save repeat excavations should interactions be a concern)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1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Insulating sheet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Insulating sheet</a:t>
                      </a:r>
                    </a:p>
                    <a:p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operator to determine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9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ER probe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Standard / Link TP + ER probe</a:t>
                      </a:r>
                    </a:p>
                    <a:p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Third party operator to determine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51271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AA1CAC-7E93-334D-1880-A7BC672838D8}"/>
              </a:ext>
            </a:extLst>
          </p:cNvPr>
          <p:cNvSpPr txBox="1">
            <a:spLocks/>
          </p:cNvSpPr>
          <p:nvPr/>
        </p:nvSpPr>
        <p:spPr>
          <a:xfrm>
            <a:off x="1656862" y="550865"/>
            <a:ext cx="7671865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Example 3</a:t>
            </a:r>
            <a:r>
              <a:rPr lang="en-GB" b="1" baseline="30000" dirty="0"/>
              <a:t>rd</a:t>
            </a:r>
            <a:r>
              <a:rPr lang="en-GB" b="1" dirty="0"/>
              <a:t> Party Crossings TP Types</a:t>
            </a:r>
          </a:p>
        </p:txBody>
      </p:sp>
    </p:spTree>
    <p:extLst>
      <p:ext uri="{BB962C8B-B14F-4D97-AF65-F5344CB8AC3E}">
        <p14:creationId xmlns:p14="http://schemas.microsoft.com/office/powerpoint/2010/main" val="161380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98D252-CE23-475B-A728-4E0D92FBDB75}"/>
              </a:ext>
            </a:extLst>
          </p:cNvPr>
          <p:cNvSpPr txBox="1">
            <a:spLocks/>
          </p:cNvSpPr>
          <p:nvPr/>
        </p:nvSpPr>
        <p:spPr>
          <a:xfrm>
            <a:off x="1656862" y="550865"/>
            <a:ext cx="7671865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6F9C3-707E-57FD-9D87-6C0C91EBF889}"/>
              </a:ext>
            </a:extLst>
          </p:cNvPr>
          <p:cNvSpPr txBox="1"/>
          <p:nvPr/>
        </p:nvSpPr>
        <p:spPr>
          <a:xfrm>
            <a:off x="438913" y="1720840"/>
            <a:ext cx="11329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this stage BPA are looking to:</a:t>
            </a:r>
          </a:p>
          <a:p>
            <a:pPr marL="342900" indent="-342900">
              <a:buAutoNum type="arabicParenR"/>
            </a:pPr>
            <a:r>
              <a:rPr lang="en-GB" dirty="0"/>
              <a:t>Secure budget to complete the work with BPA clients (this is likely to be agreed by the end of 2022)</a:t>
            </a:r>
          </a:p>
          <a:p>
            <a:pPr marL="342900" indent="-342900">
              <a:buAutoNum type="arabicParenR"/>
            </a:pPr>
            <a:r>
              <a:rPr lang="en-GB" dirty="0"/>
              <a:t>Identify third parties who are interested / have resources to complete the work with BPA in 2023 / 2024</a:t>
            </a:r>
          </a:p>
          <a:p>
            <a:pPr marL="342900" indent="-342900">
              <a:buAutoNum type="arabicParenR"/>
            </a:pPr>
            <a:r>
              <a:rPr lang="en-GB" dirty="0"/>
              <a:t>Discuss ideas with UKOPA members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7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6454415-D0BB-0FF7-B74A-A26D16A5AAB0}"/>
              </a:ext>
            </a:extLst>
          </p:cNvPr>
          <p:cNvSpPr txBox="1">
            <a:spLocks/>
          </p:cNvSpPr>
          <p:nvPr/>
        </p:nvSpPr>
        <p:spPr>
          <a:xfrm>
            <a:off x="1656862" y="550865"/>
            <a:ext cx="7671865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Appendix: BPA Pipeline Route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4900C-4F5F-89B0-AD8F-F6C76319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4" y="961052"/>
            <a:ext cx="7690683" cy="5127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4A0CB-66AB-AA39-F9D9-BA8457F29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936" y="1665485"/>
            <a:ext cx="2019582" cy="2791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14324B-3555-A7E8-0173-B703A466639A}"/>
              </a:ext>
            </a:extLst>
          </p:cNvPr>
          <p:cNvSpPr/>
          <p:nvPr/>
        </p:nvSpPr>
        <p:spPr>
          <a:xfrm rot="2083716">
            <a:off x="2368964" y="3099045"/>
            <a:ext cx="4861896" cy="926191"/>
          </a:xfrm>
          <a:prstGeom prst="rect">
            <a:avLst/>
          </a:prstGeom>
          <a:noFill/>
          <a:ln w="19050">
            <a:solidFill>
              <a:srgbClr val="FF0000">
                <a:alpha val="72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5A38B-641F-C0BB-181B-E293442E0984}"/>
              </a:ext>
            </a:extLst>
          </p:cNvPr>
          <p:cNvSpPr/>
          <p:nvPr/>
        </p:nvSpPr>
        <p:spPr>
          <a:xfrm rot="4493524">
            <a:off x="5206082" y="4620903"/>
            <a:ext cx="692282" cy="353120"/>
          </a:xfrm>
          <a:prstGeom prst="rect">
            <a:avLst/>
          </a:prstGeom>
          <a:noFill/>
          <a:ln w="19050">
            <a:solidFill>
              <a:schemeClr val="accent1">
                <a:lumMod val="50000"/>
                <a:alpha val="7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542E-B4A5-AB17-DED0-F0676A6CDC8E}"/>
              </a:ext>
            </a:extLst>
          </p:cNvPr>
          <p:cNvSpPr txBox="1"/>
          <p:nvPr/>
        </p:nvSpPr>
        <p:spPr>
          <a:xfrm>
            <a:off x="7637477" y="4669090"/>
            <a:ext cx="41366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Note BPA initial focus / budget is for UKOP pipelines (Red box) and West London Pipelines (Blue Box)</a:t>
            </a:r>
          </a:p>
        </p:txBody>
      </p:sp>
    </p:spTree>
    <p:extLst>
      <p:ext uri="{BB962C8B-B14F-4D97-AF65-F5344CB8AC3E}">
        <p14:creationId xmlns:p14="http://schemas.microsoft.com/office/powerpoint/2010/main" val="104148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A Colou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8F2"/>
      </a:accent1>
      <a:accent2>
        <a:srgbClr val="ED7D31"/>
      </a:accent2>
      <a:accent3>
        <a:srgbClr val="989898"/>
      </a:accent3>
      <a:accent4>
        <a:srgbClr val="C4C400"/>
      </a:accent4>
      <a:accent5>
        <a:srgbClr val="00B0F0"/>
      </a:accent5>
      <a:accent6>
        <a:srgbClr val="70AD47"/>
      </a:accent6>
      <a:hlink>
        <a:srgbClr val="0066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dk1">
              <a:alpha val="72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BPA PowerPoint Widescreen Template" id="{9FECF3B8-91EF-41EB-B402-71D14BE364EF}" vid="{B0A56C57-7E9F-4383-B683-6D64367587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48C1211C3A749A9BB530BF40711FF" ma:contentTypeVersion="384" ma:contentTypeDescription="Create a new document." ma:contentTypeScope="" ma:versionID="aebb15f8a16a01e77d654fcbf9b2a7a8">
  <xsd:schema xmlns:xsd="http://www.w3.org/2001/XMLSchema" xmlns:xs="http://www.w3.org/2001/XMLSchema" xmlns:p="http://schemas.microsoft.com/office/2006/metadata/properties" xmlns:ns2="340600c9-458d-45f8-870c-f6dc2661bafa" xmlns:ns3="b1ba7489-161f-42ea-ab7c-41dbc5698b81" targetNamespace="http://schemas.microsoft.com/office/2006/metadata/properties" ma:root="true" ma:fieldsID="55460df6b11caf5ec7c16cf38f045e2e" ns2:_="" ns3:_="">
    <xsd:import namespace="340600c9-458d-45f8-870c-f6dc2661bafa"/>
    <xsd:import namespace="b1ba7489-161f-42ea-ab7c-41dbc5698b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600c9-458d-45f8-870c-f6dc2661bafa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3adc2b44-c573-40e9-9432-d4c47ffb124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89251836-f167-4ee7-8708-064a2ac82d3f}" ma:internalName="TaxCatchAll" ma:showField="CatchAllData" ma:web="340600c9-458d-45f8-870c-f6dc2661b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a7489-161f-42ea-ab7c-41dbc5698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0600c9-458d-45f8-870c-f6dc2661bafa">EKM7JFTAHXCU-1789989609-632</_dlc_DocId>
    <TaxCatchAll xmlns="340600c9-458d-45f8-870c-f6dc2661bafa" xsi:nil="true"/>
    <TaxKeywordTaxHTField xmlns="340600c9-458d-45f8-870c-f6dc2661bafa">
      <Terms xmlns="http://schemas.microsoft.com/office/infopath/2007/PartnerControls"/>
    </TaxKeywordTaxHTField>
    <_dlc_DocIdUrl xmlns="340600c9-458d-45f8-870c-f6dc2661bafa">
      <Url>https://britishpipelineagency.sharepoint.com/Operations/_layouts/15/DocIdRedir.aspx?ID=EKM7JFTAHXCU-1789989609-632</Url>
      <Description>EKM7JFTAHXCU-1789989609-632</Description>
    </_dlc_DocIdUrl>
    <SharedWithUsers xmlns="340600c9-458d-45f8-870c-f6dc2661bafa">
      <UserInfo>
        <DisplayName>Michael Campbell</DisplayName>
        <AccountId>261</AccountId>
        <AccountType/>
      </UserInfo>
      <UserInfo>
        <DisplayName>Richard Hull</DisplayName>
        <AccountId>1037</AccountId>
        <AccountType/>
      </UserInfo>
      <UserInfo>
        <DisplayName>Ravi Amratia</DisplayName>
        <AccountId>258</AccountId>
        <AccountType/>
      </UserInfo>
      <UserInfo>
        <DisplayName>Richard Price</DisplayName>
        <AccountId>68</AccountId>
        <AccountType/>
      </UserInfo>
      <UserInfo>
        <DisplayName>Sarah Wood</DisplayName>
        <AccountId>1087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E50B7-E34F-46DE-B2EA-7C23C63F263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AD8924-A521-492C-93EA-1FE98A136F93}">
  <ds:schemaRefs>
    <ds:schemaRef ds:uri="340600c9-458d-45f8-870c-f6dc2661bafa"/>
    <ds:schemaRef ds:uri="b1ba7489-161f-42ea-ab7c-41dbc5698b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58AAE4-F56C-4ED2-B2CA-AFE1F6AEF95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b1ba7489-161f-42ea-ab7c-41dbc5698b81"/>
    <ds:schemaRef ds:uri="http://purl.org/dc/terms/"/>
    <ds:schemaRef ds:uri="http://www.w3.org/XML/1998/namespace"/>
    <ds:schemaRef ds:uri="340600c9-458d-45f8-870c-f6dc2661bafa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D288A964-81A7-465A-9850-F0CEB081A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BPA PowerPoint Widescreen Template</Template>
  <TotalTime>250</TotalTime>
  <Words>720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Q</vt:lpstr>
      <vt:lpstr>PowerPoint Presentation</vt:lpstr>
      <vt:lpstr>PowerPoint Presentation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Price</dc:creator>
  <cp:lastModifiedBy>Matthew Emery</cp:lastModifiedBy>
  <cp:revision>5</cp:revision>
  <cp:lastPrinted>2022-06-24T07:33:05Z</cp:lastPrinted>
  <dcterms:created xsi:type="dcterms:W3CDTF">2020-05-05T13:14:22Z</dcterms:created>
  <dcterms:modified xsi:type="dcterms:W3CDTF">2022-10-05T09:17:03Z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0x010100B6348C1211C3A749A9BB530BF40711FF</vt:lpwstr>
  </property>
  <property fmtid="{D5CDD505-2E9C-101B-9397-08002B2CF9AE}" pid="4" name="_dlc_DocIdItemGuid">
    <vt:lpwstr>fc980f57-2edd-45b3-9f98-4b88ad1f4c2b</vt:lpwstr>
  </property>
</Properties>
</file>