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4"/>
    <p:sldMasterId id="2147483649" r:id="rId5"/>
  </p:sldMasterIdLst>
  <p:notesMasterIdLst>
    <p:notesMasterId r:id="rId17"/>
  </p:notesMasterIdLst>
  <p:handoutMasterIdLst>
    <p:handoutMasterId r:id="rId18"/>
  </p:handoutMasterIdLst>
  <p:sldIdLst>
    <p:sldId id="361" r:id="rId6"/>
    <p:sldId id="389" r:id="rId7"/>
    <p:sldId id="534" r:id="rId8"/>
    <p:sldId id="537" r:id="rId9"/>
    <p:sldId id="536" r:id="rId10"/>
    <p:sldId id="390" r:id="rId11"/>
    <p:sldId id="540" r:id="rId12"/>
    <p:sldId id="535" r:id="rId13"/>
    <p:sldId id="539" r:id="rId14"/>
    <p:sldId id="538" r:id="rId15"/>
    <p:sldId id="533" r:id="rId16"/>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66FF66"/>
    <a:srgbClr val="FF9900"/>
    <a:srgbClr val="FFFF99"/>
    <a:srgbClr val="FFFFCC"/>
    <a:srgbClr val="006699"/>
    <a:srgbClr val="336699"/>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C7B4E3-6BB3-42C5-9CB2-53CEE55F2D0C}" v="3" dt="2021-04-14T08:27:35.3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558"/>
  </p:normalViewPr>
  <p:slideViewPr>
    <p:cSldViewPr>
      <p:cViewPr varScale="1">
        <p:scale>
          <a:sx n="104" d="100"/>
          <a:sy n="104" d="100"/>
        </p:scale>
        <p:origin x="1344"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9" d="100"/>
        <a:sy n="79" d="100"/>
      </p:scale>
      <p:origin x="0" y="-5296"/>
    </p:cViewPr>
  </p:sorterViewPr>
  <p:notesViewPr>
    <p:cSldViewPr>
      <p:cViewPr varScale="1">
        <p:scale>
          <a:sx n="53" d="100"/>
          <a:sy n="53" d="100"/>
        </p:scale>
        <p:origin x="-28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yce, Simon" userId="9428b15b-d0f1-46de-8283-dffb5dc4f334" providerId="ADAL" clId="{EFC7B4E3-6BB3-42C5-9CB2-53CEE55F2D0C}"/>
    <pc:docChg chg="custSel modSld">
      <pc:chgData name="Joyce, Simon" userId="9428b15b-d0f1-46de-8283-dffb5dc4f334" providerId="ADAL" clId="{EFC7B4E3-6BB3-42C5-9CB2-53CEE55F2D0C}" dt="2021-04-14T08:57:17.603" v="826" actId="20577"/>
      <pc:docMkLst>
        <pc:docMk/>
      </pc:docMkLst>
      <pc:sldChg chg="modSp">
        <pc:chgData name="Joyce, Simon" userId="9428b15b-d0f1-46de-8283-dffb5dc4f334" providerId="ADAL" clId="{EFC7B4E3-6BB3-42C5-9CB2-53CEE55F2D0C}" dt="2021-04-14T08:39:39.180" v="805" actId="27636"/>
        <pc:sldMkLst>
          <pc:docMk/>
          <pc:sldMk cId="2036745243" sldId="389"/>
        </pc:sldMkLst>
        <pc:spChg chg="mod">
          <ac:chgData name="Joyce, Simon" userId="9428b15b-d0f1-46de-8283-dffb5dc4f334" providerId="ADAL" clId="{EFC7B4E3-6BB3-42C5-9CB2-53CEE55F2D0C}" dt="2021-04-14T08:39:39.180" v="805" actId="27636"/>
          <ac:spMkLst>
            <pc:docMk/>
            <pc:sldMk cId="2036745243" sldId="389"/>
            <ac:spMk id="9220" creationId="{00000000-0000-0000-0000-000000000000}"/>
          </ac:spMkLst>
        </pc:spChg>
      </pc:sldChg>
      <pc:sldChg chg="modSp">
        <pc:chgData name="Joyce, Simon" userId="9428b15b-d0f1-46de-8283-dffb5dc4f334" providerId="ADAL" clId="{EFC7B4E3-6BB3-42C5-9CB2-53CEE55F2D0C}" dt="2021-04-14T08:33:46.576" v="719" actId="20577"/>
        <pc:sldMkLst>
          <pc:docMk/>
          <pc:sldMk cId="1700838796" sldId="390"/>
        </pc:sldMkLst>
        <pc:spChg chg="mod">
          <ac:chgData name="Joyce, Simon" userId="9428b15b-d0f1-46de-8283-dffb5dc4f334" providerId="ADAL" clId="{EFC7B4E3-6BB3-42C5-9CB2-53CEE55F2D0C}" dt="2021-04-14T08:33:46.576" v="719" actId="20577"/>
          <ac:spMkLst>
            <pc:docMk/>
            <pc:sldMk cId="1700838796" sldId="390"/>
            <ac:spMk id="4" creationId="{00000000-0000-0000-0000-000000000000}"/>
          </ac:spMkLst>
        </pc:spChg>
        <pc:spChg chg="mod">
          <ac:chgData name="Joyce, Simon" userId="9428b15b-d0f1-46de-8283-dffb5dc4f334" providerId="ADAL" clId="{EFC7B4E3-6BB3-42C5-9CB2-53CEE55F2D0C}" dt="2021-04-12T14:50:24.119" v="398" actId="20577"/>
          <ac:spMkLst>
            <pc:docMk/>
            <pc:sldMk cId="1700838796" sldId="390"/>
            <ac:spMk id="9" creationId="{00000000-0000-0000-0000-000000000000}"/>
          </ac:spMkLst>
        </pc:spChg>
      </pc:sldChg>
      <pc:sldChg chg="modSp">
        <pc:chgData name="Joyce, Simon" userId="9428b15b-d0f1-46de-8283-dffb5dc4f334" providerId="ADAL" clId="{EFC7B4E3-6BB3-42C5-9CB2-53CEE55F2D0C}" dt="2021-04-14T08:57:17.603" v="826" actId="20577"/>
        <pc:sldMkLst>
          <pc:docMk/>
          <pc:sldMk cId="2041435999" sldId="536"/>
        </pc:sldMkLst>
        <pc:spChg chg="mod">
          <ac:chgData name="Joyce, Simon" userId="9428b15b-d0f1-46de-8283-dffb5dc4f334" providerId="ADAL" clId="{EFC7B4E3-6BB3-42C5-9CB2-53CEE55F2D0C}" dt="2021-04-14T08:57:17.603" v="826" actId="20577"/>
          <ac:spMkLst>
            <pc:docMk/>
            <pc:sldMk cId="2041435999" sldId="536"/>
            <ac:spMk id="9" creationId="{00000000-0000-0000-0000-000000000000}"/>
          </ac:spMkLst>
        </pc:spChg>
      </pc:sldChg>
      <pc:sldChg chg="modSp">
        <pc:chgData name="Joyce, Simon" userId="9428b15b-d0f1-46de-8283-dffb5dc4f334" providerId="ADAL" clId="{EFC7B4E3-6BB3-42C5-9CB2-53CEE55F2D0C}" dt="2021-04-14T08:33:37.409" v="713" actId="20577"/>
        <pc:sldMkLst>
          <pc:docMk/>
          <pc:sldMk cId="2222208297" sldId="540"/>
        </pc:sldMkLst>
        <pc:spChg chg="mod">
          <ac:chgData name="Joyce, Simon" userId="9428b15b-d0f1-46de-8283-dffb5dc4f334" providerId="ADAL" clId="{EFC7B4E3-6BB3-42C5-9CB2-53CEE55F2D0C}" dt="2021-04-14T08:33:37.409" v="713" actId="20577"/>
          <ac:spMkLst>
            <pc:docMk/>
            <pc:sldMk cId="2222208297" sldId="540"/>
            <ac:spMk id="4" creationId="{00000000-0000-0000-0000-000000000000}"/>
          </ac:spMkLst>
        </pc:spChg>
        <pc:spChg chg="mod">
          <ac:chgData name="Joyce, Simon" userId="9428b15b-d0f1-46de-8283-dffb5dc4f334" providerId="ADAL" clId="{EFC7B4E3-6BB3-42C5-9CB2-53CEE55F2D0C}" dt="2021-04-14T08:33:28.278" v="707" actId="255"/>
          <ac:spMkLst>
            <pc:docMk/>
            <pc:sldMk cId="2222208297" sldId="540"/>
            <ac:spMk id="9"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D31738F-E964-4993-98C6-3669470C29BD}"/>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ltLang="en-US"/>
          </a:p>
        </p:txBody>
      </p:sp>
      <p:sp>
        <p:nvSpPr>
          <p:cNvPr id="4099" name="Rectangle 3">
            <a:extLst>
              <a:ext uri="{FF2B5EF4-FFF2-40B4-BE49-F238E27FC236}">
                <a16:creationId xmlns:a16="http://schemas.microsoft.com/office/drawing/2014/main" id="{D448A399-C538-4B8E-9AC4-3C1B159119C5}"/>
              </a:ext>
            </a:extLst>
          </p:cNvPr>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ltLang="en-US"/>
          </a:p>
        </p:txBody>
      </p:sp>
      <p:sp>
        <p:nvSpPr>
          <p:cNvPr id="4100" name="Rectangle 4">
            <a:extLst>
              <a:ext uri="{FF2B5EF4-FFF2-40B4-BE49-F238E27FC236}">
                <a16:creationId xmlns:a16="http://schemas.microsoft.com/office/drawing/2014/main" id="{CFF74143-D5EE-4C55-8B19-540464080485}"/>
              </a:ext>
            </a:extLst>
          </p:cNvPr>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ltLang="en-US"/>
          </a:p>
        </p:txBody>
      </p:sp>
      <p:sp>
        <p:nvSpPr>
          <p:cNvPr id="4101" name="Rectangle 5">
            <a:extLst>
              <a:ext uri="{FF2B5EF4-FFF2-40B4-BE49-F238E27FC236}">
                <a16:creationId xmlns:a16="http://schemas.microsoft.com/office/drawing/2014/main" id="{6BDB3136-AF8C-467C-94D7-DC600E76C091}"/>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070FFA6-FC04-4A7C-8304-88B7D1E39EA5}"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5750CD9-5831-4BA0-8C1F-AEF763C594E9}"/>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ltLang="en-US"/>
          </a:p>
        </p:txBody>
      </p:sp>
      <p:sp>
        <p:nvSpPr>
          <p:cNvPr id="3075" name="Rectangle 3">
            <a:extLst>
              <a:ext uri="{FF2B5EF4-FFF2-40B4-BE49-F238E27FC236}">
                <a16:creationId xmlns:a16="http://schemas.microsoft.com/office/drawing/2014/main" id="{C361E270-4764-4DFE-8F01-F37331CC6139}"/>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ltLang="en-US"/>
          </a:p>
        </p:txBody>
      </p:sp>
      <p:sp>
        <p:nvSpPr>
          <p:cNvPr id="4100" name="Rectangle 4">
            <a:extLst>
              <a:ext uri="{FF2B5EF4-FFF2-40B4-BE49-F238E27FC236}">
                <a16:creationId xmlns:a16="http://schemas.microsoft.com/office/drawing/2014/main" id="{FCE369C6-A0CA-42BB-B45E-766523BCE480}"/>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6CE4D8FF-D071-4777-B829-92C97D2B9073}"/>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078" name="Rectangle 6">
            <a:extLst>
              <a:ext uri="{FF2B5EF4-FFF2-40B4-BE49-F238E27FC236}">
                <a16:creationId xmlns:a16="http://schemas.microsoft.com/office/drawing/2014/main" id="{9126ACFD-50DA-4AB1-947C-77BEDCEA04EB}"/>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ltLang="en-US"/>
          </a:p>
        </p:txBody>
      </p:sp>
      <p:sp>
        <p:nvSpPr>
          <p:cNvPr id="3079" name="Rectangle 7">
            <a:extLst>
              <a:ext uri="{FF2B5EF4-FFF2-40B4-BE49-F238E27FC236}">
                <a16:creationId xmlns:a16="http://schemas.microsoft.com/office/drawing/2014/main" id="{D9AB0544-D612-46E8-8E57-C466D19348EB}"/>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9197C45-D959-4149-B704-CA4C91C52033}"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E9A3B4D-09B2-4781-ACED-507AA27C4C0B}" type="slidenum">
              <a:rPr lang="en-GB" altLang="en-US" smtClean="0"/>
              <a:pPr/>
              <a:t>2</a:t>
            </a:fld>
            <a:endParaRPr lang="en-GB" altLang="en-US"/>
          </a:p>
        </p:txBody>
      </p:sp>
    </p:spTree>
    <p:extLst>
      <p:ext uri="{BB962C8B-B14F-4D97-AF65-F5344CB8AC3E}">
        <p14:creationId xmlns:p14="http://schemas.microsoft.com/office/powerpoint/2010/main" val="2982227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E9A3B4D-09B2-4781-ACED-507AA27C4C0B}" type="slidenum">
              <a:rPr lang="en-GB" altLang="en-US" smtClean="0"/>
              <a:pPr/>
              <a:t>3</a:t>
            </a:fld>
            <a:endParaRPr lang="en-GB" altLang="en-US"/>
          </a:p>
        </p:txBody>
      </p:sp>
    </p:spTree>
    <p:extLst>
      <p:ext uri="{BB962C8B-B14F-4D97-AF65-F5344CB8AC3E}">
        <p14:creationId xmlns:p14="http://schemas.microsoft.com/office/powerpoint/2010/main" val="3699502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E9A3B4D-09B2-4781-ACED-507AA27C4C0B}" type="slidenum">
              <a:rPr lang="en-GB" altLang="en-US" smtClean="0"/>
              <a:pPr/>
              <a:t>4</a:t>
            </a:fld>
            <a:endParaRPr lang="en-GB" altLang="en-US"/>
          </a:p>
        </p:txBody>
      </p:sp>
    </p:spTree>
    <p:extLst>
      <p:ext uri="{BB962C8B-B14F-4D97-AF65-F5344CB8AC3E}">
        <p14:creationId xmlns:p14="http://schemas.microsoft.com/office/powerpoint/2010/main" val="1594148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E9A3B4D-09B2-4781-ACED-507AA27C4C0B}" type="slidenum">
              <a:rPr lang="en-GB" altLang="en-US" smtClean="0"/>
              <a:pPr/>
              <a:t>5</a:t>
            </a:fld>
            <a:endParaRPr lang="en-GB" altLang="en-US"/>
          </a:p>
        </p:txBody>
      </p:sp>
    </p:spTree>
    <p:extLst>
      <p:ext uri="{BB962C8B-B14F-4D97-AF65-F5344CB8AC3E}">
        <p14:creationId xmlns:p14="http://schemas.microsoft.com/office/powerpoint/2010/main" val="2293836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E9A3B4D-09B2-4781-ACED-507AA27C4C0B}" type="slidenum">
              <a:rPr lang="en-GB" altLang="en-US" smtClean="0"/>
              <a:pPr/>
              <a:t>6</a:t>
            </a:fld>
            <a:endParaRPr lang="en-GB" altLang="en-US"/>
          </a:p>
        </p:txBody>
      </p:sp>
    </p:spTree>
    <p:extLst>
      <p:ext uri="{BB962C8B-B14F-4D97-AF65-F5344CB8AC3E}">
        <p14:creationId xmlns:p14="http://schemas.microsoft.com/office/powerpoint/2010/main" val="1122203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E9A3B4D-09B2-4781-ACED-507AA27C4C0B}" type="slidenum">
              <a:rPr lang="en-GB" altLang="en-US" smtClean="0"/>
              <a:pPr/>
              <a:t>7</a:t>
            </a:fld>
            <a:endParaRPr lang="en-GB" altLang="en-US"/>
          </a:p>
        </p:txBody>
      </p:sp>
    </p:spTree>
    <p:extLst>
      <p:ext uri="{BB962C8B-B14F-4D97-AF65-F5344CB8AC3E}">
        <p14:creationId xmlns:p14="http://schemas.microsoft.com/office/powerpoint/2010/main" val="1207179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E9A3B4D-09B2-4781-ACED-507AA27C4C0B}" type="slidenum">
              <a:rPr lang="en-GB" altLang="en-US" smtClean="0"/>
              <a:pPr/>
              <a:t>8</a:t>
            </a:fld>
            <a:endParaRPr lang="en-GB" altLang="en-US"/>
          </a:p>
        </p:txBody>
      </p:sp>
    </p:spTree>
    <p:extLst>
      <p:ext uri="{BB962C8B-B14F-4D97-AF65-F5344CB8AC3E}">
        <p14:creationId xmlns:p14="http://schemas.microsoft.com/office/powerpoint/2010/main" val="12066813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E9A3B4D-09B2-4781-ACED-507AA27C4C0B}" type="slidenum">
              <a:rPr lang="en-GB" altLang="en-US" smtClean="0"/>
              <a:pPr/>
              <a:t>9</a:t>
            </a:fld>
            <a:endParaRPr lang="en-GB" altLang="en-US"/>
          </a:p>
        </p:txBody>
      </p:sp>
    </p:spTree>
    <p:extLst>
      <p:ext uri="{BB962C8B-B14F-4D97-AF65-F5344CB8AC3E}">
        <p14:creationId xmlns:p14="http://schemas.microsoft.com/office/powerpoint/2010/main" val="3942728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E9A3B4D-09B2-4781-ACED-507AA27C4C0B}" type="slidenum">
              <a:rPr lang="en-GB" altLang="en-US" smtClean="0"/>
              <a:pPr/>
              <a:t>10</a:t>
            </a:fld>
            <a:endParaRPr lang="en-GB" altLang="en-US"/>
          </a:p>
        </p:txBody>
      </p:sp>
    </p:spTree>
    <p:extLst>
      <p:ext uri="{BB962C8B-B14F-4D97-AF65-F5344CB8AC3E}">
        <p14:creationId xmlns:p14="http://schemas.microsoft.com/office/powerpoint/2010/main" val="676493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9512" y="2130425"/>
            <a:ext cx="4752528" cy="1470025"/>
          </a:xfrm>
        </p:spPr>
        <p:txBody>
          <a:bodyPr/>
          <a:lstStyle>
            <a:lvl1pPr algn="ctr">
              <a:defRPr sz="3200" b="1"/>
            </a:lvl1pPr>
          </a:lstStyle>
          <a:p>
            <a:r>
              <a:rPr lang="en-US" dirty="0"/>
              <a:t>Click to edit Master title style</a:t>
            </a:r>
            <a:endParaRPr lang="en-GB" dirty="0"/>
          </a:p>
        </p:txBody>
      </p:sp>
      <p:sp>
        <p:nvSpPr>
          <p:cNvPr id="3" name="Subtitle 2"/>
          <p:cNvSpPr>
            <a:spLocks noGrp="1"/>
          </p:cNvSpPr>
          <p:nvPr>
            <p:ph type="subTitle" idx="1"/>
          </p:nvPr>
        </p:nvSpPr>
        <p:spPr>
          <a:xfrm>
            <a:off x="179512" y="3886200"/>
            <a:ext cx="4752528" cy="1752600"/>
          </a:xfrm>
          <a:prstGeom prst="rect">
            <a:avLst/>
          </a:prstGeom>
        </p:spPr>
        <p:txBody>
          <a:bodyPr/>
          <a:lstStyle>
            <a:lvl1pPr marL="0" indent="0" algn="ctr">
              <a:buNone/>
              <a:defRPr sz="2800">
                <a:solidFill>
                  <a:schemeClr val="bg1">
                    <a:lumMod val="5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2231295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1FBD5CBA-B53E-4FEB-955C-9EA39E4CDCA0}"/>
              </a:ext>
            </a:extLst>
          </p:cNvPr>
          <p:cNvSpPr txBox="1">
            <a:spLocks noChangeArrowheads="1"/>
          </p:cNvSpPr>
          <p:nvPr userDrawn="1"/>
        </p:nvSpPr>
        <p:spPr bwMode="auto">
          <a:xfrm>
            <a:off x="468313" y="548680"/>
            <a:ext cx="6275387"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altLang="en-US" sz="2800" dirty="0">
                <a:solidFill>
                  <a:schemeClr val="accent2">
                    <a:lumMod val="75000"/>
                  </a:schemeClr>
                </a:solidFill>
                <a:latin typeface="Arial Rounded MT Bold" panose="020F0704030504030204" pitchFamily="34" charset="0"/>
              </a:rPr>
              <a:t>Click to Add title</a:t>
            </a: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1484783"/>
            <a:ext cx="5486400" cy="324279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62022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sz="3200"/>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800">
                <a:solidFill>
                  <a:schemeClr val="bg1">
                    <a:lumMod val="5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1548359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Clr>
                <a:srgbClr val="336699"/>
              </a:buClr>
              <a:defRPr/>
            </a:lvl1pPr>
            <a:lvl2pPr>
              <a:buClr>
                <a:srgbClr val="336699"/>
              </a:buClr>
              <a:defRPr/>
            </a:lvl2pPr>
            <a:lvl3pPr>
              <a:buClr>
                <a:srgbClr val="336699"/>
              </a:buClr>
              <a:defRPr/>
            </a:lvl3pPr>
            <a:lvl4pPr>
              <a:buClr>
                <a:srgbClr val="336699"/>
              </a:buClr>
              <a:defRPr/>
            </a:lvl4pPr>
            <a:lvl5pPr marL="2057400" indent="-228600">
              <a:buClr>
                <a:srgbClr val="336699"/>
              </a:buClr>
              <a:buFont typeface="Courier New" panose="02070309020205020404" pitchFamily="49" charset="0"/>
              <a:buChar char="o"/>
              <a:defRPr>
                <a:solidFill>
                  <a:schemeClr val="accent2">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837641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129966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268760"/>
            <a:ext cx="4038600" cy="5184576"/>
          </a:xfrm>
        </p:spPr>
        <p:txBody>
          <a:bodyPr/>
          <a:lstStyle>
            <a:lvl1pPr marL="342900" indent="-342900">
              <a:buClr>
                <a:srgbClr val="336699"/>
              </a:buClr>
              <a:buFont typeface="Courier New" panose="02070309020205020404" pitchFamily="49" charset="0"/>
              <a:buChar char="o"/>
              <a:defRPr sz="2800"/>
            </a:lvl1pPr>
            <a:lvl2pPr marL="742950" indent="-285750">
              <a:buClr>
                <a:srgbClr val="336699"/>
              </a:buClr>
              <a:buFont typeface="Courier New" panose="02070309020205020404" pitchFamily="49" charset="0"/>
              <a:buChar char="o"/>
              <a:defRPr sz="2400"/>
            </a:lvl2pPr>
            <a:lvl3pPr marL="1143000" indent="-228600">
              <a:buClr>
                <a:srgbClr val="336699"/>
              </a:buClr>
              <a:buFont typeface="Courier New" panose="02070309020205020404" pitchFamily="49" charset="0"/>
              <a:buChar char="o"/>
              <a:defRPr sz="2000"/>
            </a:lvl3pPr>
            <a:lvl4pPr marL="1600200" indent="-228600">
              <a:buClr>
                <a:srgbClr val="336699"/>
              </a:buClr>
              <a:buFont typeface="Courier New" panose="02070309020205020404" pitchFamily="49" charset="0"/>
              <a:buChar char="o"/>
              <a:defRPr sz="1800"/>
            </a:lvl4pPr>
            <a:lvl5pPr marL="2057400" indent="-228600">
              <a:buClr>
                <a:srgbClr val="336699"/>
              </a:buClr>
              <a:buFont typeface="Courier New" panose="02070309020205020404" pitchFamily="49" charset="0"/>
              <a:buChar char="o"/>
              <a:defRPr sz="1800">
                <a:solidFill>
                  <a:schemeClr val="accent2">
                    <a:lumMod val="75000"/>
                  </a:schemeClr>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59313" y="1268760"/>
            <a:ext cx="4038600" cy="5184575"/>
          </a:xfrm>
        </p:spPr>
        <p:txBody>
          <a:bodyPr/>
          <a:lstStyle>
            <a:lvl1pPr marL="342900" indent="-342900">
              <a:buClr>
                <a:srgbClr val="336699"/>
              </a:buClr>
              <a:buFont typeface="Courier New" panose="02070309020205020404" pitchFamily="49" charset="0"/>
              <a:buChar char="o"/>
              <a:defRPr sz="2800"/>
            </a:lvl1pPr>
            <a:lvl2pPr marL="742950" indent="-285750">
              <a:buClr>
                <a:srgbClr val="336699"/>
              </a:buClr>
              <a:buFont typeface="Courier New" panose="02070309020205020404" pitchFamily="49" charset="0"/>
              <a:buChar char="o"/>
              <a:defRPr sz="2400"/>
            </a:lvl2pPr>
            <a:lvl3pPr marL="1143000" indent="-228600">
              <a:buClr>
                <a:srgbClr val="336699"/>
              </a:buClr>
              <a:buFont typeface="Courier New" panose="02070309020205020404" pitchFamily="49" charset="0"/>
              <a:buChar char="o"/>
              <a:defRPr sz="2000"/>
            </a:lvl3pPr>
            <a:lvl4pPr marL="1600200" indent="-228600">
              <a:buClr>
                <a:srgbClr val="336699"/>
              </a:buClr>
              <a:buFont typeface="Courier New" panose="02070309020205020404" pitchFamily="49" charset="0"/>
              <a:buChar char="o"/>
              <a:defRPr sz="1800"/>
            </a:lvl4pPr>
            <a:lvl5pPr marL="2057400" indent="-228600">
              <a:buClr>
                <a:srgbClr val="336699"/>
              </a:buClr>
              <a:buFont typeface="Courier New" panose="02070309020205020404" pitchFamily="49" charset="0"/>
              <a:buChar char="o"/>
              <a:defRPr sz="1800">
                <a:solidFill>
                  <a:schemeClr val="accent2">
                    <a:lumMod val="75000"/>
                  </a:schemeClr>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935119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68760"/>
            <a:ext cx="4040188" cy="90611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4"/>
            <a:ext cx="4040188" cy="4278461"/>
          </a:xfrm>
        </p:spPr>
        <p:txBody>
          <a:bodyPr/>
          <a:lstStyle>
            <a:lvl1pPr marL="342900" indent="-342900">
              <a:buClr>
                <a:srgbClr val="336699"/>
              </a:buClr>
              <a:buFont typeface="Courier New" panose="02070309020205020404" pitchFamily="49" charset="0"/>
              <a:buChar char="o"/>
              <a:defRPr sz="2400"/>
            </a:lvl1pPr>
            <a:lvl2pPr marL="742950" indent="-285750">
              <a:buClr>
                <a:srgbClr val="336699"/>
              </a:buClr>
              <a:buFont typeface="Courier New" panose="02070309020205020404" pitchFamily="49" charset="0"/>
              <a:buChar char="o"/>
              <a:defRPr sz="2000"/>
            </a:lvl2pPr>
            <a:lvl3pPr marL="1143000" indent="-228600">
              <a:buClr>
                <a:srgbClr val="336699"/>
              </a:buClr>
              <a:buFont typeface="Courier New" panose="02070309020205020404" pitchFamily="49" charset="0"/>
              <a:buChar char="o"/>
              <a:defRPr sz="1800"/>
            </a:lvl3pPr>
            <a:lvl4pPr marL="1600200" indent="-228600">
              <a:buClr>
                <a:srgbClr val="336699"/>
              </a:buClr>
              <a:buFont typeface="Courier New" panose="02070309020205020404" pitchFamily="49" charset="0"/>
              <a:buChar char="o"/>
              <a:defRPr sz="1600"/>
            </a:lvl4pPr>
            <a:lvl5pPr marL="2057400" indent="-228600">
              <a:buClr>
                <a:srgbClr val="336699"/>
              </a:buClr>
              <a:buFont typeface="Courier New" panose="02070309020205020404" pitchFamily="49" charset="0"/>
              <a:buChar char="o"/>
              <a:defRPr sz="1600">
                <a:solidFill>
                  <a:schemeClr val="accent2">
                    <a:lumMod val="75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645025" y="1268760"/>
            <a:ext cx="4041775" cy="90611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4278460"/>
          </a:xfrm>
        </p:spPr>
        <p:txBody>
          <a:bodyPr/>
          <a:lstStyle>
            <a:lvl1pPr marL="342900" indent="-342900">
              <a:buClr>
                <a:srgbClr val="336699"/>
              </a:buClr>
              <a:buFont typeface="Courier New" panose="02070309020205020404" pitchFamily="49" charset="0"/>
              <a:buChar char="o"/>
              <a:defRPr sz="2400"/>
            </a:lvl1pPr>
            <a:lvl2pPr marL="742950" indent="-285750">
              <a:buClr>
                <a:srgbClr val="336699"/>
              </a:buClr>
              <a:buFont typeface="Courier New" panose="02070309020205020404" pitchFamily="49" charset="0"/>
              <a:buChar char="o"/>
              <a:defRPr sz="2000"/>
            </a:lvl2pPr>
            <a:lvl3pPr marL="1143000" indent="-228600">
              <a:buClr>
                <a:srgbClr val="336699"/>
              </a:buClr>
              <a:buFont typeface="Courier New" panose="02070309020205020404" pitchFamily="49" charset="0"/>
              <a:buChar char="o"/>
              <a:defRPr sz="1800"/>
            </a:lvl3pPr>
            <a:lvl4pPr marL="1600200" indent="-228600">
              <a:buClr>
                <a:srgbClr val="336699"/>
              </a:buClr>
              <a:buFont typeface="Courier New" panose="02070309020205020404" pitchFamily="49" charset="0"/>
              <a:buChar char="o"/>
              <a:defRPr sz="1600"/>
            </a:lvl4pPr>
            <a:lvl5pPr marL="2057400" indent="-228600">
              <a:buClr>
                <a:srgbClr val="336699"/>
              </a:buClr>
              <a:buFont typeface="Courier New" panose="02070309020205020404" pitchFamily="49" charset="0"/>
              <a:buChar char="o"/>
              <a:defRPr sz="1600">
                <a:solidFill>
                  <a:schemeClr val="accent2">
                    <a:lumMod val="75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2"/>
          <p:cNvSpPr>
            <a:spLocks noGrp="1" noChangeArrowheads="1"/>
          </p:cNvSpPr>
          <p:nvPr>
            <p:ph type="title"/>
          </p:nvPr>
        </p:nvSpPr>
        <p:spPr bwMode="auto">
          <a:xfrm>
            <a:off x="468313" y="548680"/>
            <a:ext cx="6275387"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en-GB" altLang="en-US"/>
              <a:t>Click to Add title</a:t>
            </a:r>
          </a:p>
        </p:txBody>
      </p:sp>
    </p:spTree>
    <p:extLst>
      <p:ext uri="{BB962C8B-B14F-4D97-AF65-F5344CB8AC3E}">
        <p14:creationId xmlns:p14="http://schemas.microsoft.com/office/powerpoint/2010/main" val="55633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185638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4036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340768"/>
            <a:ext cx="5111750" cy="5184576"/>
          </a:xfrm>
        </p:spPr>
        <p:txBody>
          <a:bodyPr/>
          <a:lstStyle>
            <a:lvl1pPr marL="342900" indent="-342900">
              <a:buClr>
                <a:srgbClr val="336699"/>
              </a:buClr>
              <a:buFont typeface="Courier New" panose="02070309020205020404" pitchFamily="49" charset="0"/>
              <a:buChar char="o"/>
              <a:defRPr sz="3200"/>
            </a:lvl1pPr>
            <a:lvl2pPr marL="742950" indent="-285750">
              <a:buClr>
                <a:srgbClr val="336699"/>
              </a:buClr>
              <a:buFont typeface="Courier New" panose="02070309020205020404" pitchFamily="49" charset="0"/>
              <a:buChar char="o"/>
              <a:defRPr sz="2800"/>
            </a:lvl2pPr>
            <a:lvl3pPr marL="1143000" indent="-228600">
              <a:buClr>
                <a:srgbClr val="336699"/>
              </a:buClr>
              <a:buFont typeface="Courier New" panose="02070309020205020404" pitchFamily="49" charset="0"/>
              <a:buChar char="o"/>
              <a:defRPr sz="2400"/>
            </a:lvl3pPr>
            <a:lvl4pPr marL="1600200" indent="-228600">
              <a:buClr>
                <a:srgbClr val="336699"/>
              </a:buClr>
              <a:buFont typeface="Courier New" panose="02070309020205020404" pitchFamily="49" charset="0"/>
              <a:buChar char="o"/>
              <a:defRPr sz="2000"/>
            </a:lvl4pPr>
            <a:lvl5pPr marL="2057400" indent="-228600">
              <a:buClr>
                <a:srgbClr val="336699"/>
              </a:buClr>
              <a:buFont typeface="Courier New" panose="02070309020205020404" pitchFamily="49" charset="0"/>
              <a:buChar char="o"/>
              <a:defRPr sz="2000">
                <a:solidFill>
                  <a:schemeClr val="accent2">
                    <a:lumMod val="75000"/>
                  </a:schemeClr>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457200" y="1340768"/>
            <a:ext cx="3008313" cy="518457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Rectangle 2"/>
          <p:cNvSpPr>
            <a:spLocks noGrp="1" noChangeArrowheads="1"/>
          </p:cNvSpPr>
          <p:nvPr>
            <p:ph type="title"/>
          </p:nvPr>
        </p:nvSpPr>
        <p:spPr bwMode="auto">
          <a:xfrm>
            <a:off x="468313" y="548680"/>
            <a:ext cx="6275387"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en-GB" altLang="en-US"/>
              <a:t>Click to Add title</a:t>
            </a:r>
          </a:p>
        </p:txBody>
      </p:sp>
    </p:spTree>
    <p:extLst>
      <p:ext uri="{BB962C8B-B14F-4D97-AF65-F5344CB8AC3E}">
        <p14:creationId xmlns:p14="http://schemas.microsoft.com/office/powerpoint/2010/main" val="41035615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17">
            <a:extLst>
              <a:ext uri="{FF2B5EF4-FFF2-40B4-BE49-F238E27FC236}">
                <a16:creationId xmlns:a16="http://schemas.microsoft.com/office/drawing/2014/main" id="{6C848B26-EC53-4FEF-86A1-A0628035B2AE}"/>
              </a:ext>
            </a:extLst>
          </p:cNvPr>
          <p:cNvSpPr>
            <a:spLocks noChangeArrowheads="1"/>
          </p:cNvSpPr>
          <p:nvPr userDrawn="1"/>
        </p:nvSpPr>
        <p:spPr bwMode="auto">
          <a:xfrm>
            <a:off x="0" y="6616700"/>
            <a:ext cx="9139238" cy="260350"/>
          </a:xfrm>
          <a:prstGeom prst="rect">
            <a:avLst/>
          </a:prstGeom>
          <a:gradFill flip="none" rotWithShape="1">
            <a:gsLst>
              <a:gs pos="0">
                <a:srgbClr val="003366">
                  <a:tint val="66000"/>
                  <a:satMod val="160000"/>
                </a:srgbClr>
              </a:gs>
              <a:gs pos="50000">
                <a:srgbClr val="003366">
                  <a:tint val="44500"/>
                  <a:satMod val="160000"/>
                </a:srgbClr>
              </a:gs>
              <a:gs pos="100000">
                <a:srgbClr val="003366">
                  <a:tint val="23500"/>
                  <a:satMod val="160000"/>
                </a:srgbClr>
              </a:gs>
            </a:gsLst>
            <a:lin ang="16200000" scaled="1"/>
            <a:tileRect/>
          </a:gradFill>
          <a:ln>
            <a:noFill/>
          </a:ln>
        </p:spPr>
        <p:txBody>
          <a:bodyPr anchor="ctr" anchorCtr="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l" eaLnBrk="1" hangingPunct="1">
              <a:tabLst>
                <a:tab pos="2514600" algn="ctr"/>
              </a:tabLst>
              <a:defRPr/>
            </a:pPr>
            <a:r>
              <a:rPr lang="en-GB" altLang="ja-JP" sz="1500" b="1" dirty="0">
                <a:solidFill>
                  <a:schemeClr val="bg1"/>
                </a:solidFill>
                <a:latin typeface="Arial Rounded MT Bold" panose="020F0704030504030204" pitchFamily="34" charset="0"/>
              </a:rPr>
              <a:t>	www.ukopa.co.uk</a:t>
            </a:r>
            <a:endParaRPr lang="en-GB" altLang="en-US" sz="1500" b="1" dirty="0">
              <a:solidFill>
                <a:schemeClr val="bg1"/>
              </a:solidFill>
              <a:latin typeface="Arial Rounded MT Bold" panose="020F0704030504030204" pitchFamily="34" charset="0"/>
            </a:endParaRPr>
          </a:p>
        </p:txBody>
      </p:sp>
      <p:pic>
        <p:nvPicPr>
          <p:cNvPr id="1026" name="Picture 1">
            <a:extLst>
              <a:ext uri="{FF2B5EF4-FFF2-40B4-BE49-F238E27FC236}">
                <a16:creationId xmlns:a16="http://schemas.microsoft.com/office/drawing/2014/main" id="{82AC9769-270B-46C9-8763-AC5CFED04B9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51450" y="1133475"/>
            <a:ext cx="3887788" cy="572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5EF556BB-EB6B-479B-8564-3C0B162A9616}"/>
              </a:ext>
            </a:extLst>
          </p:cNvPr>
          <p:cNvSpPr>
            <a:spLocks noGrp="1" noChangeArrowheads="1"/>
          </p:cNvSpPr>
          <p:nvPr>
            <p:ph type="title"/>
          </p:nvPr>
        </p:nvSpPr>
        <p:spPr bwMode="auto">
          <a:xfrm>
            <a:off x="250825" y="2066925"/>
            <a:ext cx="4610100" cy="370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Title Slide</a:t>
            </a:r>
          </a:p>
        </p:txBody>
      </p:sp>
      <p:pic>
        <p:nvPicPr>
          <p:cNvPr id="1028" name="Picture 9">
            <a:extLst>
              <a:ext uri="{FF2B5EF4-FFF2-40B4-BE49-F238E27FC236}">
                <a16:creationId xmlns:a16="http://schemas.microsoft.com/office/drawing/2014/main" id="{A518D447-2253-49AE-ACA9-27994A0A38BB}"/>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34988" y="260648"/>
            <a:ext cx="74930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Line 11">
            <a:extLst>
              <a:ext uri="{FF2B5EF4-FFF2-40B4-BE49-F238E27FC236}">
                <a16:creationId xmlns:a16="http://schemas.microsoft.com/office/drawing/2014/main" id="{9024D3B0-2319-4548-8D1A-B3C039CD0EA5}"/>
              </a:ext>
            </a:extLst>
          </p:cNvPr>
          <p:cNvSpPr>
            <a:spLocks noChangeShapeType="1"/>
          </p:cNvSpPr>
          <p:nvPr userDrawn="1"/>
        </p:nvSpPr>
        <p:spPr bwMode="auto">
          <a:xfrm>
            <a:off x="423863" y="1125538"/>
            <a:ext cx="8424862" cy="0"/>
          </a:xfrm>
          <a:prstGeom prst="line">
            <a:avLst/>
          </a:prstGeom>
          <a:noFill/>
          <a:ln w="38100">
            <a:solidFill>
              <a:schemeClr val="accent2">
                <a:lumMod val="75000"/>
              </a:schemeClr>
            </a:solidFill>
            <a:round/>
            <a:headEnd/>
            <a:tailEnd/>
          </a:ln>
          <a:extLst>
            <a:ext uri="{909E8E84-426E-40DD-AFC4-6F175D3DCCD1}">
              <a14:hiddenFill xmlns:a14="http://schemas.microsoft.com/office/drawing/2010/main">
                <a:noFill/>
              </a14:hiddenFill>
            </a:ext>
          </a:extLst>
        </p:spPr>
        <p:txBody>
          <a:bodyPr/>
          <a:lstStyle/>
          <a:p>
            <a:pPr>
              <a:defRPr/>
            </a:pPr>
            <a:endParaRPr lang="en-GB"/>
          </a:p>
        </p:txBody>
      </p:sp>
    </p:spTree>
    <p:extLst>
      <p:ext uri="{BB962C8B-B14F-4D97-AF65-F5344CB8AC3E}">
        <p14:creationId xmlns:p14="http://schemas.microsoft.com/office/powerpoint/2010/main" val="1012926228"/>
      </p:ext>
    </p:extLst>
  </p:cSld>
  <p:clrMap bg1="lt1" tx1="dk1" bg2="lt2" tx2="dk2" accent1="accent1" accent2="accent2" accent3="accent3" accent4="accent4" accent5="accent5" accent6="accent6" hlink="hlink" folHlink="folHlink"/>
  <p:sldLayoutIdLst>
    <p:sldLayoutId id="2147483728" r:id="rId1"/>
  </p:sldLayoutIdLst>
  <p:txStyles>
    <p:titleStyle>
      <a:lvl1pPr algn="ctr" rtl="0" eaLnBrk="0" fontAlgn="base" hangingPunct="0">
        <a:spcBef>
          <a:spcPct val="0"/>
        </a:spcBef>
        <a:spcAft>
          <a:spcPct val="0"/>
        </a:spcAft>
        <a:defRPr sz="3600" b="1">
          <a:solidFill>
            <a:srgbClr val="262673"/>
          </a:solidFill>
          <a:latin typeface="Arial Rounded MT Bold" panose="020F0704030504030204" pitchFamily="34" charset="0"/>
          <a:ea typeface="ＭＳ Ｐゴシック" charset="0"/>
          <a:cs typeface="+mj-cs"/>
        </a:defRPr>
      </a:lvl1pPr>
      <a:lvl2pPr algn="ctr" rtl="0" eaLnBrk="0" fontAlgn="base" hangingPunct="0">
        <a:spcBef>
          <a:spcPct val="0"/>
        </a:spcBef>
        <a:spcAft>
          <a:spcPct val="0"/>
        </a:spcAft>
        <a:defRPr sz="3600" b="1">
          <a:solidFill>
            <a:srgbClr val="262673"/>
          </a:solidFill>
          <a:latin typeface="Arial Rounded MT Bold" panose="020F0704030504030204" pitchFamily="34" charset="0"/>
          <a:ea typeface="ＭＳ Ｐゴシック" charset="0"/>
        </a:defRPr>
      </a:lvl2pPr>
      <a:lvl3pPr algn="ctr" rtl="0" eaLnBrk="0" fontAlgn="base" hangingPunct="0">
        <a:spcBef>
          <a:spcPct val="0"/>
        </a:spcBef>
        <a:spcAft>
          <a:spcPct val="0"/>
        </a:spcAft>
        <a:defRPr sz="3600" b="1">
          <a:solidFill>
            <a:srgbClr val="262673"/>
          </a:solidFill>
          <a:latin typeface="Arial Rounded MT Bold" panose="020F0704030504030204" pitchFamily="34" charset="0"/>
          <a:ea typeface="ＭＳ Ｐゴシック" charset="0"/>
        </a:defRPr>
      </a:lvl3pPr>
      <a:lvl4pPr algn="ctr" rtl="0" eaLnBrk="0" fontAlgn="base" hangingPunct="0">
        <a:spcBef>
          <a:spcPct val="0"/>
        </a:spcBef>
        <a:spcAft>
          <a:spcPct val="0"/>
        </a:spcAft>
        <a:defRPr sz="3600" b="1">
          <a:solidFill>
            <a:srgbClr val="262673"/>
          </a:solidFill>
          <a:latin typeface="Arial Rounded MT Bold" panose="020F0704030504030204" pitchFamily="34" charset="0"/>
          <a:ea typeface="ＭＳ Ｐゴシック" charset="0"/>
        </a:defRPr>
      </a:lvl4pPr>
      <a:lvl5pPr algn="ctr" rtl="0" eaLnBrk="0" fontAlgn="base" hangingPunct="0">
        <a:spcBef>
          <a:spcPct val="0"/>
        </a:spcBef>
        <a:spcAft>
          <a:spcPct val="0"/>
        </a:spcAft>
        <a:defRPr sz="3600" b="1">
          <a:solidFill>
            <a:srgbClr val="262673"/>
          </a:solidFill>
          <a:latin typeface="Arial Rounded MT Bold" panose="020F0704030504030204" pitchFamily="34" charset="0"/>
          <a:ea typeface="ＭＳ Ｐゴシック"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5" name="Rectangle 17">
            <a:extLst>
              <a:ext uri="{FF2B5EF4-FFF2-40B4-BE49-F238E27FC236}">
                <a16:creationId xmlns:a16="http://schemas.microsoft.com/office/drawing/2014/main" id="{6731603C-0CB6-4B57-B6FB-2A2AC3F0885E}"/>
              </a:ext>
            </a:extLst>
          </p:cNvPr>
          <p:cNvSpPr>
            <a:spLocks noChangeArrowheads="1"/>
          </p:cNvSpPr>
          <p:nvPr userDrawn="1"/>
        </p:nvSpPr>
        <p:spPr bwMode="auto">
          <a:xfrm>
            <a:off x="0" y="6616700"/>
            <a:ext cx="9144000" cy="260350"/>
          </a:xfrm>
          <a:prstGeom prst="rect">
            <a:avLst/>
          </a:prstGeom>
          <a:gradFill flip="none" rotWithShape="1">
            <a:gsLst>
              <a:gs pos="0">
                <a:srgbClr val="003366">
                  <a:tint val="66000"/>
                  <a:satMod val="160000"/>
                </a:srgbClr>
              </a:gs>
              <a:gs pos="50000">
                <a:srgbClr val="003366">
                  <a:tint val="44500"/>
                  <a:satMod val="160000"/>
                </a:srgbClr>
              </a:gs>
              <a:gs pos="100000">
                <a:srgbClr val="003366">
                  <a:tint val="23500"/>
                  <a:satMod val="160000"/>
                </a:srgbClr>
              </a:gs>
            </a:gsLst>
            <a:lin ang="16200000" scaled="1"/>
            <a:tileRect/>
          </a:gradFill>
          <a:ln>
            <a:noFill/>
          </a:ln>
        </p:spPr>
        <p:txBody>
          <a:bodyPr anchor="ctr" anchorCtr="1"/>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l" eaLnBrk="1" hangingPunct="1">
              <a:tabLst/>
              <a:defRPr/>
            </a:pPr>
            <a:r>
              <a:rPr lang="en-GB" altLang="en-US" sz="1500" b="1" baseline="0" dirty="0">
                <a:solidFill>
                  <a:schemeClr val="bg1"/>
                </a:solidFill>
                <a:latin typeface="Arial Rounded MT Bold" panose="020F0704030504030204" pitchFamily="34" charset="0"/>
              </a:rPr>
              <a:t>2020			               </a:t>
            </a:r>
            <a:fld id="{5C44767E-8D71-4BAF-9A84-3DDBAE486109}" type="slidenum">
              <a:rPr lang="en-GB" altLang="en-US" sz="1500" b="1" baseline="0" smtClean="0">
                <a:solidFill>
                  <a:schemeClr val="bg1"/>
                </a:solidFill>
                <a:latin typeface="Arial Rounded MT Bold" panose="020F0704030504030204" pitchFamily="34" charset="0"/>
              </a:rPr>
              <a:pPr algn="l" eaLnBrk="1" hangingPunct="1">
                <a:tabLst/>
                <a:defRPr/>
              </a:pPr>
              <a:t>‹#›</a:t>
            </a:fld>
            <a:r>
              <a:rPr lang="en-GB" altLang="en-US" sz="1500" b="1" baseline="0" dirty="0">
                <a:solidFill>
                  <a:schemeClr val="bg1"/>
                </a:solidFill>
                <a:latin typeface="Arial Rounded MT Bold" panose="020F0704030504030204" pitchFamily="34" charset="0"/>
              </a:rPr>
              <a:t>		  </a:t>
            </a:r>
            <a:r>
              <a:rPr lang="en-GB" altLang="ja-JP" sz="1500" b="1" baseline="0" dirty="0">
                <a:solidFill>
                  <a:schemeClr val="bg1"/>
                </a:solidFill>
                <a:latin typeface="Arial Rounded MT Bold" panose="020F0704030504030204" pitchFamily="34" charset="0"/>
              </a:rPr>
              <a:t>www.ukopa.co.uk</a:t>
            </a:r>
            <a:endParaRPr lang="en-GB" altLang="en-US" sz="1500" b="1" baseline="0" dirty="0">
              <a:solidFill>
                <a:schemeClr val="bg1"/>
              </a:solidFill>
              <a:latin typeface="Arial Rounded MT Bold" panose="020F0704030504030204" pitchFamily="34" charset="0"/>
            </a:endParaRPr>
          </a:p>
        </p:txBody>
      </p:sp>
      <p:sp>
        <p:nvSpPr>
          <p:cNvPr id="2051" name="Rectangle 2">
            <a:extLst>
              <a:ext uri="{FF2B5EF4-FFF2-40B4-BE49-F238E27FC236}">
                <a16:creationId xmlns:a16="http://schemas.microsoft.com/office/drawing/2014/main" id="{18EF381D-C048-44B0-95D0-C40F0B3CBB8E}"/>
              </a:ext>
            </a:extLst>
          </p:cNvPr>
          <p:cNvSpPr>
            <a:spLocks noGrp="1" noChangeArrowheads="1"/>
          </p:cNvSpPr>
          <p:nvPr>
            <p:ph type="title"/>
          </p:nvPr>
        </p:nvSpPr>
        <p:spPr bwMode="auto">
          <a:xfrm>
            <a:off x="453398" y="528637"/>
            <a:ext cx="6275387"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dirty="0"/>
              <a:t>Click to Add title</a:t>
            </a:r>
          </a:p>
        </p:txBody>
      </p:sp>
      <p:sp>
        <p:nvSpPr>
          <p:cNvPr id="2052" name="Rectangle 3">
            <a:extLst>
              <a:ext uri="{FF2B5EF4-FFF2-40B4-BE49-F238E27FC236}">
                <a16:creationId xmlns:a16="http://schemas.microsoft.com/office/drawing/2014/main" id="{F4BD8B64-DE37-436E-9B54-38585D1F7E01}"/>
              </a:ext>
            </a:extLst>
          </p:cNvPr>
          <p:cNvSpPr>
            <a:spLocks noGrp="1" noChangeArrowheads="1"/>
          </p:cNvSpPr>
          <p:nvPr>
            <p:ph type="body" idx="1"/>
          </p:nvPr>
        </p:nvSpPr>
        <p:spPr bwMode="auto">
          <a:xfrm>
            <a:off x="453398" y="1340767"/>
            <a:ext cx="8229600" cy="5112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dirty="0"/>
              <a:t>First Level </a:t>
            </a:r>
          </a:p>
          <a:p>
            <a:pPr lvl="1"/>
            <a:r>
              <a:rPr lang="en-GB" altLang="en-US" dirty="0"/>
              <a:t>Second level</a:t>
            </a:r>
          </a:p>
          <a:p>
            <a:pPr lvl="2"/>
            <a:r>
              <a:rPr lang="en-GB" altLang="en-US" dirty="0"/>
              <a:t>Third level</a:t>
            </a:r>
          </a:p>
          <a:p>
            <a:pPr lvl="3"/>
            <a:r>
              <a:rPr lang="en-GB" altLang="en-US" dirty="0"/>
              <a:t>Fourth level</a:t>
            </a:r>
          </a:p>
          <a:p>
            <a:pPr lvl="3"/>
            <a:endParaRPr lang="en-GB" altLang="en-US" dirty="0"/>
          </a:p>
        </p:txBody>
      </p:sp>
      <p:sp>
        <p:nvSpPr>
          <p:cNvPr id="2053" name="Line 11">
            <a:extLst>
              <a:ext uri="{FF2B5EF4-FFF2-40B4-BE49-F238E27FC236}">
                <a16:creationId xmlns:a16="http://schemas.microsoft.com/office/drawing/2014/main" id="{77863E50-A545-476B-9C5A-0E559EF6556A}"/>
              </a:ext>
            </a:extLst>
          </p:cNvPr>
          <p:cNvSpPr>
            <a:spLocks noChangeShapeType="1"/>
          </p:cNvSpPr>
          <p:nvPr userDrawn="1"/>
        </p:nvSpPr>
        <p:spPr bwMode="auto">
          <a:xfrm>
            <a:off x="468313" y="1124744"/>
            <a:ext cx="8424862" cy="0"/>
          </a:xfrm>
          <a:prstGeom prst="line">
            <a:avLst/>
          </a:prstGeom>
          <a:noFill/>
          <a:ln w="38100">
            <a:solidFill>
              <a:schemeClr val="accent2">
                <a:lumMod val="75000"/>
              </a:schemeClr>
            </a:solidFill>
            <a:round/>
            <a:headEnd/>
            <a:tailEnd/>
          </a:ln>
          <a:extLst>
            <a:ext uri="{909E8E84-426E-40DD-AFC4-6F175D3DCCD1}">
              <a14:hiddenFill xmlns:a14="http://schemas.microsoft.com/office/drawing/2010/main">
                <a:noFill/>
              </a14:hiddenFill>
            </a:ext>
          </a:extLst>
        </p:spPr>
        <p:txBody>
          <a:bodyPr/>
          <a:lstStyle/>
          <a:p>
            <a:pPr>
              <a:defRPr/>
            </a:pPr>
            <a:endParaRPr lang="en-GB"/>
          </a:p>
        </p:txBody>
      </p:sp>
      <p:pic>
        <p:nvPicPr>
          <p:cNvPr id="2054" name="Picture 18">
            <a:extLst>
              <a:ext uri="{FF2B5EF4-FFF2-40B4-BE49-F238E27FC236}">
                <a16:creationId xmlns:a16="http://schemas.microsoft.com/office/drawing/2014/main" id="{DA68C0C7-7856-451F-82EB-A9747102406C}"/>
              </a:ext>
            </a:extLst>
          </p:cNvPr>
          <p:cNvPicPr>
            <a:picLocks noChangeAspect="1" noChangeArrowheads="1"/>
          </p:cNvPicPr>
          <p:nvPr userDrawn="1"/>
        </p:nvPicPr>
        <p:blipFill>
          <a:blip r:embed="rId11" cstate="email">
            <a:extLst>
              <a:ext uri="{28A0092B-C50C-407E-A947-70E740481C1C}">
                <a14:useLocalDpi xmlns:a14="http://schemas.microsoft.com/office/drawing/2010/main"/>
              </a:ext>
            </a:extLst>
          </a:blip>
          <a:srcRect/>
          <a:stretch>
            <a:fillRect/>
          </a:stretch>
        </p:blipFill>
        <p:spPr bwMode="auto">
          <a:xfrm>
            <a:off x="6588125" y="71661"/>
            <a:ext cx="253047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Lst>
  <p:txStyles>
    <p:titleStyle>
      <a:lvl1pPr algn="l" rtl="0" eaLnBrk="0" fontAlgn="base" hangingPunct="0">
        <a:spcBef>
          <a:spcPct val="0"/>
        </a:spcBef>
        <a:spcAft>
          <a:spcPct val="0"/>
        </a:spcAft>
        <a:defRPr sz="2800">
          <a:solidFill>
            <a:srgbClr val="262673"/>
          </a:solidFill>
          <a:latin typeface="Arial Rounded MT Bold" panose="020F0704030504030204" pitchFamily="34" charset="0"/>
          <a:ea typeface="ＭＳ Ｐゴシック" charset="0"/>
          <a:cs typeface="+mj-cs"/>
        </a:defRPr>
      </a:lvl1pPr>
      <a:lvl2pPr algn="l" rtl="0" eaLnBrk="0" fontAlgn="base" hangingPunct="0">
        <a:spcBef>
          <a:spcPct val="0"/>
        </a:spcBef>
        <a:spcAft>
          <a:spcPct val="0"/>
        </a:spcAft>
        <a:defRPr sz="2800">
          <a:solidFill>
            <a:srgbClr val="262673"/>
          </a:solidFill>
          <a:latin typeface="Arial Rounded MT Bold" panose="020F0704030504030204" pitchFamily="34" charset="0"/>
          <a:ea typeface="ＭＳ Ｐゴシック" charset="0"/>
        </a:defRPr>
      </a:lvl2pPr>
      <a:lvl3pPr algn="l" rtl="0" eaLnBrk="0" fontAlgn="base" hangingPunct="0">
        <a:spcBef>
          <a:spcPct val="0"/>
        </a:spcBef>
        <a:spcAft>
          <a:spcPct val="0"/>
        </a:spcAft>
        <a:defRPr sz="2800">
          <a:solidFill>
            <a:srgbClr val="262673"/>
          </a:solidFill>
          <a:latin typeface="Arial Rounded MT Bold" panose="020F0704030504030204" pitchFamily="34" charset="0"/>
          <a:ea typeface="ＭＳ Ｐゴシック" charset="0"/>
        </a:defRPr>
      </a:lvl3pPr>
      <a:lvl4pPr algn="l" rtl="0" eaLnBrk="0" fontAlgn="base" hangingPunct="0">
        <a:spcBef>
          <a:spcPct val="0"/>
        </a:spcBef>
        <a:spcAft>
          <a:spcPct val="0"/>
        </a:spcAft>
        <a:defRPr sz="2800">
          <a:solidFill>
            <a:srgbClr val="262673"/>
          </a:solidFill>
          <a:latin typeface="Arial Rounded MT Bold" panose="020F0704030504030204" pitchFamily="34" charset="0"/>
          <a:ea typeface="ＭＳ Ｐゴシック" charset="0"/>
        </a:defRPr>
      </a:lvl4pPr>
      <a:lvl5pPr algn="l" rtl="0" eaLnBrk="0" fontAlgn="base" hangingPunct="0">
        <a:spcBef>
          <a:spcPct val="0"/>
        </a:spcBef>
        <a:spcAft>
          <a:spcPct val="0"/>
        </a:spcAft>
        <a:defRPr sz="2800">
          <a:solidFill>
            <a:srgbClr val="262673"/>
          </a:solidFill>
          <a:latin typeface="Arial Rounded MT Bold" panose="020F0704030504030204" pitchFamily="34" charset="0"/>
          <a:ea typeface="ＭＳ Ｐゴシック"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p:titleStyle>
    <p:bodyStyle>
      <a:lvl1pPr marL="342900" indent="-342900" algn="l" rtl="0" eaLnBrk="0" fontAlgn="base" hangingPunct="0">
        <a:spcBef>
          <a:spcPct val="20000"/>
        </a:spcBef>
        <a:spcAft>
          <a:spcPct val="0"/>
        </a:spcAft>
        <a:buClr>
          <a:srgbClr val="006699"/>
        </a:buClr>
        <a:buFont typeface="Courier New" panose="02070309020205020404" pitchFamily="49" charset="0"/>
        <a:buChar char="o"/>
        <a:defRPr sz="3200">
          <a:solidFill>
            <a:srgbClr val="262673"/>
          </a:solidFill>
          <a:latin typeface="+mn-lt"/>
          <a:ea typeface="ＭＳ Ｐゴシック" charset="0"/>
          <a:cs typeface="+mn-cs"/>
        </a:defRPr>
      </a:lvl1pPr>
      <a:lvl2pPr marL="742950" indent="-285750" algn="l" rtl="0" eaLnBrk="0" fontAlgn="base" hangingPunct="0">
        <a:spcBef>
          <a:spcPct val="20000"/>
        </a:spcBef>
        <a:spcAft>
          <a:spcPct val="0"/>
        </a:spcAft>
        <a:buClr>
          <a:srgbClr val="006699"/>
        </a:buClr>
        <a:buFont typeface="Courier New" panose="02070309020205020404" pitchFamily="49" charset="0"/>
        <a:buChar char="o"/>
        <a:defRPr sz="2800">
          <a:solidFill>
            <a:schemeClr val="bg1">
              <a:lumMod val="50000"/>
            </a:schemeClr>
          </a:solidFill>
          <a:latin typeface="+mn-lt"/>
          <a:ea typeface="ＭＳ Ｐゴシック" charset="0"/>
        </a:defRPr>
      </a:lvl2pPr>
      <a:lvl3pPr marL="1143000" indent="-228600" algn="l" rtl="0" eaLnBrk="0" fontAlgn="base" hangingPunct="0">
        <a:spcBef>
          <a:spcPct val="20000"/>
        </a:spcBef>
        <a:spcAft>
          <a:spcPct val="0"/>
        </a:spcAft>
        <a:buClr>
          <a:srgbClr val="006699"/>
        </a:buClr>
        <a:buFont typeface="Courier New" panose="02070309020205020404" pitchFamily="49" charset="0"/>
        <a:buChar char="o"/>
        <a:defRPr sz="2400">
          <a:solidFill>
            <a:srgbClr val="262673"/>
          </a:solidFill>
          <a:latin typeface="+mn-lt"/>
          <a:ea typeface="ＭＳ Ｐゴシック" charset="0"/>
        </a:defRPr>
      </a:lvl3pPr>
      <a:lvl4pPr marL="1600200" indent="-228600" algn="l" rtl="0" eaLnBrk="0" fontAlgn="base" hangingPunct="0">
        <a:spcBef>
          <a:spcPct val="20000"/>
        </a:spcBef>
        <a:spcAft>
          <a:spcPct val="0"/>
        </a:spcAft>
        <a:buClr>
          <a:srgbClr val="006699"/>
        </a:buClr>
        <a:buFont typeface="Courier New" panose="02070309020205020404" pitchFamily="49" charset="0"/>
        <a:buChar char="o"/>
        <a:defRPr sz="2000">
          <a:solidFill>
            <a:schemeClr val="bg1">
              <a:lumMod val="50000"/>
            </a:schemeClr>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67810-D38E-7F45-BAD4-CCCFBD017AED}"/>
              </a:ext>
            </a:extLst>
          </p:cNvPr>
          <p:cNvSpPr>
            <a:spLocks noGrp="1"/>
          </p:cNvSpPr>
          <p:nvPr>
            <p:ph type="ctrTitle"/>
          </p:nvPr>
        </p:nvSpPr>
        <p:spPr/>
        <p:txBody>
          <a:bodyPr/>
          <a:lstStyle/>
          <a:p>
            <a:r>
              <a:rPr lang="en-US" dirty="0"/>
              <a:t>Corrosion Prevention Working Group – Initial Meeting</a:t>
            </a:r>
          </a:p>
        </p:txBody>
      </p:sp>
      <p:sp>
        <p:nvSpPr>
          <p:cNvPr id="3" name="Subtitle 2">
            <a:extLst>
              <a:ext uri="{FF2B5EF4-FFF2-40B4-BE49-F238E27FC236}">
                <a16:creationId xmlns:a16="http://schemas.microsoft.com/office/drawing/2014/main" id="{6339D630-2AE6-E94B-B84A-06DD238EBBA0}"/>
              </a:ext>
            </a:extLst>
          </p:cNvPr>
          <p:cNvSpPr>
            <a:spLocks noGrp="1"/>
          </p:cNvSpPr>
          <p:nvPr>
            <p:ph type="subTitle" idx="1"/>
          </p:nvPr>
        </p:nvSpPr>
        <p:spPr/>
        <p:txBody>
          <a:bodyPr/>
          <a:lstStyle/>
          <a:p>
            <a:r>
              <a:rPr lang="en-US" dirty="0"/>
              <a:t>Simon Joyce </a:t>
            </a:r>
          </a:p>
          <a:p>
            <a:r>
              <a:rPr lang="en-US" dirty="0"/>
              <a:t>FARWG Chair</a:t>
            </a:r>
          </a:p>
        </p:txBody>
      </p:sp>
    </p:spTree>
    <p:extLst>
      <p:ext uri="{BB962C8B-B14F-4D97-AF65-F5344CB8AC3E}">
        <p14:creationId xmlns:p14="http://schemas.microsoft.com/office/powerpoint/2010/main" val="4132400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437307"/>
            <a:ext cx="6275387" cy="509588"/>
          </a:xfrm>
        </p:spPr>
        <p:txBody>
          <a:bodyPr/>
          <a:lstStyle/>
          <a:p>
            <a:r>
              <a:rPr lang="en-GB" dirty="0"/>
              <a:t>Board Response</a:t>
            </a:r>
          </a:p>
        </p:txBody>
      </p:sp>
      <p:sp>
        <p:nvSpPr>
          <p:cNvPr id="9" name="Content Placeholder 8"/>
          <p:cNvSpPr>
            <a:spLocks noGrp="1"/>
          </p:cNvSpPr>
          <p:nvPr>
            <p:ph idx="1"/>
          </p:nvPr>
        </p:nvSpPr>
        <p:spPr>
          <a:xfrm>
            <a:off x="323528" y="1340768"/>
            <a:ext cx="8496943" cy="4825131"/>
          </a:xfrm>
        </p:spPr>
        <p:txBody>
          <a:bodyPr>
            <a:normAutofit/>
          </a:bodyPr>
          <a:lstStyle/>
          <a:p>
            <a:r>
              <a:rPr lang="en-GB" sz="2800" dirty="0"/>
              <a:t>Information gathered here today will be presented to the board for approval. </a:t>
            </a:r>
          </a:p>
          <a:p>
            <a:r>
              <a:rPr lang="en-GB" sz="2800" dirty="0"/>
              <a:t>Please can you could approve the </a:t>
            </a:r>
            <a:r>
              <a:rPr lang="en-GB" sz="2800" dirty="0" err="1"/>
              <a:t>ToR</a:t>
            </a:r>
            <a:r>
              <a:rPr lang="en-GB" sz="2800" dirty="0"/>
              <a:t> and the draft programme of works to support this groups objectives.</a:t>
            </a:r>
          </a:p>
          <a:p>
            <a:endParaRPr lang="en-GB" sz="2800" dirty="0"/>
          </a:p>
          <a:p>
            <a:endParaRPr lang="en-GB" dirty="0"/>
          </a:p>
        </p:txBody>
      </p:sp>
      <p:sp>
        <p:nvSpPr>
          <p:cNvPr id="2" name="Slide Number Placeholder 1"/>
          <p:cNvSpPr>
            <a:spLocks noGrp="1"/>
          </p:cNvSpPr>
          <p:nvPr>
            <p:ph type="sldNum" sz="quarter" idx="10"/>
          </p:nvPr>
        </p:nvSpPr>
        <p:spPr>
          <a:xfrm>
            <a:off x="7020272" y="6356350"/>
            <a:ext cx="2133600" cy="365125"/>
          </a:xfrm>
          <a:prstGeom prst="rect">
            <a:avLst/>
          </a:prstGeom>
        </p:spPr>
        <p:txBody>
          <a:bodyPr vert="horz" lIns="91440" tIns="45720" rIns="91440" bIns="45720" rtlCol="0" anchor="ctr"/>
          <a:lstStyle>
            <a:defPPr>
              <a:defRPr lang="en-GB"/>
            </a:defPPr>
            <a:lvl1pPr algn="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64DB2D64-A3B0-4F5D-B0DE-1CBF113841A3}" type="slidenum">
              <a:rPr lang="en-GB" smtClean="0"/>
              <a:pPr/>
              <a:t>10</a:t>
            </a:fld>
            <a:endParaRPr lang="en-GB"/>
          </a:p>
        </p:txBody>
      </p:sp>
    </p:spTree>
    <p:extLst>
      <p:ext uri="{BB962C8B-B14F-4D97-AF65-F5344CB8AC3E}">
        <p14:creationId xmlns:p14="http://schemas.microsoft.com/office/powerpoint/2010/main" val="2889140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19DA-32B5-4A1A-A67D-E67DB94642BB}"/>
              </a:ext>
            </a:extLst>
          </p:cNvPr>
          <p:cNvSpPr>
            <a:spLocks noGrp="1"/>
          </p:cNvSpPr>
          <p:nvPr>
            <p:ph type="title"/>
          </p:nvPr>
        </p:nvSpPr>
        <p:spPr/>
        <p:txBody>
          <a:bodyPr/>
          <a:lstStyle/>
          <a:p>
            <a:r>
              <a:rPr lang="en-GB" dirty="0"/>
              <a:t>Questions?</a:t>
            </a:r>
          </a:p>
        </p:txBody>
      </p:sp>
      <p:sp>
        <p:nvSpPr>
          <p:cNvPr id="3" name="Content Placeholder 2">
            <a:extLst>
              <a:ext uri="{FF2B5EF4-FFF2-40B4-BE49-F238E27FC236}">
                <a16:creationId xmlns:a16="http://schemas.microsoft.com/office/drawing/2014/main" id="{2D10B737-0EF3-4AA7-83C2-4A461BA54995}"/>
              </a:ext>
            </a:extLst>
          </p:cNvPr>
          <p:cNvSpPr>
            <a:spLocks noGrp="1"/>
          </p:cNvSpPr>
          <p:nvPr>
            <p:ph idx="1"/>
          </p:nvPr>
        </p:nvSpPr>
        <p:spPr>
          <a:xfrm>
            <a:off x="468312" y="1283272"/>
            <a:ext cx="8460171" cy="5220713"/>
          </a:xfrm>
        </p:spPr>
        <p:txBody>
          <a:bodyPr>
            <a:normAutofit/>
          </a:bodyPr>
          <a:lstStyle/>
          <a:p>
            <a:r>
              <a:rPr lang="en-GB" dirty="0"/>
              <a:t>Questions</a:t>
            </a:r>
          </a:p>
          <a:p>
            <a:endParaRPr lang="en-GB" dirty="0"/>
          </a:p>
          <a:p>
            <a:endParaRPr lang="en-GB" dirty="0"/>
          </a:p>
          <a:p>
            <a:endParaRPr lang="en-GB" dirty="0"/>
          </a:p>
          <a:p>
            <a:pPr lvl="1"/>
            <a:endParaRPr lang="en-GB" dirty="0"/>
          </a:p>
          <a:p>
            <a:pPr lvl="1"/>
            <a:endParaRPr lang="en-GB" dirty="0"/>
          </a:p>
          <a:p>
            <a:pPr lvl="1"/>
            <a:endParaRPr lang="en-GB" dirty="0"/>
          </a:p>
          <a:p>
            <a:pPr marL="0" indent="0">
              <a:buNone/>
            </a:pPr>
            <a:endParaRPr lang="en-GB" dirty="0"/>
          </a:p>
        </p:txBody>
      </p:sp>
      <p:pic>
        <p:nvPicPr>
          <p:cNvPr id="6" name="Graphic 5" descr="Help">
            <a:extLst>
              <a:ext uri="{FF2B5EF4-FFF2-40B4-BE49-F238E27FC236}">
                <a16:creationId xmlns:a16="http://schemas.microsoft.com/office/drawing/2014/main" id="{1B58772C-1B3A-4164-AF27-B6FF2DB8CF80}"/>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3203848" y="3179478"/>
            <a:ext cx="2385265" cy="2385265"/>
          </a:xfrm>
          <a:prstGeom prst="rect">
            <a:avLst/>
          </a:prstGeom>
        </p:spPr>
      </p:pic>
    </p:spTree>
    <p:extLst>
      <p:ext uri="{BB962C8B-B14F-4D97-AF65-F5344CB8AC3E}">
        <p14:creationId xmlns:p14="http://schemas.microsoft.com/office/powerpoint/2010/main" val="2121324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r>
              <a:rPr lang="en-US" altLang="en-US" dirty="0"/>
              <a:t>Introduction</a:t>
            </a:r>
          </a:p>
        </p:txBody>
      </p:sp>
      <p:sp>
        <p:nvSpPr>
          <p:cNvPr id="9220" name="Rectangle 3"/>
          <p:cNvSpPr>
            <a:spLocks noGrp="1" noChangeArrowheads="1"/>
          </p:cNvSpPr>
          <p:nvPr>
            <p:ph idx="1"/>
          </p:nvPr>
        </p:nvSpPr>
        <p:spPr>
          <a:xfrm>
            <a:off x="453398" y="1340768"/>
            <a:ext cx="8424168" cy="4525962"/>
          </a:xfrm>
        </p:spPr>
        <p:txBody>
          <a:bodyPr>
            <a:normAutofit fontScale="85000" lnSpcReduction="20000"/>
          </a:bodyPr>
          <a:lstStyle/>
          <a:p>
            <a:r>
              <a:rPr lang="en-GB" altLang="en-US" sz="2800" dirty="0">
                <a:solidFill>
                  <a:schemeClr val="accent6"/>
                </a:solidFill>
              </a:rPr>
              <a:t>In late 2020 the Gas Distribution Networks Standards Working Group (now part of TSF) raised a concern that corrosion prevention issues were not getting the focus they warranted within the pipeline industry.</a:t>
            </a:r>
            <a:endParaRPr lang="en-GB" altLang="en-US" sz="2400" dirty="0">
              <a:solidFill>
                <a:schemeClr val="accent6"/>
              </a:solidFill>
            </a:endParaRPr>
          </a:p>
          <a:p>
            <a:r>
              <a:rPr lang="en-GB" altLang="en-US" sz="2800" dirty="0">
                <a:solidFill>
                  <a:schemeClr val="accent6"/>
                </a:solidFill>
              </a:rPr>
              <a:t>The group approached UKOPA to look at setting up a working group to manage corrosion related issues that affect all pipeline operators.</a:t>
            </a:r>
          </a:p>
          <a:p>
            <a:r>
              <a:rPr lang="en-GB" altLang="en-US" sz="2800" dirty="0">
                <a:solidFill>
                  <a:schemeClr val="accent6"/>
                </a:solidFill>
              </a:rPr>
              <a:t>This is an opportunity to pool experience and to work together to provide better understanding on CP. </a:t>
            </a:r>
          </a:p>
          <a:p>
            <a:r>
              <a:rPr lang="en-GB" altLang="en-US" sz="2800" dirty="0">
                <a:solidFill>
                  <a:schemeClr val="accent6"/>
                </a:solidFill>
              </a:rPr>
              <a:t>The board have considered the proposal, however the workload needs to be quantified and terms of reference would need to be agreed between us. The board will decide whether to approve this new working group based on our agreement today.</a:t>
            </a:r>
          </a:p>
        </p:txBody>
      </p:sp>
      <p:sp>
        <p:nvSpPr>
          <p:cNvPr id="2" name="Slide Number Placeholder 1"/>
          <p:cNvSpPr>
            <a:spLocks noGrp="1"/>
          </p:cNvSpPr>
          <p:nvPr>
            <p:ph type="sldNum" sz="quarter" idx="10"/>
          </p:nvPr>
        </p:nvSpPr>
        <p:spPr>
          <a:xfrm>
            <a:off x="7020272" y="6356350"/>
            <a:ext cx="2133600" cy="365125"/>
          </a:xfrm>
          <a:prstGeom prst="rect">
            <a:avLst/>
          </a:prstGeom>
        </p:spPr>
        <p:txBody>
          <a:bodyPr vert="horz" lIns="91440" tIns="45720" rIns="91440" bIns="45720" rtlCol="0" anchor="ctr"/>
          <a:lstStyle>
            <a:defPPr>
              <a:defRPr lang="en-GB"/>
            </a:defPPr>
            <a:lvl1pPr algn="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64DB2D64-A3B0-4F5D-B0DE-1CBF113841A3}" type="slidenum">
              <a:rPr lang="en-GB" smtClean="0"/>
              <a:pPr/>
              <a:t>2</a:t>
            </a:fld>
            <a:endParaRPr lang="en-GB" altLang="en-US"/>
          </a:p>
        </p:txBody>
      </p:sp>
    </p:spTree>
    <p:extLst>
      <p:ext uri="{BB962C8B-B14F-4D97-AF65-F5344CB8AC3E}">
        <p14:creationId xmlns:p14="http://schemas.microsoft.com/office/powerpoint/2010/main" val="2036745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r>
              <a:rPr lang="en-US" altLang="en-US" dirty="0"/>
              <a:t>Today’s Session</a:t>
            </a:r>
          </a:p>
        </p:txBody>
      </p:sp>
      <p:sp>
        <p:nvSpPr>
          <p:cNvPr id="9220" name="Rectangle 3"/>
          <p:cNvSpPr>
            <a:spLocks noGrp="1" noChangeArrowheads="1"/>
          </p:cNvSpPr>
          <p:nvPr>
            <p:ph idx="1"/>
          </p:nvPr>
        </p:nvSpPr>
        <p:spPr>
          <a:xfrm>
            <a:off x="453398" y="1340768"/>
            <a:ext cx="8424168" cy="4525962"/>
          </a:xfrm>
        </p:spPr>
        <p:txBody>
          <a:bodyPr>
            <a:normAutofit/>
          </a:bodyPr>
          <a:lstStyle/>
          <a:p>
            <a:r>
              <a:rPr lang="en-GB" altLang="en-US" sz="2800" dirty="0">
                <a:solidFill>
                  <a:schemeClr val="accent6"/>
                </a:solidFill>
              </a:rPr>
              <a:t>Main points of discussion today.	</a:t>
            </a:r>
          </a:p>
          <a:p>
            <a:pPr lvl="1"/>
            <a:r>
              <a:rPr lang="en-GB" altLang="en-US" sz="2400" dirty="0">
                <a:solidFill>
                  <a:schemeClr val="accent6"/>
                </a:solidFill>
              </a:rPr>
              <a:t>Terms of Reference.</a:t>
            </a:r>
          </a:p>
          <a:p>
            <a:pPr lvl="1"/>
            <a:r>
              <a:rPr lang="en-GB" altLang="en-US" sz="2400" dirty="0">
                <a:solidFill>
                  <a:schemeClr val="accent6"/>
                </a:solidFill>
              </a:rPr>
              <a:t>Workload of the CP working group.</a:t>
            </a:r>
          </a:p>
          <a:p>
            <a:pPr lvl="2"/>
            <a:r>
              <a:rPr lang="en-GB" altLang="en-US" sz="2000" dirty="0">
                <a:solidFill>
                  <a:schemeClr val="accent6"/>
                </a:solidFill>
              </a:rPr>
              <a:t>Review existing suggestions;</a:t>
            </a:r>
          </a:p>
          <a:p>
            <a:pPr lvl="2"/>
            <a:r>
              <a:rPr lang="en-GB" altLang="en-US" sz="2000" dirty="0">
                <a:solidFill>
                  <a:schemeClr val="accent6"/>
                </a:solidFill>
              </a:rPr>
              <a:t>Input of suggestions from the group;</a:t>
            </a:r>
          </a:p>
          <a:p>
            <a:pPr lvl="1"/>
            <a:r>
              <a:rPr lang="en-GB" altLang="en-US" sz="2400" dirty="0">
                <a:solidFill>
                  <a:schemeClr val="accent6"/>
                </a:solidFill>
              </a:rPr>
              <a:t>Programme of Works</a:t>
            </a:r>
          </a:p>
          <a:p>
            <a:pPr lvl="2"/>
            <a:r>
              <a:rPr lang="en-GB" altLang="en-US" sz="2000" dirty="0">
                <a:solidFill>
                  <a:schemeClr val="accent6"/>
                </a:solidFill>
              </a:rPr>
              <a:t>Workplan going forward</a:t>
            </a:r>
          </a:p>
          <a:p>
            <a:pPr lvl="1"/>
            <a:r>
              <a:rPr lang="en-GB" altLang="en-US" sz="2400" dirty="0">
                <a:solidFill>
                  <a:schemeClr val="accent6"/>
                </a:solidFill>
              </a:rPr>
              <a:t>Response back to the Board.</a:t>
            </a:r>
          </a:p>
        </p:txBody>
      </p:sp>
      <p:sp>
        <p:nvSpPr>
          <p:cNvPr id="2" name="Slide Number Placeholder 1"/>
          <p:cNvSpPr>
            <a:spLocks noGrp="1"/>
          </p:cNvSpPr>
          <p:nvPr>
            <p:ph type="sldNum" sz="quarter" idx="10"/>
          </p:nvPr>
        </p:nvSpPr>
        <p:spPr>
          <a:xfrm>
            <a:off x="7020272" y="6356350"/>
            <a:ext cx="2133600" cy="365125"/>
          </a:xfrm>
          <a:prstGeom prst="rect">
            <a:avLst/>
          </a:prstGeom>
        </p:spPr>
        <p:txBody>
          <a:bodyPr vert="horz" lIns="91440" tIns="45720" rIns="91440" bIns="45720" rtlCol="0" anchor="ctr"/>
          <a:lstStyle>
            <a:defPPr>
              <a:defRPr lang="en-GB"/>
            </a:defPPr>
            <a:lvl1pPr algn="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64DB2D64-A3B0-4F5D-B0DE-1CBF113841A3}" type="slidenum">
              <a:rPr lang="en-GB" smtClean="0"/>
              <a:pPr/>
              <a:t>3</a:t>
            </a:fld>
            <a:endParaRPr lang="en-GB" altLang="en-US"/>
          </a:p>
        </p:txBody>
      </p:sp>
    </p:spTree>
    <p:extLst>
      <p:ext uri="{BB962C8B-B14F-4D97-AF65-F5344CB8AC3E}">
        <p14:creationId xmlns:p14="http://schemas.microsoft.com/office/powerpoint/2010/main" val="4247261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437307"/>
            <a:ext cx="6275387" cy="509588"/>
          </a:xfrm>
        </p:spPr>
        <p:txBody>
          <a:bodyPr/>
          <a:lstStyle/>
          <a:p>
            <a:r>
              <a:rPr lang="en-GB" dirty="0"/>
              <a:t>Terms of Reference</a:t>
            </a:r>
          </a:p>
        </p:txBody>
      </p:sp>
      <p:sp>
        <p:nvSpPr>
          <p:cNvPr id="9" name="Content Placeholder 8"/>
          <p:cNvSpPr>
            <a:spLocks noGrp="1"/>
          </p:cNvSpPr>
          <p:nvPr>
            <p:ph idx="1"/>
          </p:nvPr>
        </p:nvSpPr>
        <p:spPr>
          <a:xfrm>
            <a:off x="323528" y="1340768"/>
            <a:ext cx="8496943" cy="4825131"/>
          </a:xfrm>
        </p:spPr>
        <p:txBody>
          <a:bodyPr>
            <a:normAutofit/>
          </a:bodyPr>
          <a:lstStyle/>
          <a:p>
            <a:r>
              <a:rPr lang="en-GB" sz="2800" dirty="0"/>
              <a:t>Draft </a:t>
            </a:r>
            <a:r>
              <a:rPr lang="en-GB" sz="2800" dirty="0" err="1"/>
              <a:t>ToR</a:t>
            </a:r>
            <a:r>
              <a:rPr lang="en-GB" sz="2800" dirty="0"/>
              <a:t> attached. </a:t>
            </a:r>
          </a:p>
          <a:p>
            <a:r>
              <a:rPr lang="en-GB" sz="2800" dirty="0"/>
              <a:t>Does this meet the aims and objectives of the group?</a:t>
            </a:r>
          </a:p>
          <a:p>
            <a:r>
              <a:rPr lang="en-GB" sz="2800" dirty="0"/>
              <a:t>Does it meet the UKOPA strategy from the board? </a:t>
            </a:r>
          </a:p>
          <a:p>
            <a:r>
              <a:rPr lang="en-GB" sz="2800" dirty="0"/>
              <a:t>Do we need technical consultants to sit on the group? </a:t>
            </a:r>
          </a:p>
          <a:p>
            <a:endParaRPr lang="en-GB" dirty="0"/>
          </a:p>
        </p:txBody>
      </p:sp>
      <p:sp>
        <p:nvSpPr>
          <p:cNvPr id="2" name="Slide Number Placeholder 1"/>
          <p:cNvSpPr>
            <a:spLocks noGrp="1"/>
          </p:cNvSpPr>
          <p:nvPr>
            <p:ph type="sldNum" sz="quarter" idx="10"/>
          </p:nvPr>
        </p:nvSpPr>
        <p:spPr>
          <a:xfrm>
            <a:off x="7020272" y="6356350"/>
            <a:ext cx="2133600" cy="365125"/>
          </a:xfrm>
          <a:prstGeom prst="rect">
            <a:avLst/>
          </a:prstGeom>
        </p:spPr>
        <p:txBody>
          <a:bodyPr vert="horz" lIns="91440" tIns="45720" rIns="91440" bIns="45720" rtlCol="0" anchor="ctr"/>
          <a:lstStyle>
            <a:defPPr>
              <a:defRPr lang="en-GB"/>
            </a:defPPr>
            <a:lvl1pPr algn="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64DB2D64-A3B0-4F5D-B0DE-1CBF113841A3}" type="slidenum">
              <a:rPr lang="en-GB" smtClean="0"/>
              <a:pPr/>
              <a:t>4</a:t>
            </a:fld>
            <a:endParaRPr lang="en-GB"/>
          </a:p>
        </p:txBody>
      </p:sp>
    </p:spTree>
    <p:extLst>
      <p:ext uri="{BB962C8B-B14F-4D97-AF65-F5344CB8AC3E}">
        <p14:creationId xmlns:p14="http://schemas.microsoft.com/office/powerpoint/2010/main" val="4095064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437307"/>
            <a:ext cx="6275387" cy="509588"/>
          </a:xfrm>
        </p:spPr>
        <p:txBody>
          <a:bodyPr/>
          <a:lstStyle/>
          <a:p>
            <a:r>
              <a:rPr lang="en-GB" dirty="0"/>
              <a:t>CP Working Group Workload Suggestions </a:t>
            </a:r>
          </a:p>
        </p:txBody>
      </p:sp>
      <p:sp>
        <p:nvSpPr>
          <p:cNvPr id="9" name="Content Placeholder 8"/>
          <p:cNvSpPr>
            <a:spLocks noGrp="1"/>
          </p:cNvSpPr>
          <p:nvPr>
            <p:ph idx="1"/>
          </p:nvPr>
        </p:nvSpPr>
        <p:spPr>
          <a:xfrm>
            <a:off x="323528" y="1340768"/>
            <a:ext cx="8496943" cy="4825131"/>
          </a:xfrm>
        </p:spPr>
        <p:txBody>
          <a:bodyPr>
            <a:normAutofit fontScale="62500" lnSpcReduction="20000"/>
          </a:bodyPr>
          <a:lstStyle/>
          <a:p>
            <a:pPr lvl="0"/>
            <a:r>
              <a:rPr lang="en-GB" sz="3400" dirty="0"/>
              <a:t>Cathodic protection scheduling requirements/challenges.</a:t>
            </a:r>
          </a:p>
          <a:p>
            <a:pPr lvl="1"/>
            <a:r>
              <a:rPr lang="en-GB" sz="2900" dirty="0"/>
              <a:t>Can the WG review CP inspections to provide more informed interval routines? Drawing on industry guidance. </a:t>
            </a:r>
          </a:p>
          <a:p>
            <a:pPr lvl="0"/>
            <a:r>
              <a:rPr lang="en-GB" sz="3400" dirty="0"/>
              <a:t>Training</a:t>
            </a:r>
          </a:p>
          <a:p>
            <a:pPr lvl="1"/>
            <a:r>
              <a:rPr lang="en-GB" sz="2900" dirty="0"/>
              <a:t>High level CP training for managers? </a:t>
            </a:r>
          </a:p>
          <a:p>
            <a:pPr lvl="1"/>
            <a:r>
              <a:rPr lang="en-GB" sz="2900" dirty="0"/>
              <a:t>Training on CP issues like AC interaction, etc? </a:t>
            </a:r>
          </a:p>
          <a:p>
            <a:pPr lvl="0"/>
            <a:r>
              <a:rPr lang="en-GB" sz="3400" dirty="0"/>
              <a:t>Developing good practice guides and technical bulletin notes on CP related issues. </a:t>
            </a:r>
          </a:p>
          <a:p>
            <a:pPr lvl="1"/>
            <a:r>
              <a:rPr lang="en-GB" sz="2900" dirty="0"/>
              <a:t>Develop GPG’s/TBN’s on basic CP inspections, causes and remedials?</a:t>
            </a:r>
          </a:p>
          <a:p>
            <a:pPr lvl="1"/>
            <a:r>
              <a:rPr lang="en-GB" dirty="0"/>
              <a:t>GPG on where CP readings should be taken along a pipeline and how remote loggers could help achieve that. </a:t>
            </a:r>
          </a:p>
          <a:p>
            <a:pPr lvl="1"/>
            <a:r>
              <a:rPr lang="en-GB" dirty="0"/>
              <a:t>How to audit a pipeline to ensure CP and CIPS can be easily undertaken</a:t>
            </a:r>
            <a:endParaRPr lang="en-GB" sz="2900" dirty="0"/>
          </a:p>
          <a:p>
            <a:pPr lvl="0"/>
            <a:r>
              <a:rPr lang="en-GB" sz="3400" dirty="0"/>
              <a:t>Providing and developing research on corrosion protection.</a:t>
            </a:r>
          </a:p>
          <a:p>
            <a:pPr lvl="1"/>
            <a:r>
              <a:rPr lang="en-GB" sz="2900" dirty="0"/>
              <a:t>Sharing work within UKOPA on CP related issues. DC stray current? Corrosion research on problematic issues? </a:t>
            </a:r>
          </a:p>
          <a:p>
            <a:pPr lvl="0"/>
            <a:r>
              <a:rPr lang="en-GB" sz="3400" dirty="0"/>
              <a:t>Toolbox for excavations - corrosion</a:t>
            </a:r>
          </a:p>
          <a:p>
            <a:pPr lvl="1"/>
            <a:r>
              <a:rPr lang="en-GB" sz="3000" dirty="0"/>
              <a:t>Root causes for corrosion – Guide </a:t>
            </a:r>
            <a:r>
              <a:rPr lang="en-GB" sz="3000"/>
              <a:t>to testing </a:t>
            </a:r>
            <a:r>
              <a:rPr lang="en-GB" sz="3000" dirty="0"/>
              <a:t>that could be carried out. </a:t>
            </a:r>
          </a:p>
        </p:txBody>
      </p:sp>
      <p:sp>
        <p:nvSpPr>
          <p:cNvPr id="2" name="Slide Number Placeholder 1"/>
          <p:cNvSpPr>
            <a:spLocks noGrp="1"/>
          </p:cNvSpPr>
          <p:nvPr>
            <p:ph type="sldNum" sz="quarter" idx="10"/>
          </p:nvPr>
        </p:nvSpPr>
        <p:spPr>
          <a:xfrm>
            <a:off x="7020272" y="6356350"/>
            <a:ext cx="2133600" cy="365125"/>
          </a:xfrm>
          <a:prstGeom prst="rect">
            <a:avLst/>
          </a:prstGeom>
        </p:spPr>
        <p:txBody>
          <a:bodyPr vert="horz" lIns="91440" tIns="45720" rIns="91440" bIns="45720" rtlCol="0" anchor="ctr"/>
          <a:lstStyle>
            <a:defPPr>
              <a:defRPr lang="en-GB"/>
            </a:defPPr>
            <a:lvl1pPr algn="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64DB2D64-A3B0-4F5D-B0DE-1CBF113841A3}" type="slidenum">
              <a:rPr lang="en-GB" smtClean="0"/>
              <a:pPr/>
              <a:t>5</a:t>
            </a:fld>
            <a:endParaRPr lang="en-GB"/>
          </a:p>
        </p:txBody>
      </p:sp>
    </p:spTree>
    <p:extLst>
      <p:ext uri="{BB962C8B-B14F-4D97-AF65-F5344CB8AC3E}">
        <p14:creationId xmlns:p14="http://schemas.microsoft.com/office/powerpoint/2010/main" val="2041435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437307"/>
            <a:ext cx="6275387" cy="509588"/>
          </a:xfrm>
        </p:spPr>
        <p:txBody>
          <a:bodyPr/>
          <a:lstStyle/>
          <a:p>
            <a:r>
              <a:rPr lang="en-GB" dirty="0"/>
              <a:t>CP Working Group Workload Suggestions - </a:t>
            </a:r>
            <a:r>
              <a:rPr lang="en-GB" dirty="0" err="1"/>
              <a:t>cont</a:t>
            </a:r>
            <a:endParaRPr lang="en-GB" dirty="0"/>
          </a:p>
        </p:txBody>
      </p:sp>
      <p:sp>
        <p:nvSpPr>
          <p:cNvPr id="9" name="Content Placeholder 8"/>
          <p:cNvSpPr>
            <a:spLocks noGrp="1"/>
          </p:cNvSpPr>
          <p:nvPr>
            <p:ph idx="1"/>
          </p:nvPr>
        </p:nvSpPr>
        <p:spPr>
          <a:xfrm>
            <a:off x="323528" y="1340768"/>
            <a:ext cx="8496943" cy="4825131"/>
          </a:xfrm>
        </p:spPr>
        <p:txBody>
          <a:bodyPr>
            <a:normAutofit fontScale="55000" lnSpcReduction="20000"/>
          </a:bodyPr>
          <a:lstStyle/>
          <a:p>
            <a:r>
              <a:rPr lang="en-GB" dirty="0"/>
              <a:t>Development of a tool to determine above ground CP inspection frequencies based on corrosion data.</a:t>
            </a:r>
          </a:p>
          <a:p>
            <a:pPr lvl="0"/>
            <a:r>
              <a:rPr lang="en-GB" sz="3400" dirty="0"/>
              <a:t>Drawing on experience between the operators to increase knowledge on CP.</a:t>
            </a:r>
          </a:p>
          <a:p>
            <a:pPr lvl="1"/>
            <a:r>
              <a:rPr lang="en-GB" sz="3000" dirty="0"/>
              <a:t>Corrosion safety moments. </a:t>
            </a:r>
          </a:p>
          <a:p>
            <a:pPr lvl="1"/>
            <a:r>
              <a:rPr lang="en-GB" sz="3000" dirty="0"/>
              <a:t>Expert presentations. </a:t>
            </a:r>
          </a:p>
          <a:p>
            <a:pPr lvl="1"/>
            <a:r>
              <a:rPr lang="en-GB" sz="3000" dirty="0"/>
              <a:t>Guides. </a:t>
            </a:r>
          </a:p>
          <a:p>
            <a:pPr lvl="0"/>
            <a:r>
              <a:rPr lang="en-GB" sz="3400" dirty="0"/>
              <a:t>Working in conjunction with other bodies – </a:t>
            </a:r>
            <a:r>
              <a:rPr lang="en-GB" sz="3400" dirty="0" err="1"/>
              <a:t>iCorr</a:t>
            </a:r>
            <a:r>
              <a:rPr lang="en-GB" sz="3400" dirty="0"/>
              <a:t>, British Standards, AMPP/NACE to drive compliance and integrity. </a:t>
            </a:r>
          </a:p>
          <a:p>
            <a:pPr lvl="1"/>
            <a:r>
              <a:rPr lang="en-GB" sz="3000" dirty="0"/>
              <a:t>Industry watch on CP.</a:t>
            </a:r>
          </a:p>
          <a:p>
            <a:pPr lvl="1"/>
            <a:r>
              <a:rPr lang="en-GB" sz="3000" dirty="0"/>
              <a:t>What new and revised standards will affect the group .</a:t>
            </a:r>
          </a:p>
          <a:p>
            <a:pPr lvl="1"/>
            <a:r>
              <a:rPr lang="en-GB" sz="3000" dirty="0"/>
              <a:t>HSE requirements and discussions. </a:t>
            </a:r>
          </a:p>
          <a:p>
            <a:pPr lvl="1"/>
            <a:r>
              <a:rPr lang="en-GB" sz="3000" dirty="0"/>
              <a:t>Training requirements.</a:t>
            </a:r>
          </a:p>
          <a:p>
            <a:r>
              <a:rPr lang="en-GB" sz="3400" dirty="0"/>
              <a:t>Innovation ideas and techniques for use for operators </a:t>
            </a:r>
          </a:p>
          <a:p>
            <a:pPr lvl="1"/>
            <a:r>
              <a:rPr lang="en-GB" sz="3000" dirty="0"/>
              <a:t>New technologies and how they can be used to utilised.</a:t>
            </a:r>
          </a:p>
          <a:p>
            <a:pPr lvl="1"/>
            <a:r>
              <a:rPr lang="en-GB" sz="3000" dirty="0"/>
              <a:t>Hydrogen impact. </a:t>
            </a:r>
          </a:p>
          <a:p>
            <a:r>
              <a:rPr lang="en-GB" sz="3400" dirty="0"/>
              <a:t>Competency requirements for operators. </a:t>
            </a:r>
          </a:p>
        </p:txBody>
      </p:sp>
      <p:sp>
        <p:nvSpPr>
          <p:cNvPr id="2" name="Slide Number Placeholder 1"/>
          <p:cNvSpPr>
            <a:spLocks noGrp="1"/>
          </p:cNvSpPr>
          <p:nvPr>
            <p:ph type="sldNum" sz="quarter" idx="10"/>
          </p:nvPr>
        </p:nvSpPr>
        <p:spPr>
          <a:xfrm>
            <a:off x="7020272" y="6356350"/>
            <a:ext cx="2133600" cy="365125"/>
          </a:xfrm>
          <a:prstGeom prst="rect">
            <a:avLst/>
          </a:prstGeom>
        </p:spPr>
        <p:txBody>
          <a:bodyPr vert="horz" lIns="91440" tIns="45720" rIns="91440" bIns="45720" rtlCol="0" anchor="ctr"/>
          <a:lstStyle>
            <a:defPPr>
              <a:defRPr lang="en-GB"/>
            </a:defPPr>
            <a:lvl1pPr algn="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64DB2D64-A3B0-4F5D-B0DE-1CBF113841A3}" type="slidenum">
              <a:rPr lang="en-GB" smtClean="0"/>
              <a:pPr/>
              <a:t>6</a:t>
            </a:fld>
            <a:endParaRPr lang="en-GB"/>
          </a:p>
        </p:txBody>
      </p:sp>
    </p:spTree>
    <p:extLst>
      <p:ext uri="{BB962C8B-B14F-4D97-AF65-F5344CB8AC3E}">
        <p14:creationId xmlns:p14="http://schemas.microsoft.com/office/powerpoint/2010/main" val="1700838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437307"/>
            <a:ext cx="6275387" cy="509588"/>
          </a:xfrm>
        </p:spPr>
        <p:txBody>
          <a:bodyPr/>
          <a:lstStyle/>
          <a:p>
            <a:r>
              <a:rPr lang="en-GB" dirty="0"/>
              <a:t>CP Working Group Workload Suggestions - </a:t>
            </a:r>
            <a:r>
              <a:rPr lang="en-GB" dirty="0" err="1"/>
              <a:t>cont</a:t>
            </a:r>
            <a:endParaRPr lang="en-GB" dirty="0"/>
          </a:p>
        </p:txBody>
      </p:sp>
      <p:sp>
        <p:nvSpPr>
          <p:cNvPr id="9" name="Content Placeholder 8"/>
          <p:cNvSpPr>
            <a:spLocks noGrp="1"/>
          </p:cNvSpPr>
          <p:nvPr>
            <p:ph idx="1"/>
          </p:nvPr>
        </p:nvSpPr>
        <p:spPr>
          <a:xfrm>
            <a:off x="323528" y="1340768"/>
            <a:ext cx="8496943" cy="4825131"/>
          </a:xfrm>
        </p:spPr>
        <p:txBody>
          <a:bodyPr>
            <a:normAutofit/>
          </a:bodyPr>
          <a:lstStyle/>
          <a:p>
            <a:r>
              <a:rPr lang="en-GB" sz="2800" dirty="0"/>
              <a:t>-1250mV On criteria research</a:t>
            </a:r>
          </a:p>
          <a:p>
            <a:r>
              <a:rPr lang="en-GB" sz="2800" dirty="0"/>
              <a:t>Network Rail infrastructure crossings guidance - Electrification</a:t>
            </a:r>
          </a:p>
          <a:p>
            <a:r>
              <a:rPr lang="en-GB" sz="2800" dirty="0"/>
              <a:t>CP System Selection Guidance System</a:t>
            </a:r>
          </a:p>
          <a:p>
            <a:r>
              <a:rPr lang="en-GB" sz="2800" dirty="0"/>
              <a:t>Coating systems, crevice corrosion, corrosion under insulation</a:t>
            </a:r>
          </a:p>
          <a:p>
            <a:r>
              <a:rPr lang="en-GB" sz="2800" dirty="0"/>
              <a:t>ISO 21857 – Q Method.</a:t>
            </a:r>
          </a:p>
        </p:txBody>
      </p:sp>
      <p:sp>
        <p:nvSpPr>
          <p:cNvPr id="2" name="Slide Number Placeholder 1"/>
          <p:cNvSpPr>
            <a:spLocks noGrp="1"/>
          </p:cNvSpPr>
          <p:nvPr>
            <p:ph type="sldNum" sz="quarter" idx="10"/>
          </p:nvPr>
        </p:nvSpPr>
        <p:spPr>
          <a:xfrm>
            <a:off x="7020272" y="6356350"/>
            <a:ext cx="2133600" cy="365125"/>
          </a:xfrm>
          <a:prstGeom prst="rect">
            <a:avLst/>
          </a:prstGeom>
        </p:spPr>
        <p:txBody>
          <a:bodyPr vert="horz" lIns="91440" tIns="45720" rIns="91440" bIns="45720" rtlCol="0" anchor="ctr"/>
          <a:lstStyle>
            <a:defPPr>
              <a:defRPr lang="en-GB"/>
            </a:defPPr>
            <a:lvl1pPr algn="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64DB2D64-A3B0-4F5D-B0DE-1CBF113841A3}" type="slidenum">
              <a:rPr lang="en-GB" smtClean="0"/>
              <a:pPr/>
              <a:t>7</a:t>
            </a:fld>
            <a:endParaRPr lang="en-GB"/>
          </a:p>
        </p:txBody>
      </p:sp>
    </p:spTree>
    <p:extLst>
      <p:ext uri="{BB962C8B-B14F-4D97-AF65-F5344CB8AC3E}">
        <p14:creationId xmlns:p14="http://schemas.microsoft.com/office/powerpoint/2010/main" val="2222208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437307"/>
            <a:ext cx="6275387" cy="509588"/>
          </a:xfrm>
        </p:spPr>
        <p:txBody>
          <a:bodyPr/>
          <a:lstStyle/>
          <a:p>
            <a:r>
              <a:rPr lang="en-GB" dirty="0"/>
              <a:t>Workshop Suggestions</a:t>
            </a:r>
          </a:p>
        </p:txBody>
      </p:sp>
      <p:sp>
        <p:nvSpPr>
          <p:cNvPr id="9" name="Content Placeholder 8"/>
          <p:cNvSpPr>
            <a:spLocks noGrp="1"/>
          </p:cNvSpPr>
          <p:nvPr>
            <p:ph idx="1"/>
          </p:nvPr>
        </p:nvSpPr>
        <p:spPr>
          <a:xfrm>
            <a:off x="323528" y="1340768"/>
            <a:ext cx="8496943" cy="4825131"/>
          </a:xfrm>
        </p:spPr>
        <p:txBody>
          <a:bodyPr>
            <a:normAutofit/>
          </a:bodyPr>
          <a:lstStyle/>
          <a:p>
            <a:r>
              <a:rPr lang="en-GB" sz="2800" dirty="0"/>
              <a:t>What do you want from the working group as operators?</a:t>
            </a:r>
          </a:p>
          <a:p>
            <a:r>
              <a:rPr lang="en-GB" sz="2800" dirty="0"/>
              <a:t>What suggestions do you have for the working group? </a:t>
            </a:r>
          </a:p>
          <a:p>
            <a:r>
              <a:rPr lang="en-GB" sz="2800" dirty="0"/>
              <a:t>Are the previous suggestions beneficial to operators? </a:t>
            </a:r>
          </a:p>
          <a:p>
            <a:r>
              <a:rPr lang="en-GB" sz="2800" dirty="0"/>
              <a:t>What is the most pressing issue for you? </a:t>
            </a:r>
          </a:p>
          <a:p>
            <a:endParaRPr lang="en-GB" sz="2800" dirty="0"/>
          </a:p>
          <a:p>
            <a:endParaRPr lang="en-GB" sz="2800" dirty="0"/>
          </a:p>
          <a:p>
            <a:endParaRPr lang="en-GB" dirty="0"/>
          </a:p>
        </p:txBody>
      </p:sp>
      <p:sp>
        <p:nvSpPr>
          <p:cNvPr id="2" name="Slide Number Placeholder 1"/>
          <p:cNvSpPr>
            <a:spLocks noGrp="1"/>
          </p:cNvSpPr>
          <p:nvPr>
            <p:ph type="sldNum" sz="quarter" idx="10"/>
          </p:nvPr>
        </p:nvSpPr>
        <p:spPr>
          <a:xfrm>
            <a:off x="7020272" y="6356350"/>
            <a:ext cx="2133600" cy="365125"/>
          </a:xfrm>
          <a:prstGeom prst="rect">
            <a:avLst/>
          </a:prstGeom>
        </p:spPr>
        <p:txBody>
          <a:bodyPr vert="horz" lIns="91440" tIns="45720" rIns="91440" bIns="45720" rtlCol="0" anchor="ctr"/>
          <a:lstStyle>
            <a:defPPr>
              <a:defRPr lang="en-GB"/>
            </a:defPPr>
            <a:lvl1pPr algn="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64DB2D64-A3B0-4F5D-B0DE-1CBF113841A3}" type="slidenum">
              <a:rPr lang="en-GB" smtClean="0"/>
              <a:pPr/>
              <a:t>8</a:t>
            </a:fld>
            <a:endParaRPr lang="en-GB"/>
          </a:p>
        </p:txBody>
      </p:sp>
    </p:spTree>
    <p:extLst>
      <p:ext uri="{BB962C8B-B14F-4D97-AF65-F5344CB8AC3E}">
        <p14:creationId xmlns:p14="http://schemas.microsoft.com/office/powerpoint/2010/main" val="1704687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437307"/>
            <a:ext cx="6275387" cy="509588"/>
          </a:xfrm>
        </p:spPr>
        <p:txBody>
          <a:bodyPr/>
          <a:lstStyle/>
          <a:p>
            <a:r>
              <a:rPr lang="en-GB" dirty="0"/>
              <a:t>Programme of Work</a:t>
            </a:r>
          </a:p>
        </p:txBody>
      </p:sp>
      <p:sp>
        <p:nvSpPr>
          <p:cNvPr id="9" name="Content Placeholder 8"/>
          <p:cNvSpPr>
            <a:spLocks noGrp="1"/>
          </p:cNvSpPr>
          <p:nvPr>
            <p:ph idx="1"/>
          </p:nvPr>
        </p:nvSpPr>
        <p:spPr>
          <a:xfrm>
            <a:off x="323528" y="1340768"/>
            <a:ext cx="8496943" cy="4825131"/>
          </a:xfrm>
        </p:spPr>
        <p:txBody>
          <a:bodyPr>
            <a:normAutofit/>
          </a:bodyPr>
          <a:lstStyle/>
          <a:p>
            <a:r>
              <a:rPr lang="en-GB" sz="2800" dirty="0"/>
              <a:t>Based on the suggestions, a programme of work is required for board approval. </a:t>
            </a:r>
          </a:p>
          <a:p>
            <a:r>
              <a:rPr lang="en-GB" sz="2800" dirty="0"/>
              <a:t>Suggestion is to split it between a short and long term programme of works with a target dates and whether this will require technical support.</a:t>
            </a:r>
          </a:p>
          <a:p>
            <a:endParaRPr lang="en-GB" sz="2800" dirty="0"/>
          </a:p>
          <a:p>
            <a:endParaRPr lang="en-GB" sz="2800" dirty="0"/>
          </a:p>
          <a:p>
            <a:endParaRPr lang="en-GB" dirty="0"/>
          </a:p>
        </p:txBody>
      </p:sp>
      <p:sp>
        <p:nvSpPr>
          <p:cNvPr id="2" name="Slide Number Placeholder 1"/>
          <p:cNvSpPr>
            <a:spLocks noGrp="1"/>
          </p:cNvSpPr>
          <p:nvPr>
            <p:ph type="sldNum" sz="quarter" idx="10"/>
          </p:nvPr>
        </p:nvSpPr>
        <p:spPr>
          <a:xfrm>
            <a:off x="7020272" y="6356350"/>
            <a:ext cx="2133600" cy="365125"/>
          </a:xfrm>
          <a:prstGeom prst="rect">
            <a:avLst/>
          </a:prstGeom>
        </p:spPr>
        <p:txBody>
          <a:bodyPr vert="horz" lIns="91440" tIns="45720" rIns="91440" bIns="45720" rtlCol="0" anchor="ctr"/>
          <a:lstStyle>
            <a:defPPr>
              <a:defRPr lang="en-GB"/>
            </a:defPPr>
            <a:lvl1pPr algn="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64DB2D64-A3B0-4F5D-B0DE-1CBF113841A3}" type="slidenum">
              <a:rPr lang="en-GB" smtClean="0"/>
              <a:pPr/>
              <a:t>9</a:t>
            </a:fld>
            <a:endParaRPr lang="en-GB"/>
          </a:p>
        </p:txBody>
      </p:sp>
    </p:spTree>
    <p:extLst>
      <p:ext uri="{BB962C8B-B14F-4D97-AF65-F5344CB8AC3E}">
        <p14:creationId xmlns:p14="http://schemas.microsoft.com/office/powerpoint/2010/main" val="297047275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11D0AB220990346A7C9DE8E04E95906" ma:contentTypeVersion="13" ma:contentTypeDescription="Create a new document." ma:contentTypeScope="" ma:versionID="29ef841b78be1db69ef996a51c28a34f">
  <xsd:schema xmlns:xsd="http://www.w3.org/2001/XMLSchema" xmlns:xs="http://www.w3.org/2001/XMLSchema" xmlns:p="http://schemas.microsoft.com/office/2006/metadata/properties" xmlns:ns3="e9ec4c5d-6352-4863-bc37-526cabded55a" xmlns:ns4="b17098e4-6981-4b9d-a559-f5518aa215b4" targetNamespace="http://schemas.microsoft.com/office/2006/metadata/properties" ma:root="true" ma:fieldsID="4745098976a24b9ef36ec979fde3064a" ns3:_="" ns4:_="">
    <xsd:import namespace="e9ec4c5d-6352-4863-bc37-526cabded55a"/>
    <xsd:import namespace="b17098e4-6981-4b9d-a559-f5518aa215b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ec4c5d-6352-4863-bc37-526cabded5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17098e4-6981-4b9d-a559-f5518aa215b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0878188-17E9-4329-865C-A5DA5BAB8650}">
  <ds:schemaRefs>
    <ds:schemaRef ds:uri="http://schemas.microsoft.com/sharepoint/v3/contenttype/forms"/>
  </ds:schemaRefs>
</ds:datastoreItem>
</file>

<file path=customXml/itemProps2.xml><?xml version="1.0" encoding="utf-8"?>
<ds:datastoreItem xmlns:ds="http://schemas.openxmlformats.org/officeDocument/2006/customXml" ds:itemID="{115FC566-330E-452E-A471-259E52B6EC87}">
  <ds:schemaRefs>
    <ds:schemaRef ds:uri="http://schemas.microsoft.com/office/infopath/2007/PartnerControls"/>
    <ds:schemaRef ds:uri="http://purl.org/dc/elements/1.1/"/>
    <ds:schemaRef ds:uri="http://schemas.microsoft.com/office/2006/metadata/properties"/>
    <ds:schemaRef ds:uri="b17098e4-6981-4b9d-a559-f5518aa215b4"/>
    <ds:schemaRef ds:uri="http://purl.org/dc/terms/"/>
    <ds:schemaRef ds:uri="http://schemas.openxmlformats.org/package/2006/metadata/core-properties"/>
    <ds:schemaRef ds:uri="http://schemas.microsoft.com/office/2006/documentManagement/types"/>
    <ds:schemaRef ds:uri="e9ec4c5d-6352-4863-bc37-526cabded55a"/>
    <ds:schemaRef ds:uri="http://www.w3.org/XML/1998/namespace"/>
    <ds:schemaRef ds:uri="http://purl.org/dc/dcmitype/"/>
  </ds:schemaRefs>
</ds:datastoreItem>
</file>

<file path=customXml/itemProps3.xml><?xml version="1.0" encoding="utf-8"?>
<ds:datastoreItem xmlns:ds="http://schemas.openxmlformats.org/officeDocument/2006/customXml" ds:itemID="{33AB8EFB-C012-4D7D-8557-B2C548A4C7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9ec4c5d-6352-4863-bc37-526cabded55a"/>
    <ds:schemaRef ds:uri="b17098e4-6981-4b9d-a559-f5518aa215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14726</TotalTime>
  <Words>625</Words>
  <Application>Microsoft Office PowerPoint</Application>
  <PresentationFormat>On-screen Show (4:3)</PresentationFormat>
  <Paragraphs>95</Paragraphs>
  <Slides>11</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Arial Rounded MT Bold</vt:lpstr>
      <vt:lpstr>Courier New</vt:lpstr>
      <vt:lpstr>Default Design</vt:lpstr>
      <vt:lpstr>Custom Design</vt:lpstr>
      <vt:lpstr>Corrosion Prevention Working Group – Initial Meeting</vt:lpstr>
      <vt:lpstr>Introduction</vt:lpstr>
      <vt:lpstr>Today’s Session</vt:lpstr>
      <vt:lpstr>Terms of Reference</vt:lpstr>
      <vt:lpstr>CP Working Group Workload Suggestions </vt:lpstr>
      <vt:lpstr>CP Working Group Workload Suggestions - cont</vt:lpstr>
      <vt:lpstr>CP Working Group Workload Suggestions - cont</vt:lpstr>
      <vt:lpstr>Workshop Suggestions</vt:lpstr>
      <vt:lpstr>Programme of Work</vt:lpstr>
      <vt:lpstr>Board Response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UKOPA Members Meeting Update</dc:title>
  <dc:creator>Nikki Barker</dc:creator>
  <cp:lastModifiedBy>Joyce, Simon</cp:lastModifiedBy>
  <cp:revision>19</cp:revision>
  <dcterms:created xsi:type="dcterms:W3CDTF">2020-10-19T19:37:21Z</dcterms:created>
  <dcterms:modified xsi:type="dcterms:W3CDTF">2021-04-14T08:57:21Z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0x010100F11D0AB220990346A7C9DE8E04E95906</vt:lpwstr>
  </property>
  <property fmtid="{D5CDD505-2E9C-101B-9397-08002B2CF9AE}" pid="3" name="MSIP_Label_2b73dd0b-afe1-4a46-943f-1bdb914b8a49_Enabled">
    <vt:lpwstr>true</vt:lpwstr>
  </property>
  <property fmtid="{D5CDD505-2E9C-101B-9397-08002B2CF9AE}" pid="4" name="MSIP_Label_2b73dd0b-afe1-4a46-943f-1bdb914b8a49_SetDate">
    <vt:lpwstr>2021-04-08T09:59:52Z</vt:lpwstr>
  </property>
  <property fmtid="{D5CDD505-2E9C-101B-9397-08002B2CF9AE}" pid="5" name="MSIP_Label_2b73dd0b-afe1-4a46-943f-1bdb914b8a49_Method">
    <vt:lpwstr>Standard</vt:lpwstr>
  </property>
  <property fmtid="{D5CDD505-2E9C-101B-9397-08002B2CF9AE}" pid="6" name="MSIP_Label_2b73dd0b-afe1-4a46-943f-1bdb914b8a49_Name">
    <vt:lpwstr>Internal</vt:lpwstr>
  </property>
  <property fmtid="{D5CDD505-2E9C-101B-9397-08002B2CF9AE}" pid="7" name="MSIP_Label_2b73dd0b-afe1-4a46-943f-1bdb914b8a49_SiteId">
    <vt:lpwstr>b9563cbc-9874-41ab-b448-7e0f61aff3eb</vt:lpwstr>
  </property>
  <property fmtid="{D5CDD505-2E9C-101B-9397-08002B2CF9AE}" pid="8" name="MSIP_Label_2b73dd0b-afe1-4a46-943f-1bdb914b8a49_ActionId">
    <vt:lpwstr>ba409f2c-aea0-47d3-adf7-00005e8a1c08</vt:lpwstr>
  </property>
  <property fmtid="{D5CDD505-2E9C-101B-9397-08002B2CF9AE}" pid="9" name="MSIP_Label_2b73dd0b-afe1-4a46-943f-1bdb914b8a49_ContentBits">
    <vt:lpwstr>1</vt:lpwstr>
  </property>
</Properties>
</file>