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7" r:id="rId4"/>
    <p:sldMasterId id="2147483649" r:id="rId5"/>
  </p:sldMasterIdLst>
  <p:notesMasterIdLst>
    <p:notesMasterId r:id="rId21"/>
  </p:notesMasterIdLst>
  <p:handoutMasterIdLst>
    <p:handoutMasterId r:id="rId22"/>
  </p:handoutMasterIdLst>
  <p:sldIdLst>
    <p:sldId id="361" r:id="rId6"/>
    <p:sldId id="545" r:id="rId7"/>
    <p:sldId id="548" r:id="rId8"/>
    <p:sldId id="546" r:id="rId9"/>
    <p:sldId id="554" r:id="rId10"/>
    <p:sldId id="555" r:id="rId11"/>
    <p:sldId id="557" r:id="rId12"/>
    <p:sldId id="558" r:id="rId13"/>
    <p:sldId id="559" r:id="rId14"/>
    <p:sldId id="560" r:id="rId15"/>
    <p:sldId id="561" r:id="rId16"/>
    <p:sldId id="562" r:id="rId17"/>
    <p:sldId id="563" r:id="rId18"/>
    <p:sldId id="564" r:id="rId19"/>
    <p:sldId id="549" r:id="rId20"/>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66FF66"/>
    <a:srgbClr val="FF9900"/>
    <a:srgbClr val="FFFF99"/>
    <a:srgbClr val="FFFFCC"/>
    <a:srgbClr val="006699"/>
    <a:srgbClr val="336699"/>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E20981-3AFC-4A1E-B4FB-64CA097E25CB}" v="65" dt="2022-05-17T14:45:10.8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86" autoAdjust="0"/>
    <p:restoredTop sz="94558"/>
  </p:normalViewPr>
  <p:slideViewPr>
    <p:cSldViewPr>
      <p:cViewPr varScale="1">
        <p:scale>
          <a:sx n="59" d="100"/>
          <a:sy n="59" d="100"/>
        </p:scale>
        <p:origin x="1328" y="4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79" d="100"/>
        <a:sy n="79" d="100"/>
      </p:scale>
      <p:origin x="0" y="-5296"/>
    </p:cViewPr>
  </p:sorterViewPr>
  <p:notesViewPr>
    <p:cSldViewPr>
      <p:cViewPr varScale="1">
        <p:scale>
          <a:sx n="53" d="100"/>
          <a:sy n="53" d="100"/>
        </p:scale>
        <p:origin x="-286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yce, Simon" userId="9428b15b-d0f1-46de-8283-dffb5dc4f334" providerId="ADAL" clId="{0CE20981-3AFC-4A1E-B4FB-64CA097E25CB}"/>
    <pc:docChg chg="undo custSel modSld">
      <pc:chgData name="Joyce, Simon" userId="9428b15b-d0f1-46de-8283-dffb5dc4f334" providerId="ADAL" clId="{0CE20981-3AFC-4A1E-B4FB-64CA097E25CB}" dt="2022-10-03T10:40:33.767" v="17"/>
      <pc:docMkLst>
        <pc:docMk/>
      </pc:docMkLst>
      <pc:sldChg chg="modSp mod">
        <pc:chgData name="Joyce, Simon" userId="9428b15b-d0f1-46de-8283-dffb5dc4f334" providerId="ADAL" clId="{0CE20981-3AFC-4A1E-B4FB-64CA097E25CB}" dt="2022-10-03T10:40:33.767" v="17"/>
        <pc:sldMkLst>
          <pc:docMk/>
          <pc:sldMk cId="4132400686" sldId="361"/>
        </pc:sldMkLst>
        <pc:spChg chg="mod">
          <ac:chgData name="Joyce, Simon" userId="9428b15b-d0f1-46de-8283-dffb5dc4f334" providerId="ADAL" clId="{0CE20981-3AFC-4A1E-B4FB-64CA097E25CB}" dt="2022-10-03T10:40:33.767" v="17"/>
          <ac:spMkLst>
            <pc:docMk/>
            <pc:sldMk cId="4132400686" sldId="361"/>
            <ac:spMk id="2" creationId="{2FD67810-D38E-7F45-BAD4-CCCFBD017AED}"/>
          </ac:spMkLst>
        </pc:spChg>
        <pc:spChg chg="mod">
          <ac:chgData name="Joyce, Simon" userId="9428b15b-d0f1-46de-8283-dffb5dc4f334" providerId="ADAL" clId="{0CE20981-3AFC-4A1E-B4FB-64CA097E25CB}" dt="2022-10-03T10:40:32.877" v="16" actId="1076"/>
          <ac:spMkLst>
            <pc:docMk/>
            <pc:sldMk cId="4132400686" sldId="361"/>
            <ac:spMk id="3" creationId="{6339D630-2AE6-E94B-B84A-06DD238EBBA0}"/>
          </ac:spMkLst>
        </pc:spChg>
      </pc:sldChg>
      <pc:sldChg chg="mod">
        <pc:chgData name="Joyce, Simon" userId="9428b15b-d0f1-46de-8283-dffb5dc4f334" providerId="ADAL" clId="{0CE20981-3AFC-4A1E-B4FB-64CA097E25CB}" dt="2022-10-03T07:55:40.356" v="11" actId="27918"/>
        <pc:sldMkLst>
          <pc:docMk/>
          <pc:sldMk cId="4238110317" sldId="546"/>
        </pc:sldMkLst>
      </pc:sldChg>
      <pc:sldChg chg="mod">
        <pc:chgData name="Joyce, Simon" userId="9428b15b-d0f1-46de-8283-dffb5dc4f334" providerId="ADAL" clId="{0CE20981-3AFC-4A1E-B4FB-64CA097E25CB}" dt="2022-10-03T07:54:53.286" v="8" actId="27918"/>
        <pc:sldMkLst>
          <pc:docMk/>
          <pc:sldMk cId="4166985611" sldId="554"/>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sgngas-my.sharepoint.com/personal/simon_joyce_sgn_co_uk/Documents/UKOPA/CP%20Working%20Group/CPWG%20Inspection%20Frequencies%20Questionaire_files/Overall%20result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Sheet1!$A$2</c:f>
              <c:strCache>
                <c:ptCount val="1"/>
              </c:strCache>
            </c:strRef>
          </c:tx>
          <c:spPr>
            <a:solidFill>
              <a:schemeClr val="accent1"/>
            </a:solidFill>
            <a:ln>
              <a:noFill/>
            </a:ln>
            <a:effectLst>
              <a:outerShdw blurRad="63500" sx="102000" sy="102000" algn="ctr" rotWithShape="0">
                <a:prstClr val="black">
                  <a:alpha val="20000"/>
                </a:prstClr>
              </a:outerShdw>
            </a:effectLst>
          </c:spPr>
          <c:invertIfNegative val="0"/>
          <c:dLbls>
            <c:dLbl>
              <c:idx val="0"/>
              <c:dLblPos val="outEnd"/>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2-BF99-45C1-BF39-BCD0D5B13BDF}"/>
                </c:ext>
              </c:extLst>
            </c:dLbl>
            <c:dLbl>
              <c:idx val="1"/>
              <c:tx>
                <c:rich>
                  <a:bodyPr/>
                  <a:lstStyle/>
                  <a:p>
                    <a:r>
                      <a:rPr lang="en-US" baseline="0"/>
                      <a:t> </a:t>
                    </a:r>
                    <a:fld id="{4A17E6DD-F0E4-4467-A0E5-7ADAA5088235}" type="VALUE">
                      <a:rPr lang="en-US" baseline="0"/>
                      <a:pPr/>
                      <a:t>[VALUE]</a:t>
                    </a:fld>
                    <a:endParaRPr lang="en-US" baseline="0"/>
                  </a:p>
                </c:rich>
              </c:tx>
              <c:dLblPos val="outEnd"/>
              <c:showLegendKey val="0"/>
              <c:showVal val="0"/>
              <c:showCatName val="1"/>
              <c:showSerName val="0"/>
              <c:showPercent val="0"/>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3-BF99-45C1-BF39-BCD0D5B13BDF}"/>
                </c:ext>
              </c:extLst>
            </c:dLbl>
            <c:dLbl>
              <c:idx val="2"/>
              <c:tx>
                <c:rich>
                  <a:bodyPr/>
                  <a:lstStyle/>
                  <a:p>
                    <a:fld id="{3734CB32-516A-4F27-B503-43FD8E4A2A4B}" type="VALUE">
                      <a:rPr lang="en-US" baseline="0" smtClean="0"/>
                      <a:pPr/>
                      <a:t>[VALUE]</a:t>
                    </a:fld>
                    <a:endParaRPr lang="en-GB"/>
                  </a:p>
                </c:rich>
              </c:tx>
              <c:dLblPos val="outEnd"/>
              <c:showLegendKey val="0"/>
              <c:showVal val="0"/>
              <c:showCatName val="1"/>
              <c:showSerName val="0"/>
              <c:showPercent val="0"/>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4-BF99-45C1-BF39-BCD0D5B13BDF}"/>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spc="0" baseline="0">
                    <a:solidFill>
                      <a:schemeClr val="tx1"/>
                    </a:solidFill>
                    <a:latin typeface="+mn-lt"/>
                    <a:ea typeface="+mn-ea"/>
                    <a:cs typeface="+mn-cs"/>
                  </a:defRPr>
                </a:pPr>
                <a:endParaRPr lang="en-US"/>
              </a:p>
            </c:txPr>
            <c:dLblPos val="outEnd"/>
            <c:showLegendKey val="0"/>
            <c:showVal val="1"/>
            <c:showCatName val="1"/>
            <c:showSerName val="0"/>
            <c:showPercent val="0"/>
            <c:showBubbleSize val="0"/>
            <c:separator>
</c:separator>
            <c:showLeaderLines val="0"/>
            <c:extLst>
              <c:ext xmlns:c15="http://schemas.microsoft.com/office/drawing/2012/chart" uri="{CE6537A1-D6FC-4f65-9D91-7224C49458BB}">
                <c15:showLeaderLines val="0"/>
              </c:ext>
            </c:extLst>
          </c:dLbls>
          <c:cat>
            <c:strRef>
              <c:f>Sheet1!$B$1:$D$1</c:f>
              <c:strCache>
                <c:ptCount val="3"/>
                <c:pt idx="0">
                  <c:v>Yes</c:v>
                </c:pt>
                <c:pt idx="1">
                  <c:v>No</c:v>
                </c:pt>
                <c:pt idx="2">
                  <c:v>Some</c:v>
                </c:pt>
              </c:strCache>
            </c:strRef>
          </c:cat>
          <c:val>
            <c:numRef>
              <c:f>Sheet1!$B$2:$D$2</c:f>
              <c:numCache>
                <c:formatCode>General</c:formatCode>
                <c:ptCount val="3"/>
                <c:pt idx="0">
                  <c:v>2</c:v>
                </c:pt>
                <c:pt idx="1">
                  <c:v>3</c:v>
                </c:pt>
                <c:pt idx="2">
                  <c:v>1</c:v>
                </c:pt>
              </c:numCache>
            </c:numRef>
          </c:val>
          <c:extLst>
            <c:ext xmlns:c16="http://schemas.microsoft.com/office/drawing/2014/chart" uri="{C3380CC4-5D6E-409C-BE32-E72D297353CC}">
              <c16:uniqueId val="{00000000-BF99-45C1-BF39-BCD0D5B13BDF}"/>
            </c:ext>
          </c:extLst>
        </c:ser>
        <c:dLbls>
          <c:showLegendKey val="0"/>
          <c:showVal val="0"/>
          <c:showCatName val="0"/>
          <c:showSerName val="0"/>
          <c:showPercent val="0"/>
          <c:showBubbleSize val="0"/>
        </c:dLbls>
        <c:gapWidth val="150"/>
        <c:axId val="676055160"/>
        <c:axId val="676044992"/>
      </c:barChart>
      <c:catAx>
        <c:axId val="676055160"/>
        <c:scaling>
          <c:orientation val="minMax"/>
        </c:scaling>
        <c:delete val="0"/>
        <c:axPos val="b"/>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76044992"/>
        <c:crosses val="autoZero"/>
        <c:auto val="1"/>
        <c:lblAlgn val="ctr"/>
        <c:lblOffset val="100"/>
        <c:noMultiLvlLbl val="0"/>
      </c:catAx>
      <c:valAx>
        <c:axId val="6760449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760551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Sheet1!$A$5</c:f>
              <c:strCache>
                <c:ptCount val="1"/>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Sheet1!$B$4:$D$4</c:f>
              <c:strCache>
                <c:ptCount val="3"/>
                <c:pt idx="0">
                  <c:v>Internal</c:v>
                </c:pt>
                <c:pt idx="1">
                  <c:v>British Standards</c:v>
                </c:pt>
                <c:pt idx="2">
                  <c:v>Not stated</c:v>
                </c:pt>
              </c:strCache>
            </c:strRef>
          </c:cat>
          <c:val>
            <c:numRef>
              <c:f>Sheet1!$B$5:$D$5</c:f>
              <c:numCache>
                <c:formatCode>General</c:formatCode>
                <c:ptCount val="3"/>
                <c:pt idx="0">
                  <c:v>3</c:v>
                </c:pt>
                <c:pt idx="1">
                  <c:v>2</c:v>
                </c:pt>
                <c:pt idx="2">
                  <c:v>1</c:v>
                </c:pt>
              </c:numCache>
            </c:numRef>
          </c:val>
          <c:extLst>
            <c:ext xmlns:c16="http://schemas.microsoft.com/office/drawing/2014/chart" uri="{C3380CC4-5D6E-409C-BE32-E72D297353CC}">
              <c16:uniqueId val="{00000000-6D5A-440E-A2C5-434B1BD3C17F}"/>
            </c:ext>
          </c:extLst>
        </c:ser>
        <c:dLbls>
          <c:showLegendKey val="0"/>
          <c:showVal val="0"/>
          <c:showCatName val="0"/>
          <c:showSerName val="0"/>
          <c:showPercent val="0"/>
          <c:showBubbleSize val="0"/>
        </c:dLbls>
        <c:gapWidth val="219"/>
        <c:overlap val="-27"/>
        <c:axId val="680707992"/>
        <c:axId val="680710616"/>
      </c:barChart>
      <c:catAx>
        <c:axId val="680707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0710616"/>
        <c:crosses val="autoZero"/>
        <c:auto val="1"/>
        <c:lblAlgn val="ctr"/>
        <c:lblOffset val="100"/>
        <c:noMultiLvlLbl val="0"/>
      </c:catAx>
      <c:valAx>
        <c:axId val="6807106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07079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Sheet1!$A$7</c:f>
              <c:strCache>
                <c:ptCount val="1"/>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Sheet1!$B$6:$C$6</c:f>
              <c:strCache>
                <c:ptCount val="2"/>
                <c:pt idx="0">
                  <c:v>Yes</c:v>
                </c:pt>
                <c:pt idx="1">
                  <c:v>No</c:v>
                </c:pt>
              </c:strCache>
            </c:strRef>
          </c:cat>
          <c:val>
            <c:numRef>
              <c:f>Sheet1!$B$7:$C$7</c:f>
              <c:numCache>
                <c:formatCode>General</c:formatCode>
                <c:ptCount val="2"/>
                <c:pt idx="0">
                  <c:v>4</c:v>
                </c:pt>
                <c:pt idx="1">
                  <c:v>2</c:v>
                </c:pt>
              </c:numCache>
            </c:numRef>
          </c:val>
          <c:extLst>
            <c:ext xmlns:c16="http://schemas.microsoft.com/office/drawing/2014/chart" uri="{C3380CC4-5D6E-409C-BE32-E72D297353CC}">
              <c16:uniqueId val="{00000000-246E-4282-BE07-C23F86802CF5}"/>
            </c:ext>
          </c:extLst>
        </c:ser>
        <c:dLbls>
          <c:dLblPos val="outEnd"/>
          <c:showLegendKey val="0"/>
          <c:showVal val="1"/>
          <c:showCatName val="0"/>
          <c:showSerName val="0"/>
          <c:showPercent val="0"/>
          <c:showBubbleSize val="0"/>
        </c:dLbls>
        <c:gapWidth val="219"/>
        <c:overlap val="-27"/>
        <c:axId val="779665064"/>
        <c:axId val="779663752"/>
      </c:barChart>
      <c:catAx>
        <c:axId val="779665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79663752"/>
        <c:crosses val="autoZero"/>
        <c:auto val="1"/>
        <c:lblAlgn val="ctr"/>
        <c:lblOffset val="100"/>
        <c:noMultiLvlLbl val="0"/>
      </c:catAx>
      <c:valAx>
        <c:axId val="7796637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796650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Sheet1!$A$9</c:f>
              <c:strCache>
                <c:ptCount val="1"/>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Sheet1!$B$8:$E$8</c:f>
              <c:strCache>
                <c:ptCount val="4"/>
                <c:pt idx="0">
                  <c:v>Daily</c:v>
                </c:pt>
                <c:pt idx="1">
                  <c:v>Monthly</c:v>
                </c:pt>
                <c:pt idx="2">
                  <c:v>3 monthly</c:v>
                </c:pt>
                <c:pt idx="3">
                  <c:v>Annual</c:v>
                </c:pt>
              </c:strCache>
            </c:strRef>
          </c:cat>
          <c:val>
            <c:numRef>
              <c:f>Sheet1!$B$9:$E$9</c:f>
              <c:numCache>
                <c:formatCode>General</c:formatCode>
                <c:ptCount val="4"/>
                <c:pt idx="0">
                  <c:v>1</c:v>
                </c:pt>
                <c:pt idx="1">
                  <c:v>2</c:v>
                </c:pt>
                <c:pt idx="2">
                  <c:v>2</c:v>
                </c:pt>
                <c:pt idx="3">
                  <c:v>1</c:v>
                </c:pt>
              </c:numCache>
            </c:numRef>
          </c:val>
          <c:extLst>
            <c:ext xmlns:c16="http://schemas.microsoft.com/office/drawing/2014/chart" uri="{C3380CC4-5D6E-409C-BE32-E72D297353CC}">
              <c16:uniqueId val="{00000000-DF28-422E-A67F-9E6C3634B436}"/>
            </c:ext>
          </c:extLst>
        </c:ser>
        <c:dLbls>
          <c:dLblPos val="outEnd"/>
          <c:showLegendKey val="0"/>
          <c:showVal val="1"/>
          <c:showCatName val="0"/>
          <c:showSerName val="0"/>
          <c:showPercent val="0"/>
          <c:showBubbleSize val="0"/>
        </c:dLbls>
        <c:gapWidth val="219"/>
        <c:overlap val="-27"/>
        <c:axId val="680396824"/>
        <c:axId val="680398136"/>
      </c:barChart>
      <c:catAx>
        <c:axId val="680396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0398136"/>
        <c:crosses val="autoZero"/>
        <c:auto val="1"/>
        <c:lblAlgn val="ctr"/>
        <c:lblOffset val="100"/>
        <c:noMultiLvlLbl val="0"/>
      </c:catAx>
      <c:valAx>
        <c:axId val="6803981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0396824"/>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Sheet1!$A$11</c:f>
              <c:strCache>
                <c:ptCount val="1"/>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Sheet1!$B$10:$C$10</c:f>
              <c:strCache>
                <c:ptCount val="2"/>
                <c:pt idx="0">
                  <c:v>6 monthly</c:v>
                </c:pt>
                <c:pt idx="1">
                  <c:v>Annual</c:v>
                </c:pt>
              </c:strCache>
            </c:strRef>
          </c:cat>
          <c:val>
            <c:numRef>
              <c:f>Sheet1!$B$11:$C$11</c:f>
              <c:numCache>
                <c:formatCode>General</c:formatCode>
                <c:ptCount val="2"/>
                <c:pt idx="0">
                  <c:v>2</c:v>
                </c:pt>
                <c:pt idx="1">
                  <c:v>4</c:v>
                </c:pt>
              </c:numCache>
            </c:numRef>
          </c:val>
          <c:extLst>
            <c:ext xmlns:c16="http://schemas.microsoft.com/office/drawing/2014/chart" uri="{C3380CC4-5D6E-409C-BE32-E72D297353CC}">
              <c16:uniqueId val="{00000000-27B7-4E95-8111-FB8ED1446FEC}"/>
            </c:ext>
          </c:extLst>
        </c:ser>
        <c:dLbls>
          <c:dLblPos val="outEnd"/>
          <c:showLegendKey val="0"/>
          <c:showVal val="1"/>
          <c:showCatName val="0"/>
          <c:showSerName val="0"/>
          <c:showPercent val="0"/>
          <c:showBubbleSize val="0"/>
        </c:dLbls>
        <c:gapWidth val="219"/>
        <c:overlap val="-27"/>
        <c:axId val="840616536"/>
        <c:axId val="840611288"/>
      </c:barChart>
      <c:catAx>
        <c:axId val="840616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40611288"/>
        <c:crosses val="autoZero"/>
        <c:auto val="1"/>
        <c:lblAlgn val="ctr"/>
        <c:lblOffset val="100"/>
        <c:noMultiLvlLbl val="0"/>
      </c:catAx>
      <c:valAx>
        <c:axId val="8406112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406165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Sheet1!$A$13</c:f>
              <c:strCache>
                <c:ptCount val="1"/>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Sheet1!$B$12:$C$12</c:f>
              <c:strCache>
                <c:ptCount val="2"/>
                <c:pt idx="0">
                  <c:v>Annually</c:v>
                </c:pt>
                <c:pt idx="1">
                  <c:v>5 yearly</c:v>
                </c:pt>
              </c:strCache>
            </c:strRef>
          </c:cat>
          <c:val>
            <c:numRef>
              <c:f>Sheet1!$B$13:$C$13</c:f>
              <c:numCache>
                <c:formatCode>General</c:formatCode>
                <c:ptCount val="2"/>
                <c:pt idx="0">
                  <c:v>2</c:v>
                </c:pt>
                <c:pt idx="1">
                  <c:v>4</c:v>
                </c:pt>
              </c:numCache>
            </c:numRef>
          </c:val>
          <c:extLst>
            <c:ext xmlns:c16="http://schemas.microsoft.com/office/drawing/2014/chart" uri="{C3380CC4-5D6E-409C-BE32-E72D297353CC}">
              <c16:uniqueId val="{00000000-D233-4E06-83C8-056D1919C63D}"/>
            </c:ext>
          </c:extLst>
        </c:ser>
        <c:dLbls>
          <c:dLblPos val="outEnd"/>
          <c:showLegendKey val="0"/>
          <c:showVal val="1"/>
          <c:showCatName val="0"/>
          <c:showSerName val="0"/>
          <c:showPercent val="0"/>
          <c:showBubbleSize val="0"/>
        </c:dLbls>
        <c:gapWidth val="219"/>
        <c:overlap val="-27"/>
        <c:axId val="840633920"/>
        <c:axId val="840631952"/>
      </c:barChart>
      <c:catAx>
        <c:axId val="840633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40631952"/>
        <c:crosses val="autoZero"/>
        <c:auto val="1"/>
        <c:lblAlgn val="ctr"/>
        <c:lblOffset val="100"/>
        <c:noMultiLvlLbl val="0"/>
      </c:catAx>
      <c:valAx>
        <c:axId val="8406319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406339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Sheet1!$A$15</c:f>
              <c:strCache>
                <c:ptCount val="1"/>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Sheet1!$B$14:$D$14</c:f>
              <c:strCache>
                <c:ptCount val="3"/>
                <c:pt idx="0">
                  <c:v>6 monthly</c:v>
                </c:pt>
                <c:pt idx="1">
                  <c:v>Annually</c:v>
                </c:pt>
                <c:pt idx="2">
                  <c:v>N/A</c:v>
                </c:pt>
              </c:strCache>
            </c:strRef>
          </c:cat>
          <c:val>
            <c:numRef>
              <c:f>Sheet1!$B$15:$D$15</c:f>
              <c:numCache>
                <c:formatCode>General</c:formatCode>
                <c:ptCount val="3"/>
                <c:pt idx="0">
                  <c:v>3</c:v>
                </c:pt>
                <c:pt idx="1">
                  <c:v>2</c:v>
                </c:pt>
                <c:pt idx="2">
                  <c:v>1</c:v>
                </c:pt>
              </c:numCache>
            </c:numRef>
          </c:val>
          <c:extLst>
            <c:ext xmlns:c16="http://schemas.microsoft.com/office/drawing/2014/chart" uri="{C3380CC4-5D6E-409C-BE32-E72D297353CC}">
              <c16:uniqueId val="{00000000-700F-401F-B0A4-C03C91DA487C}"/>
            </c:ext>
          </c:extLst>
        </c:ser>
        <c:dLbls>
          <c:dLblPos val="outEnd"/>
          <c:showLegendKey val="0"/>
          <c:showVal val="1"/>
          <c:showCatName val="0"/>
          <c:showSerName val="0"/>
          <c:showPercent val="0"/>
          <c:showBubbleSize val="0"/>
        </c:dLbls>
        <c:gapWidth val="219"/>
        <c:overlap val="-27"/>
        <c:axId val="840586688"/>
        <c:axId val="840585048"/>
      </c:barChart>
      <c:catAx>
        <c:axId val="840586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40585048"/>
        <c:crosses val="autoZero"/>
        <c:auto val="1"/>
        <c:lblAlgn val="ctr"/>
        <c:lblOffset val="100"/>
        <c:noMultiLvlLbl val="0"/>
      </c:catAx>
      <c:valAx>
        <c:axId val="8405850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405866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Sheet1!$A$17</c:f>
              <c:strCache>
                <c:ptCount val="1"/>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Sheet1!$B$16:$D$16</c:f>
              <c:strCache>
                <c:ptCount val="3"/>
                <c:pt idx="0">
                  <c:v>None</c:v>
                </c:pt>
                <c:pt idx="1">
                  <c:v>Annually</c:v>
                </c:pt>
                <c:pt idx="2">
                  <c:v>N/A</c:v>
                </c:pt>
              </c:strCache>
            </c:strRef>
          </c:cat>
          <c:val>
            <c:numRef>
              <c:f>Sheet1!$B$17:$D$17</c:f>
              <c:numCache>
                <c:formatCode>General</c:formatCode>
                <c:ptCount val="3"/>
                <c:pt idx="0">
                  <c:v>4</c:v>
                </c:pt>
                <c:pt idx="1">
                  <c:v>1</c:v>
                </c:pt>
                <c:pt idx="2">
                  <c:v>1</c:v>
                </c:pt>
              </c:numCache>
            </c:numRef>
          </c:val>
          <c:extLst>
            <c:ext xmlns:c16="http://schemas.microsoft.com/office/drawing/2014/chart" uri="{C3380CC4-5D6E-409C-BE32-E72D297353CC}">
              <c16:uniqueId val="{00000000-0090-4475-8C4B-744073159DD1}"/>
            </c:ext>
          </c:extLst>
        </c:ser>
        <c:dLbls>
          <c:dLblPos val="outEnd"/>
          <c:showLegendKey val="0"/>
          <c:showVal val="1"/>
          <c:showCatName val="0"/>
          <c:showSerName val="0"/>
          <c:showPercent val="0"/>
          <c:showBubbleSize val="0"/>
        </c:dLbls>
        <c:gapWidth val="219"/>
        <c:overlap val="-27"/>
        <c:axId val="840632936"/>
        <c:axId val="840629656"/>
      </c:barChart>
      <c:catAx>
        <c:axId val="840632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40629656"/>
        <c:crosses val="autoZero"/>
        <c:auto val="1"/>
        <c:lblAlgn val="ctr"/>
        <c:lblOffset val="100"/>
        <c:noMultiLvlLbl val="0"/>
      </c:catAx>
      <c:valAx>
        <c:axId val="8406296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406329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Sheet1!$A$19</c:f>
              <c:strCache>
                <c:ptCount val="1"/>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Sheet1!$B$18:$D$18</c:f>
              <c:strCache>
                <c:ptCount val="3"/>
                <c:pt idx="0">
                  <c:v>Annually</c:v>
                </c:pt>
                <c:pt idx="1">
                  <c:v>2 Yearly</c:v>
                </c:pt>
                <c:pt idx="2">
                  <c:v>N/A</c:v>
                </c:pt>
              </c:strCache>
            </c:strRef>
          </c:cat>
          <c:val>
            <c:numRef>
              <c:f>Sheet1!$B$19:$D$19</c:f>
              <c:numCache>
                <c:formatCode>General</c:formatCode>
                <c:ptCount val="3"/>
                <c:pt idx="0">
                  <c:v>2</c:v>
                </c:pt>
                <c:pt idx="1">
                  <c:v>3</c:v>
                </c:pt>
                <c:pt idx="2">
                  <c:v>1</c:v>
                </c:pt>
              </c:numCache>
            </c:numRef>
          </c:val>
          <c:extLst>
            <c:ext xmlns:c16="http://schemas.microsoft.com/office/drawing/2014/chart" uri="{C3380CC4-5D6E-409C-BE32-E72D297353CC}">
              <c16:uniqueId val="{00000000-AFB1-424E-B1D4-FEF0A3C413C4}"/>
            </c:ext>
          </c:extLst>
        </c:ser>
        <c:dLbls>
          <c:dLblPos val="outEnd"/>
          <c:showLegendKey val="0"/>
          <c:showVal val="1"/>
          <c:showCatName val="0"/>
          <c:showSerName val="0"/>
          <c:showPercent val="0"/>
          <c:showBubbleSize val="0"/>
        </c:dLbls>
        <c:gapWidth val="219"/>
        <c:overlap val="-27"/>
        <c:axId val="840588656"/>
        <c:axId val="840595544"/>
      </c:barChart>
      <c:catAx>
        <c:axId val="840588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40595544"/>
        <c:crosses val="autoZero"/>
        <c:auto val="1"/>
        <c:lblAlgn val="ctr"/>
        <c:lblOffset val="100"/>
        <c:noMultiLvlLbl val="0"/>
      </c:catAx>
      <c:valAx>
        <c:axId val="8405955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405886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D31738F-E964-4993-98C6-3669470C29BD}"/>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ltLang="en-US"/>
          </a:p>
        </p:txBody>
      </p:sp>
      <p:sp>
        <p:nvSpPr>
          <p:cNvPr id="4099" name="Rectangle 3">
            <a:extLst>
              <a:ext uri="{FF2B5EF4-FFF2-40B4-BE49-F238E27FC236}">
                <a16:creationId xmlns:a16="http://schemas.microsoft.com/office/drawing/2014/main" id="{D448A399-C538-4B8E-9AC4-3C1B159119C5}"/>
              </a:ext>
            </a:extLst>
          </p:cNvPr>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ltLang="en-US"/>
          </a:p>
        </p:txBody>
      </p:sp>
      <p:sp>
        <p:nvSpPr>
          <p:cNvPr id="4100" name="Rectangle 4">
            <a:extLst>
              <a:ext uri="{FF2B5EF4-FFF2-40B4-BE49-F238E27FC236}">
                <a16:creationId xmlns:a16="http://schemas.microsoft.com/office/drawing/2014/main" id="{CFF74143-D5EE-4C55-8B19-540464080485}"/>
              </a:ext>
            </a:extLst>
          </p:cNvPr>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ltLang="en-US"/>
          </a:p>
        </p:txBody>
      </p:sp>
      <p:sp>
        <p:nvSpPr>
          <p:cNvPr id="4101" name="Rectangle 5">
            <a:extLst>
              <a:ext uri="{FF2B5EF4-FFF2-40B4-BE49-F238E27FC236}">
                <a16:creationId xmlns:a16="http://schemas.microsoft.com/office/drawing/2014/main" id="{6BDB3136-AF8C-467C-94D7-DC600E76C091}"/>
              </a:ext>
            </a:extLst>
          </p:cNvPr>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070FFA6-FC04-4A7C-8304-88B7D1E39EA5}"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C5750CD9-5831-4BA0-8C1F-AEF763C594E9}"/>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ltLang="en-US"/>
          </a:p>
        </p:txBody>
      </p:sp>
      <p:sp>
        <p:nvSpPr>
          <p:cNvPr id="3075" name="Rectangle 3">
            <a:extLst>
              <a:ext uri="{FF2B5EF4-FFF2-40B4-BE49-F238E27FC236}">
                <a16:creationId xmlns:a16="http://schemas.microsoft.com/office/drawing/2014/main" id="{C361E270-4764-4DFE-8F01-F37331CC6139}"/>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ltLang="en-US"/>
          </a:p>
        </p:txBody>
      </p:sp>
      <p:sp>
        <p:nvSpPr>
          <p:cNvPr id="4100" name="Rectangle 4">
            <a:extLst>
              <a:ext uri="{FF2B5EF4-FFF2-40B4-BE49-F238E27FC236}">
                <a16:creationId xmlns:a16="http://schemas.microsoft.com/office/drawing/2014/main" id="{FCE369C6-A0CA-42BB-B45E-766523BCE480}"/>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6CE4D8FF-D071-4777-B829-92C97D2B9073}"/>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3078" name="Rectangle 6">
            <a:extLst>
              <a:ext uri="{FF2B5EF4-FFF2-40B4-BE49-F238E27FC236}">
                <a16:creationId xmlns:a16="http://schemas.microsoft.com/office/drawing/2014/main" id="{9126ACFD-50DA-4AB1-947C-77BEDCEA04EB}"/>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ltLang="en-US"/>
          </a:p>
        </p:txBody>
      </p:sp>
      <p:sp>
        <p:nvSpPr>
          <p:cNvPr id="3079" name="Rectangle 7">
            <a:extLst>
              <a:ext uri="{FF2B5EF4-FFF2-40B4-BE49-F238E27FC236}">
                <a16:creationId xmlns:a16="http://schemas.microsoft.com/office/drawing/2014/main" id="{D9AB0544-D612-46E8-8E57-C466D19348EB}"/>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9197C45-D959-4149-B704-CA4C91C52033}"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E9A3B4D-09B2-4781-ACED-507AA27C4C0B}" type="slidenum">
              <a:rPr lang="en-GB" altLang="en-US" smtClean="0"/>
              <a:pPr/>
              <a:t>2</a:t>
            </a:fld>
            <a:endParaRPr lang="en-GB" altLang="en-US"/>
          </a:p>
        </p:txBody>
      </p:sp>
    </p:spTree>
    <p:extLst>
      <p:ext uri="{BB962C8B-B14F-4D97-AF65-F5344CB8AC3E}">
        <p14:creationId xmlns:p14="http://schemas.microsoft.com/office/powerpoint/2010/main" val="2982227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9512" y="2130425"/>
            <a:ext cx="4752528" cy="1470025"/>
          </a:xfrm>
        </p:spPr>
        <p:txBody>
          <a:bodyPr/>
          <a:lstStyle>
            <a:lvl1pPr algn="ctr">
              <a:defRPr sz="3200" b="1"/>
            </a:lvl1pPr>
          </a:lstStyle>
          <a:p>
            <a:r>
              <a:rPr lang="en-US" dirty="0"/>
              <a:t>Click to edit Master title style</a:t>
            </a:r>
            <a:endParaRPr lang="en-GB" dirty="0"/>
          </a:p>
        </p:txBody>
      </p:sp>
      <p:sp>
        <p:nvSpPr>
          <p:cNvPr id="3" name="Subtitle 2"/>
          <p:cNvSpPr>
            <a:spLocks noGrp="1"/>
          </p:cNvSpPr>
          <p:nvPr>
            <p:ph type="subTitle" idx="1"/>
          </p:nvPr>
        </p:nvSpPr>
        <p:spPr>
          <a:xfrm>
            <a:off x="179512" y="3886200"/>
            <a:ext cx="4752528" cy="1752600"/>
          </a:xfrm>
          <a:prstGeom prst="rect">
            <a:avLst/>
          </a:prstGeom>
        </p:spPr>
        <p:txBody>
          <a:bodyPr/>
          <a:lstStyle>
            <a:lvl1pPr marL="0" indent="0" algn="ctr">
              <a:buNone/>
              <a:defRPr sz="2800">
                <a:solidFill>
                  <a:schemeClr val="bg1">
                    <a:lumMod val="50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2231295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1FBD5CBA-B53E-4FEB-955C-9EA39E4CDCA0}"/>
              </a:ext>
            </a:extLst>
          </p:cNvPr>
          <p:cNvSpPr txBox="1">
            <a:spLocks noChangeArrowheads="1"/>
          </p:cNvSpPr>
          <p:nvPr userDrawn="1"/>
        </p:nvSpPr>
        <p:spPr bwMode="auto">
          <a:xfrm>
            <a:off x="468313" y="548680"/>
            <a:ext cx="6275387"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altLang="en-US" sz="2800" dirty="0">
                <a:solidFill>
                  <a:schemeClr val="accent2">
                    <a:lumMod val="75000"/>
                  </a:schemeClr>
                </a:solidFill>
                <a:latin typeface="Arial Rounded MT Bold" panose="020F0704030504030204" pitchFamily="34" charset="0"/>
              </a:rPr>
              <a:t>Click to Add title</a:t>
            </a: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1484783"/>
            <a:ext cx="5486400" cy="324279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662022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sz="3200"/>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800">
                <a:solidFill>
                  <a:schemeClr val="bg1">
                    <a:lumMod val="50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1548359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Clr>
                <a:srgbClr val="336699"/>
              </a:buClr>
              <a:defRPr/>
            </a:lvl1pPr>
            <a:lvl2pPr>
              <a:buClr>
                <a:srgbClr val="336699"/>
              </a:buClr>
              <a:defRPr/>
            </a:lvl2pPr>
            <a:lvl3pPr>
              <a:buClr>
                <a:srgbClr val="336699"/>
              </a:buClr>
              <a:defRPr/>
            </a:lvl3pPr>
            <a:lvl4pPr>
              <a:buClr>
                <a:srgbClr val="336699"/>
              </a:buClr>
              <a:defRPr/>
            </a:lvl4pPr>
            <a:lvl5pPr marL="2057400" indent="-228600">
              <a:buClr>
                <a:srgbClr val="336699"/>
              </a:buClr>
              <a:buFont typeface="Courier New" panose="02070309020205020404" pitchFamily="49" charset="0"/>
              <a:buChar char="o"/>
              <a:defRPr>
                <a:solidFill>
                  <a:schemeClr val="accent2">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837641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129966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268760"/>
            <a:ext cx="4038600" cy="5184576"/>
          </a:xfrm>
        </p:spPr>
        <p:txBody>
          <a:bodyPr/>
          <a:lstStyle>
            <a:lvl1pPr marL="342900" indent="-342900">
              <a:buClr>
                <a:srgbClr val="336699"/>
              </a:buClr>
              <a:buFont typeface="Courier New" panose="02070309020205020404" pitchFamily="49" charset="0"/>
              <a:buChar char="o"/>
              <a:defRPr sz="2800"/>
            </a:lvl1pPr>
            <a:lvl2pPr marL="742950" indent="-285750">
              <a:buClr>
                <a:srgbClr val="336699"/>
              </a:buClr>
              <a:buFont typeface="Courier New" panose="02070309020205020404" pitchFamily="49" charset="0"/>
              <a:buChar char="o"/>
              <a:defRPr sz="2400"/>
            </a:lvl2pPr>
            <a:lvl3pPr marL="1143000" indent="-228600">
              <a:buClr>
                <a:srgbClr val="336699"/>
              </a:buClr>
              <a:buFont typeface="Courier New" panose="02070309020205020404" pitchFamily="49" charset="0"/>
              <a:buChar char="o"/>
              <a:defRPr sz="2000"/>
            </a:lvl3pPr>
            <a:lvl4pPr marL="1600200" indent="-228600">
              <a:buClr>
                <a:srgbClr val="336699"/>
              </a:buClr>
              <a:buFont typeface="Courier New" panose="02070309020205020404" pitchFamily="49" charset="0"/>
              <a:buChar char="o"/>
              <a:defRPr sz="1800"/>
            </a:lvl4pPr>
            <a:lvl5pPr marL="2057400" indent="-228600">
              <a:buClr>
                <a:srgbClr val="336699"/>
              </a:buClr>
              <a:buFont typeface="Courier New" panose="02070309020205020404" pitchFamily="49" charset="0"/>
              <a:buChar char="o"/>
              <a:defRPr sz="1800">
                <a:solidFill>
                  <a:schemeClr val="accent2">
                    <a:lumMod val="75000"/>
                  </a:schemeClr>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59313" y="1268760"/>
            <a:ext cx="4038600" cy="5184575"/>
          </a:xfrm>
        </p:spPr>
        <p:txBody>
          <a:bodyPr/>
          <a:lstStyle>
            <a:lvl1pPr marL="342900" indent="-342900">
              <a:buClr>
                <a:srgbClr val="336699"/>
              </a:buClr>
              <a:buFont typeface="Courier New" panose="02070309020205020404" pitchFamily="49" charset="0"/>
              <a:buChar char="o"/>
              <a:defRPr sz="2800"/>
            </a:lvl1pPr>
            <a:lvl2pPr marL="742950" indent="-285750">
              <a:buClr>
                <a:srgbClr val="336699"/>
              </a:buClr>
              <a:buFont typeface="Courier New" panose="02070309020205020404" pitchFamily="49" charset="0"/>
              <a:buChar char="o"/>
              <a:defRPr sz="2400"/>
            </a:lvl2pPr>
            <a:lvl3pPr marL="1143000" indent="-228600">
              <a:buClr>
                <a:srgbClr val="336699"/>
              </a:buClr>
              <a:buFont typeface="Courier New" panose="02070309020205020404" pitchFamily="49" charset="0"/>
              <a:buChar char="o"/>
              <a:defRPr sz="2000"/>
            </a:lvl3pPr>
            <a:lvl4pPr marL="1600200" indent="-228600">
              <a:buClr>
                <a:srgbClr val="336699"/>
              </a:buClr>
              <a:buFont typeface="Courier New" panose="02070309020205020404" pitchFamily="49" charset="0"/>
              <a:buChar char="o"/>
              <a:defRPr sz="1800"/>
            </a:lvl4pPr>
            <a:lvl5pPr marL="2057400" indent="-228600">
              <a:buClr>
                <a:srgbClr val="336699"/>
              </a:buClr>
              <a:buFont typeface="Courier New" panose="02070309020205020404" pitchFamily="49" charset="0"/>
              <a:buChar char="o"/>
              <a:defRPr sz="1800">
                <a:solidFill>
                  <a:schemeClr val="accent2">
                    <a:lumMod val="75000"/>
                  </a:schemeClr>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935119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268760"/>
            <a:ext cx="4040188" cy="90611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4"/>
            <a:ext cx="4040188" cy="4278461"/>
          </a:xfrm>
        </p:spPr>
        <p:txBody>
          <a:bodyPr/>
          <a:lstStyle>
            <a:lvl1pPr marL="342900" indent="-342900">
              <a:buClr>
                <a:srgbClr val="336699"/>
              </a:buClr>
              <a:buFont typeface="Courier New" panose="02070309020205020404" pitchFamily="49" charset="0"/>
              <a:buChar char="o"/>
              <a:defRPr sz="2400"/>
            </a:lvl1pPr>
            <a:lvl2pPr marL="742950" indent="-285750">
              <a:buClr>
                <a:srgbClr val="336699"/>
              </a:buClr>
              <a:buFont typeface="Courier New" panose="02070309020205020404" pitchFamily="49" charset="0"/>
              <a:buChar char="o"/>
              <a:defRPr sz="2000"/>
            </a:lvl2pPr>
            <a:lvl3pPr marL="1143000" indent="-228600">
              <a:buClr>
                <a:srgbClr val="336699"/>
              </a:buClr>
              <a:buFont typeface="Courier New" panose="02070309020205020404" pitchFamily="49" charset="0"/>
              <a:buChar char="o"/>
              <a:defRPr sz="1800"/>
            </a:lvl3pPr>
            <a:lvl4pPr marL="1600200" indent="-228600">
              <a:buClr>
                <a:srgbClr val="336699"/>
              </a:buClr>
              <a:buFont typeface="Courier New" panose="02070309020205020404" pitchFamily="49" charset="0"/>
              <a:buChar char="o"/>
              <a:defRPr sz="1600"/>
            </a:lvl4pPr>
            <a:lvl5pPr marL="2057400" indent="-228600">
              <a:buClr>
                <a:srgbClr val="336699"/>
              </a:buClr>
              <a:buFont typeface="Courier New" panose="02070309020205020404" pitchFamily="49" charset="0"/>
              <a:buChar char="o"/>
              <a:defRPr sz="1600">
                <a:solidFill>
                  <a:schemeClr val="accent2">
                    <a:lumMod val="75000"/>
                  </a:schemeClr>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4645025" y="1268760"/>
            <a:ext cx="4041775" cy="90611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4278460"/>
          </a:xfrm>
        </p:spPr>
        <p:txBody>
          <a:bodyPr/>
          <a:lstStyle>
            <a:lvl1pPr marL="342900" indent="-342900">
              <a:buClr>
                <a:srgbClr val="336699"/>
              </a:buClr>
              <a:buFont typeface="Courier New" panose="02070309020205020404" pitchFamily="49" charset="0"/>
              <a:buChar char="o"/>
              <a:defRPr sz="2400"/>
            </a:lvl1pPr>
            <a:lvl2pPr marL="742950" indent="-285750">
              <a:buClr>
                <a:srgbClr val="336699"/>
              </a:buClr>
              <a:buFont typeface="Courier New" panose="02070309020205020404" pitchFamily="49" charset="0"/>
              <a:buChar char="o"/>
              <a:defRPr sz="2000"/>
            </a:lvl2pPr>
            <a:lvl3pPr marL="1143000" indent="-228600">
              <a:buClr>
                <a:srgbClr val="336699"/>
              </a:buClr>
              <a:buFont typeface="Courier New" panose="02070309020205020404" pitchFamily="49" charset="0"/>
              <a:buChar char="o"/>
              <a:defRPr sz="1800"/>
            </a:lvl3pPr>
            <a:lvl4pPr marL="1600200" indent="-228600">
              <a:buClr>
                <a:srgbClr val="336699"/>
              </a:buClr>
              <a:buFont typeface="Courier New" panose="02070309020205020404" pitchFamily="49" charset="0"/>
              <a:buChar char="o"/>
              <a:defRPr sz="1600"/>
            </a:lvl4pPr>
            <a:lvl5pPr marL="2057400" indent="-228600">
              <a:buClr>
                <a:srgbClr val="336699"/>
              </a:buClr>
              <a:buFont typeface="Courier New" panose="02070309020205020404" pitchFamily="49" charset="0"/>
              <a:buChar char="o"/>
              <a:defRPr sz="1600">
                <a:solidFill>
                  <a:schemeClr val="accent2">
                    <a:lumMod val="75000"/>
                  </a:schemeClr>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2"/>
          <p:cNvSpPr>
            <a:spLocks noGrp="1" noChangeArrowheads="1"/>
          </p:cNvSpPr>
          <p:nvPr>
            <p:ph type="title"/>
          </p:nvPr>
        </p:nvSpPr>
        <p:spPr bwMode="auto">
          <a:xfrm>
            <a:off x="468313" y="548680"/>
            <a:ext cx="6275387"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0"/>
            <a:r>
              <a:rPr lang="en-GB" altLang="en-US"/>
              <a:t>Click to Add title</a:t>
            </a:r>
          </a:p>
        </p:txBody>
      </p:sp>
    </p:spTree>
    <p:extLst>
      <p:ext uri="{BB962C8B-B14F-4D97-AF65-F5344CB8AC3E}">
        <p14:creationId xmlns:p14="http://schemas.microsoft.com/office/powerpoint/2010/main" val="55633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185638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4036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340768"/>
            <a:ext cx="5111750" cy="5184576"/>
          </a:xfrm>
        </p:spPr>
        <p:txBody>
          <a:bodyPr/>
          <a:lstStyle>
            <a:lvl1pPr marL="342900" indent="-342900">
              <a:buClr>
                <a:srgbClr val="336699"/>
              </a:buClr>
              <a:buFont typeface="Courier New" panose="02070309020205020404" pitchFamily="49" charset="0"/>
              <a:buChar char="o"/>
              <a:defRPr sz="3200"/>
            </a:lvl1pPr>
            <a:lvl2pPr marL="742950" indent="-285750">
              <a:buClr>
                <a:srgbClr val="336699"/>
              </a:buClr>
              <a:buFont typeface="Courier New" panose="02070309020205020404" pitchFamily="49" charset="0"/>
              <a:buChar char="o"/>
              <a:defRPr sz="2800"/>
            </a:lvl2pPr>
            <a:lvl3pPr marL="1143000" indent="-228600">
              <a:buClr>
                <a:srgbClr val="336699"/>
              </a:buClr>
              <a:buFont typeface="Courier New" panose="02070309020205020404" pitchFamily="49" charset="0"/>
              <a:buChar char="o"/>
              <a:defRPr sz="2400"/>
            </a:lvl3pPr>
            <a:lvl4pPr marL="1600200" indent="-228600">
              <a:buClr>
                <a:srgbClr val="336699"/>
              </a:buClr>
              <a:buFont typeface="Courier New" panose="02070309020205020404" pitchFamily="49" charset="0"/>
              <a:buChar char="o"/>
              <a:defRPr sz="2000"/>
            </a:lvl4pPr>
            <a:lvl5pPr marL="2057400" indent="-228600">
              <a:buClr>
                <a:srgbClr val="336699"/>
              </a:buClr>
              <a:buFont typeface="Courier New" panose="02070309020205020404" pitchFamily="49" charset="0"/>
              <a:buChar char="o"/>
              <a:defRPr sz="2000">
                <a:solidFill>
                  <a:schemeClr val="accent2">
                    <a:lumMod val="75000"/>
                  </a:schemeClr>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p:cNvSpPr>
            <a:spLocks noGrp="1"/>
          </p:cNvSpPr>
          <p:nvPr>
            <p:ph type="body" sz="half" idx="2"/>
          </p:nvPr>
        </p:nvSpPr>
        <p:spPr>
          <a:xfrm>
            <a:off x="457200" y="1340768"/>
            <a:ext cx="3008313" cy="518457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Rectangle 2"/>
          <p:cNvSpPr>
            <a:spLocks noGrp="1" noChangeArrowheads="1"/>
          </p:cNvSpPr>
          <p:nvPr>
            <p:ph type="title"/>
          </p:nvPr>
        </p:nvSpPr>
        <p:spPr bwMode="auto">
          <a:xfrm>
            <a:off x="468313" y="548680"/>
            <a:ext cx="6275387"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0"/>
            <a:r>
              <a:rPr lang="en-GB" altLang="en-US"/>
              <a:t>Click to Add title</a:t>
            </a:r>
          </a:p>
        </p:txBody>
      </p:sp>
    </p:spTree>
    <p:extLst>
      <p:ext uri="{BB962C8B-B14F-4D97-AF65-F5344CB8AC3E}">
        <p14:creationId xmlns:p14="http://schemas.microsoft.com/office/powerpoint/2010/main" val="410356158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17">
            <a:extLst>
              <a:ext uri="{FF2B5EF4-FFF2-40B4-BE49-F238E27FC236}">
                <a16:creationId xmlns:a16="http://schemas.microsoft.com/office/drawing/2014/main" id="{6C848B26-EC53-4FEF-86A1-A0628035B2AE}"/>
              </a:ext>
            </a:extLst>
          </p:cNvPr>
          <p:cNvSpPr>
            <a:spLocks noChangeArrowheads="1"/>
          </p:cNvSpPr>
          <p:nvPr userDrawn="1"/>
        </p:nvSpPr>
        <p:spPr bwMode="auto">
          <a:xfrm>
            <a:off x="0" y="6616700"/>
            <a:ext cx="9139238" cy="260350"/>
          </a:xfrm>
          <a:prstGeom prst="rect">
            <a:avLst/>
          </a:prstGeom>
          <a:gradFill flip="none" rotWithShape="1">
            <a:gsLst>
              <a:gs pos="0">
                <a:srgbClr val="003366">
                  <a:tint val="66000"/>
                  <a:satMod val="160000"/>
                </a:srgbClr>
              </a:gs>
              <a:gs pos="50000">
                <a:srgbClr val="003366">
                  <a:tint val="44500"/>
                  <a:satMod val="160000"/>
                </a:srgbClr>
              </a:gs>
              <a:gs pos="100000">
                <a:srgbClr val="003366">
                  <a:tint val="23500"/>
                  <a:satMod val="160000"/>
                </a:srgbClr>
              </a:gs>
            </a:gsLst>
            <a:lin ang="16200000" scaled="1"/>
            <a:tileRect/>
          </a:gradFill>
          <a:ln>
            <a:noFill/>
          </a:ln>
        </p:spPr>
        <p:txBody>
          <a:bodyPr anchor="ctr" anchorCtr="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l" eaLnBrk="1" hangingPunct="1">
              <a:tabLst>
                <a:tab pos="2514600" algn="ctr"/>
              </a:tabLst>
              <a:defRPr/>
            </a:pPr>
            <a:r>
              <a:rPr lang="en-GB" altLang="ja-JP" sz="1500" b="1" dirty="0">
                <a:solidFill>
                  <a:schemeClr val="bg1"/>
                </a:solidFill>
                <a:latin typeface="Arial Rounded MT Bold" panose="020F0704030504030204" pitchFamily="34" charset="0"/>
              </a:rPr>
              <a:t>	www.ukopa.co.uk</a:t>
            </a:r>
            <a:endParaRPr lang="en-GB" altLang="en-US" sz="1500" b="1" dirty="0">
              <a:solidFill>
                <a:schemeClr val="bg1"/>
              </a:solidFill>
              <a:latin typeface="Arial Rounded MT Bold" panose="020F0704030504030204" pitchFamily="34" charset="0"/>
            </a:endParaRPr>
          </a:p>
        </p:txBody>
      </p:sp>
      <p:pic>
        <p:nvPicPr>
          <p:cNvPr id="1026" name="Picture 1">
            <a:extLst>
              <a:ext uri="{FF2B5EF4-FFF2-40B4-BE49-F238E27FC236}">
                <a16:creationId xmlns:a16="http://schemas.microsoft.com/office/drawing/2014/main" id="{82AC9769-270B-46C9-8763-AC5CFED04B9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51450" y="1133475"/>
            <a:ext cx="3887788" cy="572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a:extLst>
              <a:ext uri="{FF2B5EF4-FFF2-40B4-BE49-F238E27FC236}">
                <a16:creationId xmlns:a16="http://schemas.microsoft.com/office/drawing/2014/main" id="{5EF556BB-EB6B-479B-8564-3C0B162A9616}"/>
              </a:ext>
            </a:extLst>
          </p:cNvPr>
          <p:cNvSpPr>
            <a:spLocks noGrp="1" noChangeArrowheads="1"/>
          </p:cNvSpPr>
          <p:nvPr>
            <p:ph type="title"/>
          </p:nvPr>
        </p:nvSpPr>
        <p:spPr bwMode="auto">
          <a:xfrm>
            <a:off x="250825" y="2066925"/>
            <a:ext cx="4610100" cy="370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Title Slide</a:t>
            </a:r>
          </a:p>
        </p:txBody>
      </p:sp>
      <p:pic>
        <p:nvPicPr>
          <p:cNvPr id="1028" name="Picture 9">
            <a:extLst>
              <a:ext uri="{FF2B5EF4-FFF2-40B4-BE49-F238E27FC236}">
                <a16:creationId xmlns:a16="http://schemas.microsoft.com/office/drawing/2014/main" id="{A518D447-2253-49AE-ACA9-27994A0A38BB}"/>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534988" y="260648"/>
            <a:ext cx="74930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Line 11">
            <a:extLst>
              <a:ext uri="{FF2B5EF4-FFF2-40B4-BE49-F238E27FC236}">
                <a16:creationId xmlns:a16="http://schemas.microsoft.com/office/drawing/2014/main" id="{9024D3B0-2319-4548-8D1A-B3C039CD0EA5}"/>
              </a:ext>
            </a:extLst>
          </p:cNvPr>
          <p:cNvSpPr>
            <a:spLocks noChangeShapeType="1"/>
          </p:cNvSpPr>
          <p:nvPr userDrawn="1"/>
        </p:nvSpPr>
        <p:spPr bwMode="auto">
          <a:xfrm>
            <a:off x="423863" y="1125538"/>
            <a:ext cx="8424862" cy="0"/>
          </a:xfrm>
          <a:prstGeom prst="line">
            <a:avLst/>
          </a:prstGeom>
          <a:noFill/>
          <a:ln w="38100">
            <a:solidFill>
              <a:schemeClr val="accent2">
                <a:lumMod val="75000"/>
              </a:schemeClr>
            </a:solidFill>
            <a:round/>
            <a:headEnd/>
            <a:tailEnd/>
          </a:ln>
          <a:extLst>
            <a:ext uri="{909E8E84-426E-40DD-AFC4-6F175D3DCCD1}">
              <a14:hiddenFill xmlns:a14="http://schemas.microsoft.com/office/drawing/2010/main">
                <a:noFill/>
              </a14:hiddenFill>
            </a:ext>
          </a:extLst>
        </p:spPr>
        <p:txBody>
          <a:bodyPr/>
          <a:lstStyle/>
          <a:p>
            <a:pPr>
              <a:defRPr/>
            </a:pPr>
            <a:endParaRPr lang="en-GB"/>
          </a:p>
        </p:txBody>
      </p:sp>
      <p:sp>
        <p:nvSpPr>
          <p:cNvPr id="2" name="MSIPCMContentMarking" descr="{&quot;HashCode&quot;:2027334168,&quot;Placement&quot;:&quot;Header&quot;,&quot;Top&quot;:0.0,&quot;Left&quot;:0.0,&quot;SlideWidth&quot;:720,&quot;SlideHeight&quot;:540}">
            <a:extLst>
              <a:ext uri="{FF2B5EF4-FFF2-40B4-BE49-F238E27FC236}">
                <a16:creationId xmlns:a16="http://schemas.microsoft.com/office/drawing/2014/main" id="{BCE4B222-6430-4CFD-A833-4E31D822938D}"/>
              </a:ext>
            </a:extLst>
          </p:cNvPr>
          <p:cNvSpPr txBox="1"/>
          <p:nvPr userDrawn="1"/>
        </p:nvSpPr>
        <p:spPr>
          <a:xfrm>
            <a:off x="0" y="0"/>
            <a:ext cx="1349761" cy="262344"/>
          </a:xfrm>
          <a:prstGeom prst="rect">
            <a:avLst/>
          </a:prstGeom>
          <a:noFill/>
        </p:spPr>
        <p:txBody>
          <a:bodyPr vert="horz" wrap="square" lIns="0" tIns="0" rIns="0" bIns="0" rtlCol="0" anchor="ctr" anchorCtr="1">
            <a:spAutoFit/>
          </a:bodyPr>
          <a:lstStyle/>
          <a:p>
            <a:pPr algn="l">
              <a:spcBef>
                <a:spcPct val="0"/>
              </a:spcBef>
              <a:spcAft>
                <a:spcPct val="0"/>
              </a:spcAft>
            </a:pPr>
            <a:r>
              <a:rPr lang="en-GB" sz="1000">
                <a:solidFill>
                  <a:srgbClr val="000000"/>
                </a:solidFill>
                <a:latin typeface="Calibri" panose="020F0502020204030204" pitchFamily="34" charset="0"/>
              </a:rPr>
              <a:t>Classified as Internal</a:t>
            </a:r>
          </a:p>
        </p:txBody>
      </p:sp>
    </p:spTree>
    <p:extLst>
      <p:ext uri="{BB962C8B-B14F-4D97-AF65-F5344CB8AC3E}">
        <p14:creationId xmlns:p14="http://schemas.microsoft.com/office/powerpoint/2010/main" val="1012926228"/>
      </p:ext>
    </p:extLst>
  </p:cSld>
  <p:clrMap bg1="lt1" tx1="dk1" bg2="lt2" tx2="dk2" accent1="accent1" accent2="accent2" accent3="accent3" accent4="accent4" accent5="accent5" accent6="accent6" hlink="hlink" folHlink="folHlink"/>
  <p:sldLayoutIdLst>
    <p:sldLayoutId id="2147483728" r:id="rId1"/>
  </p:sldLayoutIdLst>
  <p:txStyles>
    <p:titleStyle>
      <a:lvl1pPr algn="ctr" rtl="0" eaLnBrk="0" fontAlgn="base" hangingPunct="0">
        <a:spcBef>
          <a:spcPct val="0"/>
        </a:spcBef>
        <a:spcAft>
          <a:spcPct val="0"/>
        </a:spcAft>
        <a:defRPr sz="3600" b="1">
          <a:solidFill>
            <a:srgbClr val="262673"/>
          </a:solidFill>
          <a:latin typeface="Arial Rounded MT Bold" panose="020F0704030504030204" pitchFamily="34" charset="0"/>
          <a:ea typeface="ＭＳ Ｐゴシック" charset="0"/>
          <a:cs typeface="+mj-cs"/>
        </a:defRPr>
      </a:lvl1pPr>
      <a:lvl2pPr algn="ctr" rtl="0" eaLnBrk="0" fontAlgn="base" hangingPunct="0">
        <a:spcBef>
          <a:spcPct val="0"/>
        </a:spcBef>
        <a:spcAft>
          <a:spcPct val="0"/>
        </a:spcAft>
        <a:defRPr sz="3600" b="1">
          <a:solidFill>
            <a:srgbClr val="262673"/>
          </a:solidFill>
          <a:latin typeface="Arial Rounded MT Bold" panose="020F0704030504030204" pitchFamily="34" charset="0"/>
          <a:ea typeface="ＭＳ Ｐゴシック" charset="0"/>
        </a:defRPr>
      </a:lvl2pPr>
      <a:lvl3pPr algn="ctr" rtl="0" eaLnBrk="0" fontAlgn="base" hangingPunct="0">
        <a:spcBef>
          <a:spcPct val="0"/>
        </a:spcBef>
        <a:spcAft>
          <a:spcPct val="0"/>
        </a:spcAft>
        <a:defRPr sz="3600" b="1">
          <a:solidFill>
            <a:srgbClr val="262673"/>
          </a:solidFill>
          <a:latin typeface="Arial Rounded MT Bold" panose="020F0704030504030204" pitchFamily="34" charset="0"/>
          <a:ea typeface="ＭＳ Ｐゴシック" charset="0"/>
        </a:defRPr>
      </a:lvl3pPr>
      <a:lvl4pPr algn="ctr" rtl="0" eaLnBrk="0" fontAlgn="base" hangingPunct="0">
        <a:spcBef>
          <a:spcPct val="0"/>
        </a:spcBef>
        <a:spcAft>
          <a:spcPct val="0"/>
        </a:spcAft>
        <a:defRPr sz="3600" b="1">
          <a:solidFill>
            <a:srgbClr val="262673"/>
          </a:solidFill>
          <a:latin typeface="Arial Rounded MT Bold" panose="020F0704030504030204" pitchFamily="34" charset="0"/>
          <a:ea typeface="ＭＳ Ｐゴシック" charset="0"/>
        </a:defRPr>
      </a:lvl4pPr>
      <a:lvl5pPr algn="ctr" rtl="0" eaLnBrk="0" fontAlgn="base" hangingPunct="0">
        <a:spcBef>
          <a:spcPct val="0"/>
        </a:spcBef>
        <a:spcAft>
          <a:spcPct val="0"/>
        </a:spcAft>
        <a:defRPr sz="3600" b="1">
          <a:solidFill>
            <a:srgbClr val="262673"/>
          </a:solidFill>
          <a:latin typeface="Arial Rounded MT Bold" panose="020F0704030504030204" pitchFamily="34" charset="0"/>
          <a:ea typeface="ＭＳ Ｐゴシック" charset="0"/>
        </a:defRPr>
      </a:lvl5pPr>
      <a:lvl6pPr marL="457200" algn="l" rtl="0" fontAlgn="base">
        <a:spcBef>
          <a:spcPct val="0"/>
        </a:spcBef>
        <a:spcAft>
          <a:spcPct val="0"/>
        </a:spcAft>
        <a:defRPr sz="2800">
          <a:solidFill>
            <a:schemeClr val="tx2"/>
          </a:solidFill>
          <a:latin typeface="Arial" charset="0"/>
        </a:defRPr>
      </a:lvl6pPr>
      <a:lvl7pPr marL="914400" algn="l" rtl="0" fontAlgn="base">
        <a:spcBef>
          <a:spcPct val="0"/>
        </a:spcBef>
        <a:spcAft>
          <a:spcPct val="0"/>
        </a:spcAft>
        <a:defRPr sz="2800">
          <a:solidFill>
            <a:schemeClr val="tx2"/>
          </a:solidFill>
          <a:latin typeface="Arial" charset="0"/>
        </a:defRPr>
      </a:lvl7pPr>
      <a:lvl8pPr marL="1371600" algn="l" rtl="0" fontAlgn="base">
        <a:spcBef>
          <a:spcPct val="0"/>
        </a:spcBef>
        <a:spcAft>
          <a:spcPct val="0"/>
        </a:spcAft>
        <a:defRPr sz="2800">
          <a:solidFill>
            <a:schemeClr val="tx2"/>
          </a:solidFill>
          <a:latin typeface="Arial" charset="0"/>
        </a:defRPr>
      </a:lvl8pPr>
      <a:lvl9pPr marL="1828800" algn="l" rtl="0" fontAlgn="base">
        <a:spcBef>
          <a:spcPct val="0"/>
        </a:spcBef>
        <a:spcAft>
          <a:spcPct val="0"/>
        </a:spcAft>
        <a:defRPr sz="28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5" name="Rectangle 17">
            <a:extLst>
              <a:ext uri="{FF2B5EF4-FFF2-40B4-BE49-F238E27FC236}">
                <a16:creationId xmlns:a16="http://schemas.microsoft.com/office/drawing/2014/main" id="{6731603C-0CB6-4B57-B6FB-2A2AC3F0885E}"/>
              </a:ext>
            </a:extLst>
          </p:cNvPr>
          <p:cNvSpPr>
            <a:spLocks noChangeArrowheads="1"/>
          </p:cNvSpPr>
          <p:nvPr userDrawn="1"/>
        </p:nvSpPr>
        <p:spPr bwMode="auto">
          <a:xfrm>
            <a:off x="0" y="6616700"/>
            <a:ext cx="9144000" cy="260350"/>
          </a:xfrm>
          <a:prstGeom prst="rect">
            <a:avLst/>
          </a:prstGeom>
          <a:gradFill flip="none" rotWithShape="1">
            <a:gsLst>
              <a:gs pos="0">
                <a:srgbClr val="003366">
                  <a:tint val="66000"/>
                  <a:satMod val="160000"/>
                </a:srgbClr>
              </a:gs>
              <a:gs pos="50000">
                <a:srgbClr val="003366">
                  <a:tint val="44500"/>
                  <a:satMod val="160000"/>
                </a:srgbClr>
              </a:gs>
              <a:gs pos="100000">
                <a:srgbClr val="003366">
                  <a:tint val="23500"/>
                  <a:satMod val="160000"/>
                </a:srgbClr>
              </a:gs>
            </a:gsLst>
            <a:lin ang="16200000" scaled="1"/>
            <a:tileRect/>
          </a:gradFill>
          <a:ln>
            <a:noFill/>
          </a:ln>
        </p:spPr>
        <p:txBody>
          <a:bodyPr anchor="ctr" anchorCtr="1"/>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l" eaLnBrk="1" hangingPunct="1">
              <a:tabLst/>
              <a:defRPr/>
            </a:pPr>
            <a:r>
              <a:rPr lang="en-GB" altLang="en-US" sz="1500" b="1" baseline="0" dirty="0">
                <a:solidFill>
                  <a:schemeClr val="bg1"/>
                </a:solidFill>
                <a:latin typeface="Arial Rounded MT Bold" panose="020F0704030504030204" pitchFamily="34" charset="0"/>
              </a:rPr>
              <a:t>2020			               </a:t>
            </a:r>
            <a:fld id="{5C44767E-8D71-4BAF-9A84-3DDBAE486109}" type="slidenum">
              <a:rPr lang="en-GB" altLang="en-US" sz="1500" b="1" baseline="0" smtClean="0">
                <a:solidFill>
                  <a:schemeClr val="bg1"/>
                </a:solidFill>
                <a:latin typeface="Arial Rounded MT Bold" panose="020F0704030504030204" pitchFamily="34" charset="0"/>
              </a:rPr>
              <a:pPr algn="l" eaLnBrk="1" hangingPunct="1">
                <a:tabLst/>
                <a:defRPr/>
              </a:pPr>
              <a:t>‹#›</a:t>
            </a:fld>
            <a:r>
              <a:rPr lang="en-GB" altLang="en-US" sz="1500" b="1" baseline="0" dirty="0">
                <a:solidFill>
                  <a:schemeClr val="bg1"/>
                </a:solidFill>
                <a:latin typeface="Arial Rounded MT Bold" panose="020F0704030504030204" pitchFamily="34" charset="0"/>
              </a:rPr>
              <a:t>		  </a:t>
            </a:r>
            <a:r>
              <a:rPr lang="en-GB" altLang="ja-JP" sz="1500" b="1" baseline="0" dirty="0">
                <a:solidFill>
                  <a:schemeClr val="bg1"/>
                </a:solidFill>
                <a:latin typeface="Arial Rounded MT Bold" panose="020F0704030504030204" pitchFamily="34" charset="0"/>
              </a:rPr>
              <a:t>www.ukopa.co.uk</a:t>
            </a:r>
            <a:endParaRPr lang="en-GB" altLang="en-US" sz="1500" b="1" baseline="0" dirty="0">
              <a:solidFill>
                <a:schemeClr val="bg1"/>
              </a:solidFill>
              <a:latin typeface="Arial Rounded MT Bold" panose="020F0704030504030204" pitchFamily="34" charset="0"/>
            </a:endParaRPr>
          </a:p>
        </p:txBody>
      </p:sp>
      <p:sp>
        <p:nvSpPr>
          <p:cNvPr id="2051" name="Rectangle 2">
            <a:extLst>
              <a:ext uri="{FF2B5EF4-FFF2-40B4-BE49-F238E27FC236}">
                <a16:creationId xmlns:a16="http://schemas.microsoft.com/office/drawing/2014/main" id="{18EF381D-C048-44B0-95D0-C40F0B3CBB8E}"/>
              </a:ext>
            </a:extLst>
          </p:cNvPr>
          <p:cNvSpPr>
            <a:spLocks noGrp="1" noChangeArrowheads="1"/>
          </p:cNvSpPr>
          <p:nvPr>
            <p:ph type="title"/>
          </p:nvPr>
        </p:nvSpPr>
        <p:spPr bwMode="auto">
          <a:xfrm>
            <a:off x="453398" y="528637"/>
            <a:ext cx="6275387"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dirty="0"/>
              <a:t>Click to Add title</a:t>
            </a:r>
          </a:p>
        </p:txBody>
      </p:sp>
      <p:sp>
        <p:nvSpPr>
          <p:cNvPr id="2052" name="Rectangle 3">
            <a:extLst>
              <a:ext uri="{FF2B5EF4-FFF2-40B4-BE49-F238E27FC236}">
                <a16:creationId xmlns:a16="http://schemas.microsoft.com/office/drawing/2014/main" id="{F4BD8B64-DE37-436E-9B54-38585D1F7E01}"/>
              </a:ext>
            </a:extLst>
          </p:cNvPr>
          <p:cNvSpPr>
            <a:spLocks noGrp="1" noChangeArrowheads="1"/>
          </p:cNvSpPr>
          <p:nvPr>
            <p:ph type="body" idx="1"/>
          </p:nvPr>
        </p:nvSpPr>
        <p:spPr bwMode="auto">
          <a:xfrm>
            <a:off x="453398" y="1340767"/>
            <a:ext cx="8229600" cy="5112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dirty="0"/>
              <a:t>First Level </a:t>
            </a:r>
          </a:p>
          <a:p>
            <a:pPr lvl="1"/>
            <a:r>
              <a:rPr lang="en-GB" altLang="en-US" dirty="0"/>
              <a:t>Second level</a:t>
            </a:r>
          </a:p>
          <a:p>
            <a:pPr lvl="2"/>
            <a:r>
              <a:rPr lang="en-GB" altLang="en-US" dirty="0"/>
              <a:t>Third level</a:t>
            </a:r>
          </a:p>
          <a:p>
            <a:pPr lvl="3"/>
            <a:r>
              <a:rPr lang="en-GB" altLang="en-US" dirty="0"/>
              <a:t>Fourth level</a:t>
            </a:r>
          </a:p>
          <a:p>
            <a:pPr lvl="3"/>
            <a:endParaRPr lang="en-GB" altLang="en-US" dirty="0"/>
          </a:p>
        </p:txBody>
      </p:sp>
      <p:sp>
        <p:nvSpPr>
          <p:cNvPr id="2053" name="Line 11">
            <a:extLst>
              <a:ext uri="{FF2B5EF4-FFF2-40B4-BE49-F238E27FC236}">
                <a16:creationId xmlns:a16="http://schemas.microsoft.com/office/drawing/2014/main" id="{77863E50-A545-476B-9C5A-0E559EF6556A}"/>
              </a:ext>
            </a:extLst>
          </p:cNvPr>
          <p:cNvSpPr>
            <a:spLocks noChangeShapeType="1"/>
          </p:cNvSpPr>
          <p:nvPr userDrawn="1"/>
        </p:nvSpPr>
        <p:spPr bwMode="auto">
          <a:xfrm>
            <a:off x="468313" y="1124744"/>
            <a:ext cx="8424862" cy="0"/>
          </a:xfrm>
          <a:prstGeom prst="line">
            <a:avLst/>
          </a:prstGeom>
          <a:noFill/>
          <a:ln w="38100">
            <a:solidFill>
              <a:schemeClr val="accent2">
                <a:lumMod val="75000"/>
              </a:schemeClr>
            </a:solidFill>
            <a:round/>
            <a:headEnd/>
            <a:tailEnd/>
          </a:ln>
          <a:extLst>
            <a:ext uri="{909E8E84-426E-40DD-AFC4-6F175D3DCCD1}">
              <a14:hiddenFill xmlns:a14="http://schemas.microsoft.com/office/drawing/2010/main">
                <a:noFill/>
              </a14:hiddenFill>
            </a:ext>
          </a:extLst>
        </p:spPr>
        <p:txBody>
          <a:bodyPr/>
          <a:lstStyle/>
          <a:p>
            <a:pPr>
              <a:defRPr/>
            </a:pPr>
            <a:endParaRPr lang="en-GB"/>
          </a:p>
        </p:txBody>
      </p:sp>
      <p:pic>
        <p:nvPicPr>
          <p:cNvPr id="2054" name="Picture 18">
            <a:extLst>
              <a:ext uri="{FF2B5EF4-FFF2-40B4-BE49-F238E27FC236}">
                <a16:creationId xmlns:a16="http://schemas.microsoft.com/office/drawing/2014/main" id="{DA68C0C7-7856-451F-82EB-A9747102406C}"/>
              </a:ext>
            </a:extLst>
          </p:cNvPr>
          <p:cNvPicPr>
            <a:picLocks noChangeAspect="1" noChangeArrowheads="1"/>
          </p:cNvPicPr>
          <p:nvPr userDrawn="1"/>
        </p:nvPicPr>
        <p:blipFill>
          <a:blip r:embed="rId11" cstate="email">
            <a:extLst>
              <a:ext uri="{28A0092B-C50C-407E-A947-70E740481C1C}">
                <a14:useLocalDpi xmlns:a14="http://schemas.microsoft.com/office/drawing/2010/main"/>
              </a:ext>
            </a:extLst>
          </a:blip>
          <a:srcRect/>
          <a:stretch>
            <a:fillRect/>
          </a:stretch>
        </p:blipFill>
        <p:spPr bwMode="auto">
          <a:xfrm>
            <a:off x="6588125" y="71661"/>
            <a:ext cx="2530475"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MSIPCMContentMarking" descr="{&quot;HashCode&quot;:2027334168,&quot;Placement&quot;:&quot;Header&quot;,&quot;Top&quot;:0.0,&quot;Left&quot;:0.0,&quot;SlideWidth&quot;:720,&quot;SlideHeight&quot;:540}">
            <a:extLst>
              <a:ext uri="{FF2B5EF4-FFF2-40B4-BE49-F238E27FC236}">
                <a16:creationId xmlns:a16="http://schemas.microsoft.com/office/drawing/2014/main" id="{AC8DE8AB-B01A-4581-911F-D36E1DA0C3B5}"/>
              </a:ext>
            </a:extLst>
          </p:cNvPr>
          <p:cNvSpPr txBox="1"/>
          <p:nvPr userDrawn="1"/>
        </p:nvSpPr>
        <p:spPr>
          <a:xfrm>
            <a:off x="0" y="0"/>
            <a:ext cx="1349761" cy="262344"/>
          </a:xfrm>
          <a:prstGeom prst="rect">
            <a:avLst/>
          </a:prstGeom>
          <a:noFill/>
        </p:spPr>
        <p:txBody>
          <a:bodyPr vert="horz" wrap="square" lIns="0" tIns="0" rIns="0" bIns="0" rtlCol="0" anchor="ctr" anchorCtr="1">
            <a:spAutoFit/>
          </a:bodyPr>
          <a:lstStyle/>
          <a:p>
            <a:pPr algn="l">
              <a:spcBef>
                <a:spcPct val="0"/>
              </a:spcBef>
              <a:spcAft>
                <a:spcPct val="0"/>
              </a:spcAft>
            </a:pPr>
            <a:r>
              <a:rPr lang="en-GB" sz="1000">
                <a:solidFill>
                  <a:srgbClr val="000000"/>
                </a:solidFill>
                <a:latin typeface="Calibri" panose="020F0502020204030204" pitchFamily="34" charset="0"/>
              </a:rPr>
              <a:t>Classified as Internal</a:t>
            </a:r>
          </a:p>
        </p:txBody>
      </p:sp>
    </p:spTree>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Lst>
  <p:txStyles>
    <p:titleStyle>
      <a:lvl1pPr algn="l" rtl="0" eaLnBrk="0" fontAlgn="base" hangingPunct="0">
        <a:spcBef>
          <a:spcPct val="0"/>
        </a:spcBef>
        <a:spcAft>
          <a:spcPct val="0"/>
        </a:spcAft>
        <a:defRPr sz="2800">
          <a:solidFill>
            <a:srgbClr val="262673"/>
          </a:solidFill>
          <a:latin typeface="Arial Rounded MT Bold" panose="020F0704030504030204" pitchFamily="34" charset="0"/>
          <a:ea typeface="ＭＳ Ｐゴシック" charset="0"/>
          <a:cs typeface="+mj-cs"/>
        </a:defRPr>
      </a:lvl1pPr>
      <a:lvl2pPr algn="l" rtl="0" eaLnBrk="0" fontAlgn="base" hangingPunct="0">
        <a:spcBef>
          <a:spcPct val="0"/>
        </a:spcBef>
        <a:spcAft>
          <a:spcPct val="0"/>
        </a:spcAft>
        <a:defRPr sz="2800">
          <a:solidFill>
            <a:srgbClr val="262673"/>
          </a:solidFill>
          <a:latin typeface="Arial Rounded MT Bold" panose="020F0704030504030204" pitchFamily="34" charset="0"/>
          <a:ea typeface="ＭＳ Ｐゴシック" charset="0"/>
        </a:defRPr>
      </a:lvl2pPr>
      <a:lvl3pPr algn="l" rtl="0" eaLnBrk="0" fontAlgn="base" hangingPunct="0">
        <a:spcBef>
          <a:spcPct val="0"/>
        </a:spcBef>
        <a:spcAft>
          <a:spcPct val="0"/>
        </a:spcAft>
        <a:defRPr sz="2800">
          <a:solidFill>
            <a:srgbClr val="262673"/>
          </a:solidFill>
          <a:latin typeface="Arial Rounded MT Bold" panose="020F0704030504030204" pitchFamily="34" charset="0"/>
          <a:ea typeface="ＭＳ Ｐゴシック" charset="0"/>
        </a:defRPr>
      </a:lvl3pPr>
      <a:lvl4pPr algn="l" rtl="0" eaLnBrk="0" fontAlgn="base" hangingPunct="0">
        <a:spcBef>
          <a:spcPct val="0"/>
        </a:spcBef>
        <a:spcAft>
          <a:spcPct val="0"/>
        </a:spcAft>
        <a:defRPr sz="2800">
          <a:solidFill>
            <a:srgbClr val="262673"/>
          </a:solidFill>
          <a:latin typeface="Arial Rounded MT Bold" panose="020F0704030504030204" pitchFamily="34" charset="0"/>
          <a:ea typeface="ＭＳ Ｐゴシック" charset="0"/>
        </a:defRPr>
      </a:lvl4pPr>
      <a:lvl5pPr algn="l" rtl="0" eaLnBrk="0" fontAlgn="base" hangingPunct="0">
        <a:spcBef>
          <a:spcPct val="0"/>
        </a:spcBef>
        <a:spcAft>
          <a:spcPct val="0"/>
        </a:spcAft>
        <a:defRPr sz="2800">
          <a:solidFill>
            <a:srgbClr val="262673"/>
          </a:solidFill>
          <a:latin typeface="Arial Rounded MT Bold" panose="020F0704030504030204" pitchFamily="34" charset="0"/>
          <a:ea typeface="ＭＳ Ｐゴシック" charset="0"/>
        </a:defRPr>
      </a:lvl5pPr>
      <a:lvl6pPr marL="457200" algn="l" rtl="0" fontAlgn="base">
        <a:spcBef>
          <a:spcPct val="0"/>
        </a:spcBef>
        <a:spcAft>
          <a:spcPct val="0"/>
        </a:spcAft>
        <a:defRPr sz="2800">
          <a:solidFill>
            <a:schemeClr val="tx2"/>
          </a:solidFill>
          <a:latin typeface="Arial" charset="0"/>
        </a:defRPr>
      </a:lvl6pPr>
      <a:lvl7pPr marL="914400" algn="l" rtl="0" fontAlgn="base">
        <a:spcBef>
          <a:spcPct val="0"/>
        </a:spcBef>
        <a:spcAft>
          <a:spcPct val="0"/>
        </a:spcAft>
        <a:defRPr sz="2800">
          <a:solidFill>
            <a:schemeClr val="tx2"/>
          </a:solidFill>
          <a:latin typeface="Arial" charset="0"/>
        </a:defRPr>
      </a:lvl7pPr>
      <a:lvl8pPr marL="1371600" algn="l" rtl="0" fontAlgn="base">
        <a:spcBef>
          <a:spcPct val="0"/>
        </a:spcBef>
        <a:spcAft>
          <a:spcPct val="0"/>
        </a:spcAft>
        <a:defRPr sz="2800">
          <a:solidFill>
            <a:schemeClr val="tx2"/>
          </a:solidFill>
          <a:latin typeface="Arial" charset="0"/>
        </a:defRPr>
      </a:lvl8pPr>
      <a:lvl9pPr marL="1828800" algn="l" rtl="0" fontAlgn="base">
        <a:spcBef>
          <a:spcPct val="0"/>
        </a:spcBef>
        <a:spcAft>
          <a:spcPct val="0"/>
        </a:spcAft>
        <a:defRPr sz="2800">
          <a:solidFill>
            <a:schemeClr val="tx2"/>
          </a:solidFill>
          <a:latin typeface="Arial" charset="0"/>
        </a:defRPr>
      </a:lvl9pPr>
    </p:titleStyle>
    <p:bodyStyle>
      <a:lvl1pPr marL="342900" indent="-342900" algn="l" rtl="0" eaLnBrk="0" fontAlgn="base" hangingPunct="0">
        <a:spcBef>
          <a:spcPct val="20000"/>
        </a:spcBef>
        <a:spcAft>
          <a:spcPct val="0"/>
        </a:spcAft>
        <a:buClr>
          <a:srgbClr val="006699"/>
        </a:buClr>
        <a:buFont typeface="Courier New" panose="02070309020205020404" pitchFamily="49" charset="0"/>
        <a:buChar char="o"/>
        <a:defRPr sz="3200">
          <a:solidFill>
            <a:srgbClr val="262673"/>
          </a:solidFill>
          <a:latin typeface="+mn-lt"/>
          <a:ea typeface="ＭＳ Ｐゴシック" charset="0"/>
          <a:cs typeface="+mn-cs"/>
        </a:defRPr>
      </a:lvl1pPr>
      <a:lvl2pPr marL="742950" indent="-285750" algn="l" rtl="0" eaLnBrk="0" fontAlgn="base" hangingPunct="0">
        <a:spcBef>
          <a:spcPct val="20000"/>
        </a:spcBef>
        <a:spcAft>
          <a:spcPct val="0"/>
        </a:spcAft>
        <a:buClr>
          <a:srgbClr val="006699"/>
        </a:buClr>
        <a:buFont typeface="Courier New" panose="02070309020205020404" pitchFamily="49" charset="0"/>
        <a:buChar char="o"/>
        <a:defRPr sz="2800">
          <a:solidFill>
            <a:schemeClr val="bg1">
              <a:lumMod val="50000"/>
            </a:schemeClr>
          </a:solidFill>
          <a:latin typeface="+mn-lt"/>
          <a:ea typeface="ＭＳ Ｐゴシック" charset="0"/>
        </a:defRPr>
      </a:lvl2pPr>
      <a:lvl3pPr marL="1143000" indent="-228600" algn="l" rtl="0" eaLnBrk="0" fontAlgn="base" hangingPunct="0">
        <a:spcBef>
          <a:spcPct val="20000"/>
        </a:spcBef>
        <a:spcAft>
          <a:spcPct val="0"/>
        </a:spcAft>
        <a:buClr>
          <a:srgbClr val="006699"/>
        </a:buClr>
        <a:buFont typeface="Courier New" panose="02070309020205020404" pitchFamily="49" charset="0"/>
        <a:buChar char="o"/>
        <a:defRPr sz="2400">
          <a:solidFill>
            <a:srgbClr val="262673"/>
          </a:solidFill>
          <a:latin typeface="+mn-lt"/>
          <a:ea typeface="ＭＳ Ｐゴシック" charset="0"/>
        </a:defRPr>
      </a:lvl3pPr>
      <a:lvl4pPr marL="1600200" indent="-228600" algn="l" rtl="0" eaLnBrk="0" fontAlgn="base" hangingPunct="0">
        <a:spcBef>
          <a:spcPct val="20000"/>
        </a:spcBef>
        <a:spcAft>
          <a:spcPct val="0"/>
        </a:spcAft>
        <a:buClr>
          <a:srgbClr val="006699"/>
        </a:buClr>
        <a:buFont typeface="Courier New" panose="02070309020205020404" pitchFamily="49" charset="0"/>
        <a:buChar char="o"/>
        <a:defRPr sz="2000">
          <a:solidFill>
            <a:schemeClr val="bg1">
              <a:lumMod val="50000"/>
            </a:schemeClr>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67810-D38E-7F45-BAD4-CCCFBD017AED}"/>
              </a:ext>
            </a:extLst>
          </p:cNvPr>
          <p:cNvSpPr>
            <a:spLocks noGrp="1"/>
          </p:cNvSpPr>
          <p:nvPr>
            <p:ph type="ctrTitle"/>
          </p:nvPr>
        </p:nvSpPr>
        <p:spPr/>
        <p:txBody>
          <a:bodyPr/>
          <a:lstStyle/>
          <a:p>
            <a:r>
              <a:rPr lang="en-US" dirty="0"/>
              <a:t>Corrosion Prevention Working Group – CP Inspection Frequency Questionnaire</a:t>
            </a:r>
          </a:p>
        </p:txBody>
      </p:sp>
      <p:sp>
        <p:nvSpPr>
          <p:cNvPr id="3" name="Subtitle 2">
            <a:extLst>
              <a:ext uri="{FF2B5EF4-FFF2-40B4-BE49-F238E27FC236}">
                <a16:creationId xmlns:a16="http://schemas.microsoft.com/office/drawing/2014/main" id="{6339D630-2AE6-E94B-B84A-06DD238EBBA0}"/>
              </a:ext>
            </a:extLst>
          </p:cNvPr>
          <p:cNvSpPr>
            <a:spLocks noGrp="1"/>
          </p:cNvSpPr>
          <p:nvPr>
            <p:ph type="subTitle" idx="1"/>
          </p:nvPr>
        </p:nvSpPr>
        <p:spPr/>
        <p:txBody>
          <a:bodyPr/>
          <a:lstStyle/>
          <a:p>
            <a:r>
              <a:rPr lang="en-US" dirty="0"/>
              <a:t>Simon Joyce -  SGN </a:t>
            </a:r>
          </a:p>
          <a:p>
            <a:r>
              <a:rPr lang="en-US" dirty="0"/>
              <a:t>CPWG Chair</a:t>
            </a:r>
          </a:p>
        </p:txBody>
      </p:sp>
    </p:spTree>
    <p:extLst>
      <p:ext uri="{BB962C8B-B14F-4D97-AF65-F5344CB8AC3E}">
        <p14:creationId xmlns:p14="http://schemas.microsoft.com/office/powerpoint/2010/main" val="41324006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76F41-00D2-4F89-9331-53FDE11B1ECD}"/>
              </a:ext>
            </a:extLst>
          </p:cNvPr>
          <p:cNvSpPr>
            <a:spLocks noGrp="1"/>
          </p:cNvSpPr>
          <p:nvPr>
            <p:ph type="title"/>
          </p:nvPr>
        </p:nvSpPr>
        <p:spPr/>
        <p:txBody>
          <a:bodyPr/>
          <a:lstStyle/>
          <a:p>
            <a:r>
              <a:rPr lang="en-GB" dirty="0"/>
              <a:t>Question 7	</a:t>
            </a:r>
          </a:p>
        </p:txBody>
      </p:sp>
      <p:sp>
        <p:nvSpPr>
          <p:cNvPr id="6" name="TextBox 5">
            <a:extLst>
              <a:ext uri="{FF2B5EF4-FFF2-40B4-BE49-F238E27FC236}">
                <a16:creationId xmlns:a16="http://schemas.microsoft.com/office/drawing/2014/main" id="{D6C3A3E3-6FE5-4642-812B-1B4D259B3E89}"/>
              </a:ext>
            </a:extLst>
          </p:cNvPr>
          <p:cNvSpPr txBox="1"/>
          <p:nvPr/>
        </p:nvSpPr>
        <p:spPr>
          <a:xfrm>
            <a:off x="2156785" y="1412776"/>
            <a:ext cx="4572000" cy="1200329"/>
          </a:xfrm>
          <a:prstGeom prst="rect">
            <a:avLst/>
          </a:prstGeom>
          <a:noFill/>
        </p:spPr>
        <p:txBody>
          <a:bodyPr wrap="square">
            <a:spAutoFit/>
          </a:bodyPr>
          <a:lstStyle/>
          <a:p>
            <a:pPr>
              <a:buFont typeface="+mj-lt"/>
              <a:buAutoNum type="arabicPeriod" startAt="7"/>
            </a:pPr>
            <a:r>
              <a:rPr lang="en-GB" b="1" dirty="0">
                <a:solidFill>
                  <a:schemeClr val="accent6"/>
                </a:solidFill>
                <a:ea typeface="Times New Roman" panose="02020603050405020304" pitchFamily="18" charset="0"/>
              </a:rPr>
              <a:t> </a:t>
            </a:r>
            <a:r>
              <a:rPr lang="en-GB" sz="1800" b="1" dirty="0">
                <a:solidFill>
                  <a:schemeClr val="accent6"/>
                </a:solidFill>
                <a:effectLst/>
                <a:latin typeface="Arial" panose="020B0604020202020204" pitchFamily="34" charset="0"/>
                <a:ea typeface="Times New Roman" panose="02020603050405020304" pitchFamily="18" charset="0"/>
              </a:rPr>
              <a:t>For Sacrificial Anode systems - What is the frequency of your functional (visual) check (in months)? </a:t>
            </a:r>
          </a:p>
          <a:p>
            <a:pPr>
              <a:defRPr/>
            </a:pPr>
            <a:endParaRPr lang="en-GB" sz="1800" b="1" dirty="0">
              <a:solidFill>
                <a:schemeClr val="accent6"/>
              </a:solidFill>
              <a:latin typeface="Arial" panose="020B0604020202020204" pitchFamily="34" charset="0"/>
              <a:ea typeface="Times New Roman" panose="02020603050405020304" pitchFamily="18" charset="0"/>
            </a:endParaRPr>
          </a:p>
        </p:txBody>
      </p:sp>
      <p:graphicFrame>
        <p:nvGraphicFramePr>
          <p:cNvPr id="7" name="Chart 6">
            <a:extLst>
              <a:ext uri="{FF2B5EF4-FFF2-40B4-BE49-F238E27FC236}">
                <a16:creationId xmlns:a16="http://schemas.microsoft.com/office/drawing/2014/main" id="{3E687568-4A4C-4F42-951A-E9025945851D}"/>
              </a:ext>
            </a:extLst>
          </p:cNvPr>
          <p:cNvGraphicFramePr>
            <a:graphicFrameLocks/>
          </p:cNvGraphicFramePr>
          <p:nvPr>
            <p:extLst>
              <p:ext uri="{D42A27DB-BD31-4B8C-83A1-F6EECF244321}">
                <p14:modId xmlns:p14="http://schemas.microsoft.com/office/powerpoint/2010/main" val="889420414"/>
              </p:ext>
            </p:extLst>
          </p:nvPr>
        </p:nvGraphicFramePr>
        <p:xfrm>
          <a:off x="1736812" y="2060848"/>
          <a:ext cx="5670376" cy="38953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96017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76F41-00D2-4F89-9331-53FDE11B1ECD}"/>
              </a:ext>
            </a:extLst>
          </p:cNvPr>
          <p:cNvSpPr>
            <a:spLocks noGrp="1"/>
          </p:cNvSpPr>
          <p:nvPr>
            <p:ph type="title"/>
          </p:nvPr>
        </p:nvSpPr>
        <p:spPr/>
        <p:txBody>
          <a:bodyPr/>
          <a:lstStyle/>
          <a:p>
            <a:r>
              <a:rPr lang="en-GB" dirty="0"/>
              <a:t>Question 8	</a:t>
            </a:r>
          </a:p>
        </p:txBody>
      </p:sp>
      <p:sp>
        <p:nvSpPr>
          <p:cNvPr id="6" name="TextBox 5">
            <a:extLst>
              <a:ext uri="{FF2B5EF4-FFF2-40B4-BE49-F238E27FC236}">
                <a16:creationId xmlns:a16="http://schemas.microsoft.com/office/drawing/2014/main" id="{D6C3A3E3-6FE5-4642-812B-1B4D259B3E89}"/>
              </a:ext>
            </a:extLst>
          </p:cNvPr>
          <p:cNvSpPr txBox="1"/>
          <p:nvPr/>
        </p:nvSpPr>
        <p:spPr>
          <a:xfrm>
            <a:off x="2156785" y="1412776"/>
            <a:ext cx="4572000" cy="1477328"/>
          </a:xfrm>
          <a:prstGeom prst="rect">
            <a:avLst/>
          </a:prstGeom>
          <a:noFill/>
        </p:spPr>
        <p:txBody>
          <a:bodyPr wrap="square">
            <a:spAutoFit/>
          </a:bodyPr>
          <a:lstStyle/>
          <a:p>
            <a:r>
              <a:rPr lang="en-GB" sz="1800" b="1" dirty="0">
                <a:solidFill>
                  <a:schemeClr val="accent6"/>
                </a:solidFill>
                <a:effectLst/>
                <a:latin typeface="Arial" panose="020B0604020202020204" pitchFamily="34" charset="0"/>
                <a:ea typeface="Times New Roman" panose="02020603050405020304" pitchFamily="18" charset="0"/>
              </a:rPr>
              <a:t>8. For Sacrificial Anode systems - What is the frequency of your interim (anode current, sleeve, IJ, foreign service, etc) check (in months)?</a:t>
            </a:r>
          </a:p>
          <a:p>
            <a:pPr>
              <a:defRPr/>
            </a:pPr>
            <a:endParaRPr lang="en-GB" sz="1800" b="1" dirty="0">
              <a:solidFill>
                <a:schemeClr val="accent6"/>
              </a:solidFill>
              <a:latin typeface="Arial" panose="020B0604020202020204" pitchFamily="34" charset="0"/>
              <a:ea typeface="Times New Roman" panose="02020603050405020304" pitchFamily="18" charset="0"/>
            </a:endParaRPr>
          </a:p>
        </p:txBody>
      </p:sp>
      <p:graphicFrame>
        <p:nvGraphicFramePr>
          <p:cNvPr id="5" name="Chart 4">
            <a:extLst>
              <a:ext uri="{FF2B5EF4-FFF2-40B4-BE49-F238E27FC236}">
                <a16:creationId xmlns:a16="http://schemas.microsoft.com/office/drawing/2014/main" id="{ED13E59F-9C07-41BF-A48B-1FE060EDFC05}"/>
              </a:ext>
            </a:extLst>
          </p:cNvPr>
          <p:cNvGraphicFramePr>
            <a:graphicFrameLocks/>
          </p:cNvGraphicFramePr>
          <p:nvPr>
            <p:extLst>
              <p:ext uri="{D42A27DB-BD31-4B8C-83A1-F6EECF244321}">
                <p14:modId xmlns:p14="http://schemas.microsoft.com/office/powerpoint/2010/main" val="3440499996"/>
              </p:ext>
            </p:extLst>
          </p:nvPr>
        </p:nvGraphicFramePr>
        <p:xfrm>
          <a:off x="1607597" y="1985953"/>
          <a:ext cx="5670376" cy="39638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05831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76F41-00D2-4F89-9331-53FDE11B1ECD}"/>
              </a:ext>
            </a:extLst>
          </p:cNvPr>
          <p:cNvSpPr>
            <a:spLocks noGrp="1"/>
          </p:cNvSpPr>
          <p:nvPr>
            <p:ph type="title"/>
          </p:nvPr>
        </p:nvSpPr>
        <p:spPr/>
        <p:txBody>
          <a:bodyPr/>
          <a:lstStyle/>
          <a:p>
            <a:r>
              <a:rPr lang="en-GB" dirty="0"/>
              <a:t>Question 9	</a:t>
            </a:r>
          </a:p>
        </p:txBody>
      </p:sp>
      <p:sp>
        <p:nvSpPr>
          <p:cNvPr id="6" name="TextBox 5">
            <a:extLst>
              <a:ext uri="{FF2B5EF4-FFF2-40B4-BE49-F238E27FC236}">
                <a16:creationId xmlns:a16="http://schemas.microsoft.com/office/drawing/2014/main" id="{D6C3A3E3-6FE5-4642-812B-1B4D259B3E89}"/>
              </a:ext>
            </a:extLst>
          </p:cNvPr>
          <p:cNvSpPr txBox="1"/>
          <p:nvPr/>
        </p:nvSpPr>
        <p:spPr>
          <a:xfrm>
            <a:off x="2156785" y="1412776"/>
            <a:ext cx="4572000" cy="1477328"/>
          </a:xfrm>
          <a:prstGeom prst="rect">
            <a:avLst/>
          </a:prstGeom>
          <a:noFill/>
        </p:spPr>
        <p:txBody>
          <a:bodyPr wrap="square">
            <a:spAutoFit/>
          </a:bodyPr>
          <a:lstStyle/>
          <a:p>
            <a:r>
              <a:rPr lang="en-GB" sz="1800" b="1" dirty="0">
                <a:solidFill>
                  <a:schemeClr val="accent6"/>
                </a:solidFill>
                <a:effectLst/>
                <a:latin typeface="Arial" panose="020B0604020202020204" pitchFamily="34" charset="0"/>
                <a:ea typeface="Times New Roman" panose="02020603050405020304" pitchFamily="18" charset="0"/>
              </a:rPr>
              <a:t>9. For Sacrificial Anode Systems - What is the frequency of your major (all test stations and current sources) check (in years)? </a:t>
            </a:r>
            <a:endParaRPr lang="en-GB" sz="1800" b="1" dirty="0">
              <a:solidFill>
                <a:schemeClr val="accent6"/>
              </a:solidFill>
              <a:latin typeface="Arial" panose="020B0604020202020204" pitchFamily="34" charset="0"/>
              <a:ea typeface="Times New Roman" panose="02020603050405020304" pitchFamily="18" charset="0"/>
            </a:endParaRPr>
          </a:p>
          <a:p>
            <a:pPr>
              <a:defRPr/>
            </a:pPr>
            <a:endParaRPr lang="en-GB" sz="1800" b="1" dirty="0">
              <a:solidFill>
                <a:schemeClr val="accent6"/>
              </a:solidFill>
              <a:latin typeface="Arial" panose="020B0604020202020204" pitchFamily="34" charset="0"/>
              <a:ea typeface="Times New Roman" panose="02020603050405020304" pitchFamily="18" charset="0"/>
            </a:endParaRPr>
          </a:p>
        </p:txBody>
      </p:sp>
      <p:graphicFrame>
        <p:nvGraphicFramePr>
          <p:cNvPr id="7" name="Chart 6">
            <a:extLst>
              <a:ext uri="{FF2B5EF4-FFF2-40B4-BE49-F238E27FC236}">
                <a16:creationId xmlns:a16="http://schemas.microsoft.com/office/drawing/2014/main" id="{84DD4A72-E3FA-403C-A84F-F485F6DA6B6E}"/>
              </a:ext>
            </a:extLst>
          </p:cNvPr>
          <p:cNvGraphicFramePr>
            <a:graphicFrameLocks/>
          </p:cNvGraphicFramePr>
          <p:nvPr>
            <p:extLst>
              <p:ext uri="{D42A27DB-BD31-4B8C-83A1-F6EECF244321}">
                <p14:modId xmlns:p14="http://schemas.microsoft.com/office/powerpoint/2010/main" val="846545421"/>
              </p:ext>
            </p:extLst>
          </p:nvPr>
        </p:nvGraphicFramePr>
        <p:xfrm>
          <a:off x="1564192" y="2276872"/>
          <a:ext cx="5757185" cy="381642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5523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76F41-00D2-4F89-9331-53FDE11B1ECD}"/>
              </a:ext>
            </a:extLst>
          </p:cNvPr>
          <p:cNvSpPr>
            <a:spLocks noGrp="1"/>
          </p:cNvSpPr>
          <p:nvPr>
            <p:ph type="title"/>
          </p:nvPr>
        </p:nvSpPr>
        <p:spPr/>
        <p:txBody>
          <a:bodyPr/>
          <a:lstStyle/>
          <a:p>
            <a:r>
              <a:rPr lang="en-GB" dirty="0"/>
              <a:t>Question 10	</a:t>
            </a:r>
          </a:p>
        </p:txBody>
      </p:sp>
      <p:sp>
        <p:nvSpPr>
          <p:cNvPr id="6" name="TextBox 5">
            <a:extLst>
              <a:ext uri="{FF2B5EF4-FFF2-40B4-BE49-F238E27FC236}">
                <a16:creationId xmlns:a16="http://schemas.microsoft.com/office/drawing/2014/main" id="{D6C3A3E3-6FE5-4642-812B-1B4D259B3E89}"/>
              </a:ext>
            </a:extLst>
          </p:cNvPr>
          <p:cNvSpPr txBox="1"/>
          <p:nvPr/>
        </p:nvSpPr>
        <p:spPr>
          <a:xfrm>
            <a:off x="453398" y="1412776"/>
            <a:ext cx="6275387" cy="923330"/>
          </a:xfrm>
          <a:prstGeom prst="rect">
            <a:avLst/>
          </a:prstGeom>
          <a:noFill/>
        </p:spPr>
        <p:txBody>
          <a:bodyPr wrap="square">
            <a:spAutoFit/>
          </a:bodyPr>
          <a:lstStyle/>
          <a:p>
            <a:r>
              <a:rPr lang="en-GB" sz="1800" b="1" dirty="0">
                <a:solidFill>
                  <a:schemeClr val="accent6"/>
                </a:solidFill>
                <a:effectLst/>
                <a:latin typeface="Arial" panose="020B0604020202020204" pitchFamily="34" charset="0"/>
                <a:ea typeface="Times New Roman" panose="02020603050405020304" pitchFamily="18" charset="0"/>
              </a:rPr>
              <a:t>10. Do you carry out any additional checks on your CP systems that are not covered above and what are they including frequencies? </a:t>
            </a:r>
            <a:endParaRPr lang="en-GB" sz="1800" b="1" dirty="0">
              <a:solidFill>
                <a:schemeClr val="accent6"/>
              </a:solidFill>
              <a:latin typeface="Arial" panose="020B0604020202020204" pitchFamily="34" charset="0"/>
              <a:ea typeface="Times New Roman" panose="02020603050405020304" pitchFamily="18" charset="0"/>
            </a:endParaRPr>
          </a:p>
        </p:txBody>
      </p:sp>
      <p:sp>
        <p:nvSpPr>
          <p:cNvPr id="8" name="TextBox 7">
            <a:extLst>
              <a:ext uri="{FF2B5EF4-FFF2-40B4-BE49-F238E27FC236}">
                <a16:creationId xmlns:a16="http://schemas.microsoft.com/office/drawing/2014/main" id="{C40828BE-0C40-4B77-92A8-FB8F7569F5F5}"/>
              </a:ext>
            </a:extLst>
          </p:cNvPr>
          <p:cNvSpPr txBox="1"/>
          <p:nvPr/>
        </p:nvSpPr>
        <p:spPr>
          <a:xfrm>
            <a:off x="251520" y="2336106"/>
            <a:ext cx="8433006" cy="3416320"/>
          </a:xfrm>
          <a:prstGeom prst="rect">
            <a:avLst/>
          </a:prstGeom>
          <a:noFill/>
        </p:spPr>
        <p:txBody>
          <a:bodyPr wrap="square">
            <a:spAutoFit/>
          </a:bodyPr>
          <a:lstStyle/>
          <a:p>
            <a:pPr marL="285750" indent="-285750">
              <a:buFont typeface="Arial" panose="020B0604020202020204" pitchFamily="34" charset="0"/>
              <a:buChar char="•"/>
            </a:pPr>
            <a:r>
              <a:rPr lang="en-GB" sz="1800" b="0" i="0" u="none" strike="noStrike" dirty="0">
                <a:solidFill>
                  <a:srgbClr val="000000"/>
                </a:solidFill>
                <a:effectLst/>
                <a:latin typeface="Calibri" panose="020F0502020204030204" pitchFamily="34" charset="0"/>
              </a:rPr>
              <a:t>CIPS</a:t>
            </a:r>
            <a:r>
              <a:rPr lang="en-GB" dirty="0"/>
              <a:t> </a:t>
            </a:r>
          </a:p>
          <a:p>
            <a:pPr marL="285750" indent="-285750">
              <a:buFont typeface="Arial" panose="020B0604020202020204" pitchFamily="34" charset="0"/>
              <a:buChar char="•"/>
            </a:pPr>
            <a:r>
              <a:rPr lang="en-GB" sz="1800" b="0" i="0" u="none" strike="noStrike" dirty="0">
                <a:solidFill>
                  <a:srgbClr val="000000"/>
                </a:solidFill>
                <a:effectLst/>
                <a:latin typeface="Calibri" panose="020F0502020204030204" pitchFamily="34" charset="0"/>
              </a:rPr>
              <a:t>For below 2 bar systems that are less than 50 metres in length a 5 yearly functional check is conducted</a:t>
            </a:r>
            <a:r>
              <a:rPr lang="en-GB" dirty="0"/>
              <a:t> </a:t>
            </a:r>
            <a:r>
              <a:rPr lang="en-GB" sz="1800" b="0" i="0" u="none" strike="noStrike" dirty="0">
                <a:solidFill>
                  <a:srgbClr val="000000"/>
                </a:solidFill>
                <a:effectLst/>
                <a:latin typeface="Calibri" panose="020F0502020204030204" pitchFamily="34" charset="0"/>
              </a:rPr>
              <a:t>Areas of concern every 6 months </a:t>
            </a:r>
            <a:r>
              <a:rPr lang="en-GB" sz="1800" b="0" i="0" u="none" strike="noStrike" dirty="0" err="1">
                <a:solidFill>
                  <a:srgbClr val="000000"/>
                </a:solidFill>
                <a:effectLst/>
                <a:latin typeface="Calibri" panose="020F0502020204030204" pitchFamily="34" charset="0"/>
              </a:rPr>
              <a:t>e.g</a:t>
            </a:r>
            <a:r>
              <a:rPr lang="en-GB" sz="1800" b="0" i="0" u="none" strike="noStrike" dirty="0">
                <a:solidFill>
                  <a:srgbClr val="000000"/>
                </a:solidFill>
                <a:effectLst/>
                <a:latin typeface="Calibri" panose="020F0502020204030204" pitchFamily="34" charset="0"/>
              </a:rPr>
              <a:t> where we have issues with stray current interference. </a:t>
            </a:r>
            <a:r>
              <a:rPr lang="en-GB" dirty="0"/>
              <a:t> </a:t>
            </a:r>
          </a:p>
          <a:p>
            <a:pPr marL="285750" indent="-285750">
              <a:buFont typeface="Arial" panose="020B0604020202020204" pitchFamily="34" charset="0"/>
              <a:buChar char="•"/>
            </a:pPr>
            <a:r>
              <a:rPr lang="en-GB" sz="1800" b="0" i="0" u="none" strike="noStrike" dirty="0">
                <a:solidFill>
                  <a:srgbClr val="000000"/>
                </a:solidFill>
                <a:effectLst/>
                <a:latin typeface="Calibri" panose="020F0502020204030204" pitchFamily="34" charset="0"/>
              </a:rPr>
              <a:t>AC current density</a:t>
            </a:r>
          </a:p>
          <a:p>
            <a:pPr marL="285750" indent="-285750">
              <a:buFont typeface="Arial" panose="020B0604020202020204" pitchFamily="34" charset="0"/>
              <a:buChar char="•"/>
            </a:pPr>
            <a:r>
              <a:rPr lang="en-GB" sz="1800" b="0" i="0" u="none" strike="noStrike" dirty="0">
                <a:solidFill>
                  <a:srgbClr val="000000"/>
                </a:solidFill>
                <a:effectLst/>
                <a:latin typeface="Calibri" panose="020F0502020204030204" pitchFamily="34" charset="0"/>
              </a:rPr>
              <a:t>AC voltage</a:t>
            </a:r>
          </a:p>
          <a:p>
            <a:pPr marL="285750" indent="-285750">
              <a:buFont typeface="Arial" panose="020B0604020202020204" pitchFamily="34" charset="0"/>
              <a:buChar char="•"/>
            </a:pPr>
            <a:r>
              <a:rPr lang="en-GB" sz="1800" b="0" i="0" u="none" strike="noStrike" dirty="0">
                <a:solidFill>
                  <a:srgbClr val="000000"/>
                </a:solidFill>
                <a:effectLst/>
                <a:latin typeface="Calibri" panose="020F0502020204030204" pitchFamily="34" charset="0"/>
              </a:rPr>
              <a:t>DC current density coupons</a:t>
            </a:r>
          </a:p>
          <a:p>
            <a:pPr marL="285750" indent="-285750">
              <a:buFont typeface="Arial" panose="020B0604020202020204" pitchFamily="34" charset="0"/>
              <a:buChar char="•"/>
            </a:pPr>
            <a:r>
              <a:rPr lang="en-GB" sz="1800" b="0" i="0" u="none" strike="noStrike" dirty="0">
                <a:solidFill>
                  <a:srgbClr val="000000"/>
                </a:solidFill>
                <a:effectLst/>
                <a:latin typeface="Calibri" panose="020F0502020204030204" pitchFamily="34" charset="0"/>
              </a:rPr>
              <a:t>AC current decouplers</a:t>
            </a:r>
            <a:endParaRPr lang="en-GB" dirty="0">
              <a:solidFill>
                <a:srgbClr val="000000"/>
              </a:solidFill>
              <a:latin typeface="Calibri" panose="020F0502020204030204" pitchFamily="34" charset="0"/>
            </a:endParaRPr>
          </a:p>
          <a:p>
            <a:pPr marL="285750" indent="-285750">
              <a:buFont typeface="Arial" panose="020B0604020202020204" pitchFamily="34" charset="0"/>
              <a:buChar char="•"/>
            </a:pPr>
            <a:r>
              <a:rPr lang="en-GB" sz="1800" b="0" i="0" u="none" strike="noStrike" dirty="0">
                <a:solidFill>
                  <a:srgbClr val="000000"/>
                </a:solidFill>
                <a:effectLst/>
                <a:latin typeface="Calibri" panose="020F0502020204030204" pitchFamily="34" charset="0"/>
              </a:rPr>
              <a:t>Data loggers installed to monitor stary current near solar farm every 6 months at 30 second intervals </a:t>
            </a:r>
          </a:p>
          <a:p>
            <a:pPr marL="285750" indent="-285750">
              <a:buFont typeface="Arial" panose="020B0604020202020204" pitchFamily="34" charset="0"/>
              <a:buChar char="•"/>
            </a:pPr>
            <a:r>
              <a:rPr lang="en-GB" sz="1800" b="0" i="0" u="none" strike="noStrike" dirty="0">
                <a:solidFill>
                  <a:srgbClr val="000000"/>
                </a:solidFill>
                <a:effectLst/>
                <a:latin typeface="Calibri" panose="020F0502020204030204" pitchFamily="34" charset="0"/>
              </a:rPr>
              <a:t>Grounding system checks at 6 monthly intervals BS EN 15589-1 is annual.</a:t>
            </a:r>
          </a:p>
          <a:p>
            <a:pPr marL="285750" indent="-285750">
              <a:buFont typeface="Arial" panose="020B0604020202020204" pitchFamily="34" charset="0"/>
              <a:buChar char="•"/>
            </a:pPr>
            <a:r>
              <a:rPr lang="en-GB" sz="1800" b="0" i="0" u="none" strike="noStrike" dirty="0">
                <a:solidFill>
                  <a:srgbClr val="000000"/>
                </a:solidFill>
                <a:effectLst/>
                <a:latin typeface="Calibri" panose="020F0502020204030204" pitchFamily="34" charset="0"/>
              </a:rPr>
              <a:t>Bonds, CIPS, SCIPS</a:t>
            </a:r>
            <a:r>
              <a:rPr lang="en-GB" dirty="0"/>
              <a:t> </a:t>
            </a:r>
          </a:p>
        </p:txBody>
      </p:sp>
    </p:spTree>
    <p:extLst>
      <p:ext uri="{BB962C8B-B14F-4D97-AF65-F5344CB8AC3E}">
        <p14:creationId xmlns:p14="http://schemas.microsoft.com/office/powerpoint/2010/main" val="3575290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76F41-00D2-4F89-9331-53FDE11B1ECD}"/>
              </a:ext>
            </a:extLst>
          </p:cNvPr>
          <p:cNvSpPr>
            <a:spLocks noGrp="1"/>
          </p:cNvSpPr>
          <p:nvPr>
            <p:ph type="title"/>
          </p:nvPr>
        </p:nvSpPr>
        <p:spPr/>
        <p:txBody>
          <a:bodyPr/>
          <a:lstStyle/>
          <a:p>
            <a:r>
              <a:rPr lang="en-GB" dirty="0"/>
              <a:t>Question 11	</a:t>
            </a:r>
          </a:p>
        </p:txBody>
      </p:sp>
      <p:sp>
        <p:nvSpPr>
          <p:cNvPr id="6" name="TextBox 5">
            <a:extLst>
              <a:ext uri="{FF2B5EF4-FFF2-40B4-BE49-F238E27FC236}">
                <a16:creationId xmlns:a16="http://schemas.microsoft.com/office/drawing/2014/main" id="{D6C3A3E3-6FE5-4642-812B-1B4D259B3E89}"/>
              </a:ext>
            </a:extLst>
          </p:cNvPr>
          <p:cNvSpPr txBox="1"/>
          <p:nvPr/>
        </p:nvSpPr>
        <p:spPr>
          <a:xfrm>
            <a:off x="683568" y="1412776"/>
            <a:ext cx="7416824" cy="2031325"/>
          </a:xfrm>
          <a:prstGeom prst="rect">
            <a:avLst/>
          </a:prstGeom>
          <a:noFill/>
        </p:spPr>
        <p:txBody>
          <a:bodyPr wrap="square">
            <a:spAutoFit/>
          </a:bodyPr>
          <a:lstStyle/>
          <a:p>
            <a:r>
              <a:rPr lang="en-GB" sz="1800" b="1" dirty="0">
                <a:solidFill>
                  <a:schemeClr val="accent6"/>
                </a:solidFill>
                <a:effectLst/>
                <a:latin typeface="Arial" panose="020B0604020202020204" pitchFamily="34" charset="0"/>
                <a:ea typeface="Times New Roman" panose="02020603050405020304" pitchFamily="18" charset="0"/>
              </a:rPr>
              <a:t>11. Have you replaced any of your inspections with remote monitoring? If so what are they and do you carry out any checks on these (such as alarm management, comparison of results with physical readings etc)? </a:t>
            </a:r>
          </a:p>
          <a:p>
            <a:endParaRPr lang="en-GB" b="1" dirty="0">
              <a:solidFill>
                <a:schemeClr val="accent6"/>
              </a:solidFill>
              <a:ea typeface="Times New Roman" panose="02020603050405020304" pitchFamily="18" charset="0"/>
            </a:endParaRPr>
          </a:p>
          <a:p>
            <a:r>
              <a:rPr lang="en-GB" sz="1800" dirty="0">
                <a:latin typeface="Arial" panose="020B0604020202020204" pitchFamily="34" charset="0"/>
                <a:ea typeface="Times New Roman" panose="02020603050405020304" pitchFamily="18" charset="0"/>
              </a:rPr>
              <a:t>All respondents use remote monitoring on their pipeline systems.</a:t>
            </a:r>
          </a:p>
          <a:p>
            <a:pPr>
              <a:defRPr/>
            </a:pPr>
            <a:endParaRPr lang="en-GB" sz="1800" b="1" dirty="0">
              <a:solidFill>
                <a:schemeClr val="accent6"/>
              </a:solidFill>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4340486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360B8-A992-4A6F-82DA-B38C162554D9}"/>
              </a:ext>
            </a:extLst>
          </p:cNvPr>
          <p:cNvSpPr>
            <a:spLocks noGrp="1"/>
          </p:cNvSpPr>
          <p:nvPr>
            <p:ph type="title"/>
          </p:nvPr>
        </p:nvSpPr>
        <p:spPr/>
        <p:txBody>
          <a:bodyPr/>
          <a:lstStyle/>
          <a:p>
            <a:r>
              <a:rPr lang="en-GB" dirty="0"/>
              <a:t>Review</a:t>
            </a:r>
          </a:p>
        </p:txBody>
      </p:sp>
      <p:sp>
        <p:nvSpPr>
          <p:cNvPr id="3" name="Content Placeholder 2">
            <a:extLst>
              <a:ext uri="{FF2B5EF4-FFF2-40B4-BE49-F238E27FC236}">
                <a16:creationId xmlns:a16="http://schemas.microsoft.com/office/drawing/2014/main" id="{28691690-4C95-4E73-9C48-C85C80DFA136}"/>
              </a:ext>
            </a:extLst>
          </p:cNvPr>
          <p:cNvSpPr>
            <a:spLocks noGrp="1"/>
          </p:cNvSpPr>
          <p:nvPr>
            <p:ph idx="1"/>
          </p:nvPr>
        </p:nvSpPr>
        <p:spPr/>
        <p:txBody>
          <a:bodyPr/>
          <a:lstStyle/>
          <a:p>
            <a:r>
              <a:rPr lang="en-GB" sz="2800" dirty="0"/>
              <a:t>There are differences in the operators approaches to inspection frequencies.</a:t>
            </a:r>
          </a:p>
          <a:p>
            <a:r>
              <a:rPr lang="en-GB" sz="2800" dirty="0"/>
              <a:t>Should we wait for more data?</a:t>
            </a:r>
          </a:p>
          <a:p>
            <a:r>
              <a:rPr lang="en-GB" sz="2800" dirty="0"/>
              <a:t>Are sacrificial anode systems frequencies robust? </a:t>
            </a:r>
          </a:p>
          <a:p>
            <a:r>
              <a:rPr lang="en-GB" sz="2800" dirty="0"/>
              <a:t>Are Impressed current systems frequencies robust? </a:t>
            </a:r>
          </a:p>
          <a:p>
            <a:r>
              <a:rPr lang="en-GB" sz="2800" dirty="0"/>
              <a:t>Is remote monitoring effective? </a:t>
            </a:r>
          </a:p>
          <a:p>
            <a:r>
              <a:rPr lang="en-GB" sz="2800" dirty="0"/>
              <a:t>Should a review of this data be put together for a UKOPA report? </a:t>
            </a:r>
            <a:endParaRPr lang="en-GB" dirty="0"/>
          </a:p>
          <a:p>
            <a:endParaRPr lang="en-GB" dirty="0"/>
          </a:p>
        </p:txBody>
      </p:sp>
    </p:spTree>
    <p:extLst>
      <p:ext uri="{BB962C8B-B14F-4D97-AF65-F5344CB8AC3E}">
        <p14:creationId xmlns:p14="http://schemas.microsoft.com/office/powerpoint/2010/main" val="3633892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r>
              <a:rPr lang="en-US" altLang="en-US" dirty="0"/>
              <a:t>Introduction</a:t>
            </a:r>
          </a:p>
        </p:txBody>
      </p:sp>
      <p:sp>
        <p:nvSpPr>
          <p:cNvPr id="9220" name="Rectangle 3"/>
          <p:cNvSpPr>
            <a:spLocks noGrp="1" noChangeArrowheads="1"/>
          </p:cNvSpPr>
          <p:nvPr>
            <p:ph idx="1"/>
          </p:nvPr>
        </p:nvSpPr>
        <p:spPr>
          <a:xfrm>
            <a:off x="453398" y="1340768"/>
            <a:ext cx="8424168" cy="4525962"/>
          </a:xfrm>
        </p:spPr>
        <p:txBody>
          <a:bodyPr>
            <a:normAutofit/>
          </a:bodyPr>
          <a:lstStyle/>
          <a:p>
            <a:pPr marL="0" indent="0">
              <a:buNone/>
              <a:defRPr/>
            </a:pPr>
            <a:r>
              <a:rPr lang="en-GB" sz="2000" dirty="0"/>
              <a:t>At the January meeting we asked members to provide their inspection CP frequency data to UKOPA. Overall, we had 6 responses overall. </a:t>
            </a:r>
          </a:p>
          <a:p>
            <a:pPr marL="0" indent="0">
              <a:buNone/>
              <a:defRPr/>
            </a:pPr>
            <a:r>
              <a:rPr lang="en-GB" sz="2000" dirty="0"/>
              <a:t>The questions asked were the following: </a:t>
            </a:r>
          </a:p>
          <a:p>
            <a:pPr>
              <a:buAutoNum type="arabicPeriod"/>
              <a:defRPr/>
            </a:pPr>
            <a:r>
              <a:rPr lang="en-GB" sz="1800" b="1" dirty="0">
                <a:solidFill>
                  <a:schemeClr val="accent6"/>
                </a:solidFill>
                <a:effectLst/>
                <a:latin typeface="Arial" panose="020B0604020202020204" pitchFamily="34" charset="0"/>
                <a:ea typeface="Times New Roman" panose="02020603050405020304" pitchFamily="18" charset="0"/>
              </a:rPr>
              <a:t>Do you conduct you maintenance as per BS EN ISO 15589 -1 2017 Table 9?</a:t>
            </a:r>
          </a:p>
          <a:p>
            <a:pPr>
              <a:buAutoNum type="arabicPeriod"/>
              <a:defRPr/>
            </a:pPr>
            <a:r>
              <a:rPr lang="en-GB" sz="1800" b="1" dirty="0">
                <a:solidFill>
                  <a:schemeClr val="accent6"/>
                </a:solidFill>
                <a:latin typeface="Arial" panose="020B0604020202020204" pitchFamily="34" charset="0"/>
                <a:ea typeface="Times New Roman" panose="02020603050405020304" pitchFamily="18" charset="0"/>
              </a:rPr>
              <a:t>W</a:t>
            </a:r>
            <a:r>
              <a:rPr lang="en-GB" sz="1800" b="1" dirty="0">
                <a:solidFill>
                  <a:schemeClr val="accent6"/>
                </a:solidFill>
                <a:effectLst/>
                <a:latin typeface="Arial" panose="020B0604020202020204" pitchFamily="34" charset="0"/>
                <a:ea typeface="Times New Roman" panose="02020603050405020304" pitchFamily="18" charset="0"/>
              </a:rPr>
              <a:t>hat do you use (i.e. internal procedure, NACE or other standard)? </a:t>
            </a:r>
            <a:endParaRPr lang="en-GB" sz="1800" b="1" dirty="0">
              <a:solidFill>
                <a:schemeClr val="accent6"/>
              </a:solidFill>
              <a:latin typeface="Arial" panose="020B0604020202020204" pitchFamily="34" charset="0"/>
              <a:ea typeface="Times New Roman" panose="02020603050405020304" pitchFamily="18" charset="0"/>
            </a:endParaRPr>
          </a:p>
          <a:p>
            <a:pPr>
              <a:buAutoNum type="arabicPeriod"/>
              <a:defRPr/>
            </a:pPr>
            <a:r>
              <a:rPr lang="en-GB" sz="1800" b="1" dirty="0">
                <a:solidFill>
                  <a:schemeClr val="accent6"/>
                </a:solidFill>
                <a:effectLst/>
                <a:latin typeface="Arial" panose="020B0604020202020204" pitchFamily="34" charset="0"/>
                <a:ea typeface="Times New Roman" panose="02020603050405020304" pitchFamily="18" charset="0"/>
              </a:rPr>
              <a:t>Do you differentiate your inspections between impressed current and sacrificial anode protection?</a:t>
            </a:r>
          </a:p>
          <a:p>
            <a:pPr>
              <a:buAutoNum type="arabicPeriod"/>
              <a:defRPr/>
            </a:pPr>
            <a:r>
              <a:rPr lang="en-GB" sz="1800" b="1" dirty="0">
                <a:solidFill>
                  <a:schemeClr val="accent6"/>
                </a:solidFill>
                <a:effectLst/>
                <a:latin typeface="Arial" panose="020B0604020202020204" pitchFamily="34" charset="0"/>
                <a:ea typeface="Times New Roman" panose="02020603050405020304" pitchFamily="18" charset="0"/>
              </a:rPr>
              <a:t>For Impressed Current: What is the frequency of your functional (visual) check (in month(s))? </a:t>
            </a:r>
          </a:p>
          <a:p>
            <a:pPr>
              <a:buAutoNum type="arabicPeriod"/>
              <a:defRPr/>
            </a:pPr>
            <a:r>
              <a:rPr lang="en-GB" sz="1800" b="1" dirty="0">
                <a:solidFill>
                  <a:schemeClr val="accent6"/>
                </a:solidFill>
                <a:effectLst/>
                <a:latin typeface="Arial" panose="020B0604020202020204" pitchFamily="34" charset="0"/>
                <a:ea typeface="Times New Roman" panose="02020603050405020304" pitchFamily="18" charset="0"/>
              </a:rPr>
              <a:t>For Impressed Current Systems: What is the frequency of your interim (TR, sleeve, IJ, foreign service, etc) check (in months)?</a:t>
            </a:r>
          </a:p>
          <a:p>
            <a:pPr>
              <a:buAutoNum type="arabicPeriod"/>
              <a:defRPr/>
            </a:pPr>
            <a:r>
              <a:rPr lang="en-GB" sz="1800" b="1" dirty="0">
                <a:solidFill>
                  <a:schemeClr val="accent6"/>
                </a:solidFill>
                <a:effectLst/>
                <a:latin typeface="Arial" panose="020B0604020202020204" pitchFamily="34" charset="0"/>
                <a:ea typeface="Times New Roman" panose="02020603050405020304" pitchFamily="18" charset="0"/>
              </a:rPr>
              <a:t>For Impressed Current Systems - What is the frequency of your majors (all test stations and current sources) check (in years)?  </a:t>
            </a:r>
            <a:endParaRPr lang="en-GB" sz="2000" dirty="0">
              <a:solidFill>
                <a:schemeClr val="accent6"/>
              </a:solidFill>
            </a:endParaRPr>
          </a:p>
        </p:txBody>
      </p:sp>
      <p:sp>
        <p:nvSpPr>
          <p:cNvPr id="2" name="Slide Number Placeholder 1"/>
          <p:cNvSpPr>
            <a:spLocks noGrp="1"/>
          </p:cNvSpPr>
          <p:nvPr>
            <p:ph type="sldNum" sz="quarter" idx="10"/>
          </p:nvPr>
        </p:nvSpPr>
        <p:spPr>
          <a:xfrm>
            <a:off x="7020272" y="6356350"/>
            <a:ext cx="2133600" cy="365125"/>
          </a:xfrm>
          <a:prstGeom prst="rect">
            <a:avLst/>
          </a:prstGeom>
        </p:spPr>
        <p:txBody>
          <a:bodyPr vert="horz" lIns="91440" tIns="45720" rIns="91440" bIns="45720" rtlCol="0" anchor="ctr"/>
          <a:lstStyle>
            <a:defPPr>
              <a:defRPr lang="en-GB"/>
            </a:defPPr>
            <a:lvl1pPr algn="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64DB2D64-A3B0-4F5D-B0DE-1CBF113841A3}" type="slidenum">
              <a:rPr lang="en-GB" smtClean="0"/>
              <a:pPr/>
              <a:t>2</a:t>
            </a:fld>
            <a:endParaRPr lang="en-GB" altLang="en-US"/>
          </a:p>
        </p:txBody>
      </p:sp>
    </p:spTree>
    <p:extLst>
      <p:ext uri="{BB962C8B-B14F-4D97-AF65-F5344CB8AC3E}">
        <p14:creationId xmlns:p14="http://schemas.microsoft.com/office/powerpoint/2010/main" val="2187636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360B8-A992-4A6F-82DA-B38C162554D9}"/>
              </a:ext>
            </a:extLst>
          </p:cNvPr>
          <p:cNvSpPr>
            <a:spLocks noGrp="1"/>
          </p:cNvSpPr>
          <p:nvPr>
            <p:ph type="title"/>
          </p:nvPr>
        </p:nvSpPr>
        <p:spPr/>
        <p:txBody>
          <a:bodyPr/>
          <a:lstStyle/>
          <a:p>
            <a:r>
              <a:rPr lang="en-GB" dirty="0"/>
              <a:t>Introduction cont.</a:t>
            </a:r>
          </a:p>
        </p:txBody>
      </p:sp>
      <p:sp>
        <p:nvSpPr>
          <p:cNvPr id="3" name="Content Placeholder 2">
            <a:extLst>
              <a:ext uri="{FF2B5EF4-FFF2-40B4-BE49-F238E27FC236}">
                <a16:creationId xmlns:a16="http://schemas.microsoft.com/office/drawing/2014/main" id="{28691690-4C95-4E73-9C48-C85C80DFA136}"/>
              </a:ext>
            </a:extLst>
          </p:cNvPr>
          <p:cNvSpPr>
            <a:spLocks noGrp="1"/>
          </p:cNvSpPr>
          <p:nvPr>
            <p:ph idx="1"/>
          </p:nvPr>
        </p:nvSpPr>
        <p:spPr/>
        <p:txBody>
          <a:bodyPr/>
          <a:lstStyle/>
          <a:p>
            <a:pPr>
              <a:buFont typeface="+mj-lt"/>
              <a:buAutoNum type="arabicPeriod" startAt="7"/>
            </a:pPr>
            <a:r>
              <a:rPr lang="en-GB" sz="1800" b="1" dirty="0">
                <a:solidFill>
                  <a:schemeClr val="accent6"/>
                </a:solidFill>
                <a:effectLst/>
                <a:latin typeface="Arial" panose="020B0604020202020204" pitchFamily="34" charset="0"/>
                <a:ea typeface="Times New Roman" panose="02020603050405020304" pitchFamily="18" charset="0"/>
              </a:rPr>
              <a:t>For Sacrificial Anode systems - What is the frequency of your functional (visual) check (in months)? </a:t>
            </a:r>
          </a:p>
          <a:p>
            <a:pPr>
              <a:buFont typeface="+mj-lt"/>
              <a:buAutoNum type="arabicPeriod" startAt="7"/>
            </a:pPr>
            <a:r>
              <a:rPr lang="en-GB" sz="1800" b="1" dirty="0">
                <a:solidFill>
                  <a:schemeClr val="accent6"/>
                </a:solidFill>
                <a:effectLst/>
                <a:latin typeface="Arial" panose="020B0604020202020204" pitchFamily="34" charset="0"/>
                <a:ea typeface="Times New Roman" panose="02020603050405020304" pitchFamily="18" charset="0"/>
              </a:rPr>
              <a:t>For Sacrificial Anode systems - What is the frequency of your interim (anode current, sleeve, IJ, foreign service, etc) check (in months)?</a:t>
            </a:r>
          </a:p>
          <a:p>
            <a:pPr>
              <a:buFont typeface="+mj-lt"/>
              <a:buAutoNum type="arabicPeriod" startAt="7"/>
            </a:pPr>
            <a:r>
              <a:rPr lang="en-GB" sz="1800" b="1" dirty="0">
                <a:solidFill>
                  <a:schemeClr val="accent6"/>
                </a:solidFill>
                <a:effectLst/>
                <a:latin typeface="Arial" panose="020B0604020202020204" pitchFamily="34" charset="0"/>
                <a:ea typeface="Times New Roman" panose="02020603050405020304" pitchFamily="18" charset="0"/>
              </a:rPr>
              <a:t>For Sacrificial Anode Systems - What is the frequency of your major (all test stations and current sources) check (in years)? </a:t>
            </a:r>
            <a:endParaRPr lang="en-GB" sz="1800" b="1" dirty="0">
              <a:solidFill>
                <a:schemeClr val="accent6"/>
              </a:solidFill>
              <a:latin typeface="Arial" panose="020B0604020202020204" pitchFamily="34" charset="0"/>
              <a:ea typeface="Times New Roman" panose="02020603050405020304" pitchFamily="18" charset="0"/>
            </a:endParaRPr>
          </a:p>
          <a:p>
            <a:pPr>
              <a:buFont typeface="+mj-lt"/>
              <a:buAutoNum type="arabicPeriod" startAt="7"/>
            </a:pPr>
            <a:r>
              <a:rPr lang="en-GB" sz="1800" b="1" dirty="0">
                <a:solidFill>
                  <a:schemeClr val="accent6"/>
                </a:solidFill>
                <a:effectLst/>
                <a:latin typeface="Arial" panose="020B0604020202020204" pitchFamily="34" charset="0"/>
                <a:ea typeface="Times New Roman" panose="02020603050405020304" pitchFamily="18" charset="0"/>
              </a:rPr>
              <a:t>Do you carry out any additional checks on your CP systems that are not covered above and what are they including frequencies? </a:t>
            </a:r>
          </a:p>
          <a:p>
            <a:pPr>
              <a:buFont typeface="+mj-lt"/>
              <a:buAutoNum type="arabicPeriod" startAt="7"/>
            </a:pPr>
            <a:r>
              <a:rPr lang="en-GB" sz="1800" b="1" dirty="0">
                <a:solidFill>
                  <a:schemeClr val="accent6"/>
                </a:solidFill>
                <a:effectLst/>
                <a:latin typeface="Arial" panose="020B0604020202020204" pitchFamily="34" charset="0"/>
                <a:ea typeface="Times New Roman" panose="02020603050405020304" pitchFamily="18" charset="0"/>
              </a:rPr>
              <a:t>Have you replaced any of your inspections with remote monitoring? If so what are they and do you carry out any checks on these (such as alarm management, comparison of results with physical readings etc)?  </a:t>
            </a:r>
            <a:endParaRPr lang="en-GB" dirty="0">
              <a:solidFill>
                <a:schemeClr val="accent6"/>
              </a:solidFill>
            </a:endParaRPr>
          </a:p>
        </p:txBody>
      </p:sp>
    </p:spTree>
    <p:extLst>
      <p:ext uri="{BB962C8B-B14F-4D97-AF65-F5344CB8AC3E}">
        <p14:creationId xmlns:p14="http://schemas.microsoft.com/office/powerpoint/2010/main" val="3998771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76F41-00D2-4F89-9331-53FDE11B1ECD}"/>
              </a:ext>
            </a:extLst>
          </p:cNvPr>
          <p:cNvSpPr>
            <a:spLocks noGrp="1"/>
          </p:cNvSpPr>
          <p:nvPr>
            <p:ph type="title"/>
          </p:nvPr>
        </p:nvSpPr>
        <p:spPr/>
        <p:txBody>
          <a:bodyPr/>
          <a:lstStyle/>
          <a:p>
            <a:r>
              <a:rPr lang="en-GB" dirty="0"/>
              <a:t>Question 1	</a:t>
            </a:r>
          </a:p>
        </p:txBody>
      </p:sp>
      <p:sp>
        <p:nvSpPr>
          <p:cNvPr id="6" name="TextBox 5">
            <a:extLst>
              <a:ext uri="{FF2B5EF4-FFF2-40B4-BE49-F238E27FC236}">
                <a16:creationId xmlns:a16="http://schemas.microsoft.com/office/drawing/2014/main" id="{D6C3A3E3-6FE5-4642-812B-1B4D259B3E89}"/>
              </a:ext>
            </a:extLst>
          </p:cNvPr>
          <p:cNvSpPr txBox="1"/>
          <p:nvPr/>
        </p:nvSpPr>
        <p:spPr>
          <a:xfrm>
            <a:off x="2156785" y="1412776"/>
            <a:ext cx="4572000" cy="646331"/>
          </a:xfrm>
          <a:prstGeom prst="rect">
            <a:avLst/>
          </a:prstGeom>
          <a:noFill/>
        </p:spPr>
        <p:txBody>
          <a:bodyPr wrap="square">
            <a:spAutoFit/>
          </a:bodyPr>
          <a:lstStyle/>
          <a:p>
            <a:pPr>
              <a:buAutoNum type="arabicPeriod"/>
              <a:defRPr/>
            </a:pPr>
            <a:r>
              <a:rPr lang="en-GB" sz="1800" b="1" dirty="0">
                <a:solidFill>
                  <a:schemeClr val="accent6"/>
                </a:solidFill>
                <a:effectLst/>
                <a:latin typeface="Arial" panose="020B0604020202020204" pitchFamily="34" charset="0"/>
                <a:ea typeface="Times New Roman" panose="02020603050405020304" pitchFamily="18" charset="0"/>
              </a:rPr>
              <a:t>Do you conduct you maintenance as per BS EN ISO 15589 -1 2017 Table 9?</a:t>
            </a:r>
          </a:p>
        </p:txBody>
      </p:sp>
      <p:graphicFrame>
        <p:nvGraphicFramePr>
          <p:cNvPr id="9" name="Content Placeholder 8">
            <a:extLst>
              <a:ext uri="{FF2B5EF4-FFF2-40B4-BE49-F238E27FC236}">
                <a16:creationId xmlns:a16="http://schemas.microsoft.com/office/drawing/2014/main" id="{F4D5ACC9-FD7D-4344-827E-168BDA7D6BB0}"/>
              </a:ext>
            </a:extLst>
          </p:cNvPr>
          <p:cNvGraphicFramePr>
            <a:graphicFrameLocks noGrp="1"/>
          </p:cNvGraphicFramePr>
          <p:nvPr>
            <p:ph idx="1"/>
            <p:extLst>
              <p:ext uri="{D42A27DB-BD31-4B8C-83A1-F6EECF244321}">
                <p14:modId xmlns:p14="http://schemas.microsoft.com/office/powerpoint/2010/main" val="2961229253"/>
              </p:ext>
            </p:extLst>
          </p:nvPr>
        </p:nvGraphicFramePr>
        <p:xfrm>
          <a:off x="1331640" y="1916832"/>
          <a:ext cx="6624736" cy="38162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8110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76F41-00D2-4F89-9331-53FDE11B1ECD}"/>
              </a:ext>
            </a:extLst>
          </p:cNvPr>
          <p:cNvSpPr>
            <a:spLocks noGrp="1"/>
          </p:cNvSpPr>
          <p:nvPr>
            <p:ph type="title"/>
          </p:nvPr>
        </p:nvSpPr>
        <p:spPr/>
        <p:txBody>
          <a:bodyPr/>
          <a:lstStyle/>
          <a:p>
            <a:r>
              <a:rPr lang="en-GB" dirty="0"/>
              <a:t>Question 2	</a:t>
            </a:r>
          </a:p>
        </p:txBody>
      </p:sp>
      <p:sp>
        <p:nvSpPr>
          <p:cNvPr id="6" name="TextBox 5">
            <a:extLst>
              <a:ext uri="{FF2B5EF4-FFF2-40B4-BE49-F238E27FC236}">
                <a16:creationId xmlns:a16="http://schemas.microsoft.com/office/drawing/2014/main" id="{D6C3A3E3-6FE5-4642-812B-1B4D259B3E89}"/>
              </a:ext>
            </a:extLst>
          </p:cNvPr>
          <p:cNvSpPr txBox="1"/>
          <p:nvPr/>
        </p:nvSpPr>
        <p:spPr>
          <a:xfrm>
            <a:off x="2156785" y="1412776"/>
            <a:ext cx="4572000" cy="646331"/>
          </a:xfrm>
          <a:prstGeom prst="rect">
            <a:avLst/>
          </a:prstGeom>
          <a:noFill/>
        </p:spPr>
        <p:txBody>
          <a:bodyPr wrap="square">
            <a:spAutoFit/>
          </a:bodyPr>
          <a:lstStyle/>
          <a:p>
            <a:pPr>
              <a:defRPr/>
            </a:pPr>
            <a:r>
              <a:rPr lang="en-GB" sz="1800" b="1" dirty="0">
                <a:solidFill>
                  <a:schemeClr val="accent6"/>
                </a:solidFill>
                <a:latin typeface="Arial" panose="020B0604020202020204" pitchFamily="34" charset="0"/>
                <a:ea typeface="Times New Roman" panose="02020603050405020304" pitchFamily="18" charset="0"/>
              </a:rPr>
              <a:t>2. W</a:t>
            </a:r>
            <a:r>
              <a:rPr lang="en-GB" sz="1800" b="1" dirty="0">
                <a:solidFill>
                  <a:schemeClr val="accent6"/>
                </a:solidFill>
                <a:effectLst/>
                <a:latin typeface="Arial" panose="020B0604020202020204" pitchFamily="34" charset="0"/>
                <a:ea typeface="Times New Roman" panose="02020603050405020304" pitchFamily="18" charset="0"/>
              </a:rPr>
              <a:t>hat do you use (i.e. internal procedure, NACE or other standard)? </a:t>
            </a:r>
            <a:endParaRPr lang="en-GB" sz="1800" b="1" dirty="0">
              <a:solidFill>
                <a:schemeClr val="accent6"/>
              </a:solidFill>
              <a:latin typeface="Arial" panose="020B0604020202020204" pitchFamily="34" charset="0"/>
              <a:ea typeface="Times New Roman" panose="02020603050405020304" pitchFamily="18" charset="0"/>
            </a:endParaRPr>
          </a:p>
        </p:txBody>
      </p:sp>
      <p:graphicFrame>
        <p:nvGraphicFramePr>
          <p:cNvPr id="10" name="Chart 9">
            <a:extLst>
              <a:ext uri="{FF2B5EF4-FFF2-40B4-BE49-F238E27FC236}">
                <a16:creationId xmlns:a16="http://schemas.microsoft.com/office/drawing/2014/main" id="{F62F9535-47CE-402A-8813-EC154F5DBA0C}"/>
              </a:ext>
            </a:extLst>
          </p:cNvPr>
          <p:cNvGraphicFramePr>
            <a:graphicFrameLocks/>
          </p:cNvGraphicFramePr>
          <p:nvPr>
            <p:extLst>
              <p:ext uri="{D42A27DB-BD31-4B8C-83A1-F6EECF244321}">
                <p14:modId xmlns:p14="http://schemas.microsoft.com/office/powerpoint/2010/main" val="3230137479"/>
              </p:ext>
            </p:extLst>
          </p:nvPr>
        </p:nvGraphicFramePr>
        <p:xfrm>
          <a:off x="1434306" y="2067558"/>
          <a:ext cx="6275387" cy="36758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66985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76F41-00D2-4F89-9331-53FDE11B1ECD}"/>
              </a:ext>
            </a:extLst>
          </p:cNvPr>
          <p:cNvSpPr>
            <a:spLocks noGrp="1"/>
          </p:cNvSpPr>
          <p:nvPr>
            <p:ph type="title"/>
          </p:nvPr>
        </p:nvSpPr>
        <p:spPr/>
        <p:txBody>
          <a:bodyPr/>
          <a:lstStyle/>
          <a:p>
            <a:r>
              <a:rPr lang="en-GB" dirty="0"/>
              <a:t>Question 3	</a:t>
            </a:r>
          </a:p>
        </p:txBody>
      </p:sp>
      <p:sp>
        <p:nvSpPr>
          <p:cNvPr id="6" name="TextBox 5">
            <a:extLst>
              <a:ext uri="{FF2B5EF4-FFF2-40B4-BE49-F238E27FC236}">
                <a16:creationId xmlns:a16="http://schemas.microsoft.com/office/drawing/2014/main" id="{D6C3A3E3-6FE5-4642-812B-1B4D259B3E89}"/>
              </a:ext>
            </a:extLst>
          </p:cNvPr>
          <p:cNvSpPr txBox="1"/>
          <p:nvPr/>
        </p:nvSpPr>
        <p:spPr>
          <a:xfrm>
            <a:off x="2156785" y="1412776"/>
            <a:ext cx="4572000" cy="923330"/>
          </a:xfrm>
          <a:prstGeom prst="rect">
            <a:avLst/>
          </a:prstGeom>
          <a:noFill/>
        </p:spPr>
        <p:txBody>
          <a:bodyPr wrap="square">
            <a:spAutoFit/>
          </a:bodyPr>
          <a:lstStyle/>
          <a:p>
            <a:pPr>
              <a:defRPr/>
            </a:pPr>
            <a:r>
              <a:rPr lang="en-GB" b="1" dirty="0">
                <a:solidFill>
                  <a:schemeClr val="accent6"/>
                </a:solidFill>
                <a:ea typeface="Times New Roman" panose="02020603050405020304" pitchFamily="18" charset="0"/>
              </a:rPr>
              <a:t>3</a:t>
            </a:r>
            <a:r>
              <a:rPr lang="en-GB" sz="1800" b="1" dirty="0">
                <a:solidFill>
                  <a:schemeClr val="accent6"/>
                </a:solidFill>
                <a:latin typeface="Arial" panose="020B0604020202020204" pitchFamily="34" charset="0"/>
                <a:ea typeface="Times New Roman" panose="02020603050405020304" pitchFamily="18" charset="0"/>
              </a:rPr>
              <a:t>. Do you differentiate your inspections between impressed current and sacrificial anode protection? </a:t>
            </a:r>
          </a:p>
        </p:txBody>
      </p:sp>
      <p:graphicFrame>
        <p:nvGraphicFramePr>
          <p:cNvPr id="7" name="Chart 6">
            <a:extLst>
              <a:ext uri="{FF2B5EF4-FFF2-40B4-BE49-F238E27FC236}">
                <a16:creationId xmlns:a16="http://schemas.microsoft.com/office/drawing/2014/main" id="{D8650495-7AB2-4E26-9ACE-62DF11F984A7}"/>
              </a:ext>
            </a:extLst>
          </p:cNvPr>
          <p:cNvGraphicFramePr>
            <a:graphicFrameLocks/>
          </p:cNvGraphicFramePr>
          <p:nvPr>
            <p:extLst>
              <p:ext uri="{D42A27DB-BD31-4B8C-83A1-F6EECF244321}">
                <p14:modId xmlns:p14="http://schemas.microsoft.com/office/powerpoint/2010/main" val="306783482"/>
              </p:ext>
            </p:extLst>
          </p:nvPr>
        </p:nvGraphicFramePr>
        <p:xfrm>
          <a:off x="1403648" y="2060848"/>
          <a:ext cx="5958408" cy="35318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1334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76F41-00D2-4F89-9331-53FDE11B1ECD}"/>
              </a:ext>
            </a:extLst>
          </p:cNvPr>
          <p:cNvSpPr>
            <a:spLocks noGrp="1"/>
          </p:cNvSpPr>
          <p:nvPr>
            <p:ph type="title"/>
          </p:nvPr>
        </p:nvSpPr>
        <p:spPr/>
        <p:txBody>
          <a:bodyPr/>
          <a:lstStyle/>
          <a:p>
            <a:r>
              <a:rPr lang="en-GB" dirty="0"/>
              <a:t>Question 4	</a:t>
            </a:r>
          </a:p>
        </p:txBody>
      </p:sp>
      <p:sp>
        <p:nvSpPr>
          <p:cNvPr id="6" name="TextBox 5">
            <a:extLst>
              <a:ext uri="{FF2B5EF4-FFF2-40B4-BE49-F238E27FC236}">
                <a16:creationId xmlns:a16="http://schemas.microsoft.com/office/drawing/2014/main" id="{D6C3A3E3-6FE5-4642-812B-1B4D259B3E89}"/>
              </a:ext>
            </a:extLst>
          </p:cNvPr>
          <p:cNvSpPr txBox="1"/>
          <p:nvPr/>
        </p:nvSpPr>
        <p:spPr>
          <a:xfrm>
            <a:off x="2156785" y="1412776"/>
            <a:ext cx="4572000" cy="1200329"/>
          </a:xfrm>
          <a:prstGeom prst="rect">
            <a:avLst/>
          </a:prstGeom>
          <a:noFill/>
        </p:spPr>
        <p:txBody>
          <a:bodyPr wrap="square">
            <a:spAutoFit/>
          </a:bodyPr>
          <a:lstStyle/>
          <a:p>
            <a:pPr>
              <a:defRPr/>
            </a:pPr>
            <a:r>
              <a:rPr lang="en-GB" sz="1800" b="1" dirty="0">
                <a:solidFill>
                  <a:schemeClr val="accent6"/>
                </a:solidFill>
                <a:latin typeface="Arial" panose="020B0604020202020204" pitchFamily="34" charset="0"/>
                <a:ea typeface="Times New Roman" panose="02020603050405020304" pitchFamily="18" charset="0"/>
              </a:rPr>
              <a:t>4. </a:t>
            </a:r>
            <a:r>
              <a:rPr lang="en-GB" sz="1800" b="1" dirty="0">
                <a:solidFill>
                  <a:schemeClr val="accent6"/>
                </a:solidFill>
                <a:effectLst/>
                <a:latin typeface="Arial" panose="020B0604020202020204" pitchFamily="34" charset="0"/>
                <a:ea typeface="Times New Roman" panose="02020603050405020304" pitchFamily="18" charset="0"/>
              </a:rPr>
              <a:t>For Impressed Current: What is the frequency of your functional (visual) check (in month(s))? </a:t>
            </a:r>
          </a:p>
          <a:p>
            <a:pPr>
              <a:defRPr/>
            </a:pPr>
            <a:endParaRPr lang="en-GB" sz="1800" b="1" dirty="0">
              <a:solidFill>
                <a:schemeClr val="accent6"/>
              </a:solidFill>
              <a:latin typeface="Arial" panose="020B0604020202020204" pitchFamily="34" charset="0"/>
              <a:ea typeface="Times New Roman" panose="02020603050405020304" pitchFamily="18" charset="0"/>
            </a:endParaRPr>
          </a:p>
        </p:txBody>
      </p:sp>
      <p:graphicFrame>
        <p:nvGraphicFramePr>
          <p:cNvPr id="5" name="Chart 4">
            <a:extLst>
              <a:ext uri="{FF2B5EF4-FFF2-40B4-BE49-F238E27FC236}">
                <a16:creationId xmlns:a16="http://schemas.microsoft.com/office/drawing/2014/main" id="{3A41571A-94E4-44C3-96D3-12241CC5EE46}"/>
              </a:ext>
            </a:extLst>
          </p:cNvPr>
          <p:cNvGraphicFramePr>
            <a:graphicFrameLocks/>
          </p:cNvGraphicFramePr>
          <p:nvPr>
            <p:extLst>
              <p:ext uri="{D42A27DB-BD31-4B8C-83A1-F6EECF244321}">
                <p14:modId xmlns:p14="http://schemas.microsoft.com/office/powerpoint/2010/main" val="2351704754"/>
              </p:ext>
            </p:extLst>
          </p:nvPr>
        </p:nvGraphicFramePr>
        <p:xfrm>
          <a:off x="1382445" y="1988840"/>
          <a:ext cx="6120680" cy="39638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93919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76F41-00D2-4F89-9331-53FDE11B1ECD}"/>
              </a:ext>
            </a:extLst>
          </p:cNvPr>
          <p:cNvSpPr>
            <a:spLocks noGrp="1"/>
          </p:cNvSpPr>
          <p:nvPr>
            <p:ph type="title"/>
          </p:nvPr>
        </p:nvSpPr>
        <p:spPr/>
        <p:txBody>
          <a:bodyPr/>
          <a:lstStyle/>
          <a:p>
            <a:r>
              <a:rPr lang="en-GB" dirty="0"/>
              <a:t>Question 5	</a:t>
            </a:r>
          </a:p>
        </p:txBody>
      </p:sp>
      <p:sp>
        <p:nvSpPr>
          <p:cNvPr id="6" name="TextBox 5">
            <a:extLst>
              <a:ext uri="{FF2B5EF4-FFF2-40B4-BE49-F238E27FC236}">
                <a16:creationId xmlns:a16="http://schemas.microsoft.com/office/drawing/2014/main" id="{D6C3A3E3-6FE5-4642-812B-1B4D259B3E89}"/>
              </a:ext>
            </a:extLst>
          </p:cNvPr>
          <p:cNvSpPr txBox="1"/>
          <p:nvPr/>
        </p:nvSpPr>
        <p:spPr>
          <a:xfrm>
            <a:off x="2156785" y="1412776"/>
            <a:ext cx="4572000" cy="1477328"/>
          </a:xfrm>
          <a:prstGeom prst="rect">
            <a:avLst/>
          </a:prstGeom>
          <a:noFill/>
        </p:spPr>
        <p:txBody>
          <a:bodyPr wrap="square">
            <a:spAutoFit/>
          </a:bodyPr>
          <a:lstStyle/>
          <a:p>
            <a:pPr>
              <a:defRPr/>
            </a:pPr>
            <a:r>
              <a:rPr lang="en-GB" sz="1800" b="1" dirty="0">
                <a:solidFill>
                  <a:schemeClr val="accent6"/>
                </a:solidFill>
                <a:latin typeface="Arial" panose="020B0604020202020204" pitchFamily="34" charset="0"/>
                <a:ea typeface="Times New Roman" panose="02020603050405020304" pitchFamily="18" charset="0"/>
              </a:rPr>
              <a:t>5. </a:t>
            </a:r>
            <a:r>
              <a:rPr lang="en-GB" sz="1800" b="1" dirty="0">
                <a:solidFill>
                  <a:schemeClr val="accent6"/>
                </a:solidFill>
                <a:effectLst/>
                <a:latin typeface="Arial" panose="020B0604020202020204" pitchFamily="34" charset="0"/>
                <a:ea typeface="Times New Roman" panose="02020603050405020304" pitchFamily="18" charset="0"/>
              </a:rPr>
              <a:t>For Impressed Current Systems: What is the frequency of your interim (TR, sleeve, IJ, foreign service, etc) check (in months)?</a:t>
            </a:r>
          </a:p>
          <a:p>
            <a:pPr>
              <a:defRPr/>
            </a:pPr>
            <a:endParaRPr lang="en-GB" sz="1800" b="1" dirty="0">
              <a:solidFill>
                <a:schemeClr val="accent6"/>
              </a:solidFill>
              <a:latin typeface="Arial" panose="020B0604020202020204" pitchFamily="34" charset="0"/>
              <a:ea typeface="Times New Roman" panose="02020603050405020304" pitchFamily="18" charset="0"/>
            </a:endParaRPr>
          </a:p>
        </p:txBody>
      </p:sp>
      <p:graphicFrame>
        <p:nvGraphicFramePr>
          <p:cNvPr id="7" name="Chart 6">
            <a:extLst>
              <a:ext uri="{FF2B5EF4-FFF2-40B4-BE49-F238E27FC236}">
                <a16:creationId xmlns:a16="http://schemas.microsoft.com/office/drawing/2014/main" id="{3F9ECAD2-AB2A-41A8-B4B0-8FEE18A4EBD9}"/>
              </a:ext>
            </a:extLst>
          </p:cNvPr>
          <p:cNvGraphicFramePr>
            <a:graphicFrameLocks/>
          </p:cNvGraphicFramePr>
          <p:nvPr>
            <p:extLst>
              <p:ext uri="{D42A27DB-BD31-4B8C-83A1-F6EECF244321}">
                <p14:modId xmlns:p14="http://schemas.microsoft.com/office/powerpoint/2010/main" val="822733257"/>
              </p:ext>
            </p:extLst>
          </p:nvPr>
        </p:nvGraphicFramePr>
        <p:xfrm>
          <a:off x="1382444" y="2276872"/>
          <a:ext cx="5853851" cy="36758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00314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76F41-00D2-4F89-9331-53FDE11B1ECD}"/>
              </a:ext>
            </a:extLst>
          </p:cNvPr>
          <p:cNvSpPr>
            <a:spLocks noGrp="1"/>
          </p:cNvSpPr>
          <p:nvPr>
            <p:ph type="title"/>
          </p:nvPr>
        </p:nvSpPr>
        <p:spPr/>
        <p:txBody>
          <a:bodyPr/>
          <a:lstStyle/>
          <a:p>
            <a:r>
              <a:rPr lang="en-GB" dirty="0"/>
              <a:t>Question 6	</a:t>
            </a:r>
          </a:p>
        </p:txBody>
      </p:sp>
      <p:sp>
        <p:nvSpPr>
          <p:cNvPr id="6" name="TextBox 5">
            <a:extLst>
              <a:ext uri="{FF2B5EF4-FFF2-40B4-BE49-F238E27FC236}">
                <a16:creationId xmlns:a16="http://schemas.microsoft.com/office/drawing/2014/main" id="{D6C3A3E3-6FE5-4642-812B-1B4D259B3E89}"/>
              </a:ext>
            </a:extLst>
          </p:cNvPr>
          <p:cNvSpPr txBox="1"/>
          <p:nvPr/>
        </p:nvSpPr>
        <p:spPr>
          <a:xfrm>
            <a:off x="2156785" y="1412776"/>
            <a:ext cx="4572000" cy="1477328"/>
          </a:xfrm>
          <a:prstGeom prst="rect">
            <a:avLst/>
          </a:prstGeom>
          <a:noFill/>
        </p:spPr>
        <p:txBody>
          <a:bodyPr wrap="square">
            <a:spAutoFit/>
          </a:bodyPr>
          <a:lstStyle/>
          <a:p>
            <a:pPr>
              <a:defRPr/>
            </a:pPr>
            <a:r>
              <a:rPr lang="en-GB" sz="1800" b="1" dirty="0">
                <a:solidFill>
                  <a:schemeClr val="accent6"/>
                </a:solidFill>
                <a:effectLst/>
                <a:latin typeface="Arial" panose="020B0604020202020204" pitchFamily="34" charset="0"/>
                <a:ea typeface="Times New Roman" panose="02020603050405020304" pitchFamily="18" charset="0"/>
              </a:rPr>
              <a:t>6. For Impressed Current Systems - What is the frequency of your majors (all test stations and current sources) check (in years)?  </a:t>
            </a:r>
            <a:endParaRPr lang="en-GB" sz="2000" dirty="0">
              <a:solidFill>
                <a:schemeClr val="accent6"/>
              </a:solidFill>
            </a:endParaRPr>
          </a:p>
          <a:p>
            <a:pPr>
              <a:defRPr/>
            </a:pPr>
            <a:endParaRPr lang="en-GB" sz="1800" b="1" dirty="0">
              <a:solidFill>
                <a:schemeClr val="accent6"/>
              </a:solidFill>
              <a:latin typeface="Arial" panose="020B0604020202020204" pitchFamily="34" charset="0"/>
              <a:ea typeface="Times New Roman" panose="02020603050405020304" pitchFamily="18" charset="0"/>
            </a:endParaRPr>
          </a:p>
        </p:txBody>
      </p:sp>
      <p:graphicFrame>
        <p:nvGraphicFramePr>
          <p:cNvPr id="5" name="Chart 4">
            <a:extLst>
              <a:ext uri="{FF2B5EF4-FFF2-40B4-BE49-F238E27FC236}">
                <a16:creationId xmlns:a16="http://schemas.microsoft.com/office/drawing/2014/main" id="{6CDA3A0C-5A4D-41E2-8390-B7003F11D687}"/>
              </a:ext>
            </a:extLst>
          </p:cNvPr>
          <p:cNvGraphicFramePr>
            <a:graphicFrameLocks/>
          </p:cNvGraphicFramePr>
          <p:nvPr>
            <p:extLst>
              <p:ext uri="{D42A27DB-BD31-4B8C-83A1-F6EECF244321}">
                <p14:modId xmlns:p14="http://schemas.microsoft.com/office/powerpoint/2010/main" val="1919157197"/>
              </p:ext>
            </p:extLst>
          </p:nvPr>
        </p:nvGraphicFramePr>
        <p:xfrm>
          <a:off x="1403648" y="2132856"/>
          <a:ext cx="6174432" cy="38953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3992467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11D0AB220990346A7C9DE8E04E95906" ma:contentTypeVersion="13" ma:contentTypeDescription="Create a new document." ma:contentTypeScope="" ma:versionID="29ef841b78be1db69ef996a51c28a34f">
  <xsd:schema xmlns:xsd="http://www.w3.org/2001/XMLSchema" xmlns:xs="http://www.w3.org/2001/XMLSchema" xmlns:p="http://schemas.microsoft.com/office/2006/metadata/properties" xmlns:ns3="e9ec4c5d-6352-4863-bc37-526cabded55a" xmlns:ns4="b17098e4-6981-4b9d-a559-f5518aa215b4" targetNamespace="http://schemas.microsoft.com/office/2006/metadata/properties" ma:root="true" ma:fieldsID="4745098976a24b9ef36ec979fde3064a" ns3:_="" ns4:_="">
    <xsd:import namespace="e9ec4c5d-6352-4863-bc37-526cabded55a"/>
    <xsd:import namespace="b17098e4-6981-4b9d-a559-f5518aa215b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ec4c5d-6352-4863-bc37-526cabded5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17098e4-6981-4b9d-a559-f5518aa215b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0878188-17E9-4329-865C-A5DA5BAB8650}">
  <ds:schemaRefs>
    <ds:schemaRef ds:uri="http://schemas.microsoft.com/sharepoint/v3/contenttype/forms"/>
  </ds:schemaRefs>
</ds:datastoreItem>
</file>

<file path=customXml/itemProps2.xml><?xml version="1.0" encoding="utf-8"?>
<ds:datastoreItem xmlns:ds="http://schemas.openxmlformats.org/officeDocument/2006/customXml" ds:itemID="{115FC566-330E-452E-A471-259E52B6EC87}">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b17098e4-6981-4b9d-a559-f5518aa215b4"/>
    <ds:schemaRef ds:uri="e9ec4c5d-6352-4863-bc37-526cabded55a"/>
    <ds:schemaRef ds:uri="http://www.w3.org/XML/1998/namespace"/>
    <ds:schemaRef ds:uri="http://purl.org/dc/dcmitype/"/>
  </ds:schemaRefs>
</ds:datastoreItem>
</file>

<file path=customXml/itemProps3.xml><?xml version="1.0" encoding="utf-8"?>
<ds:datastoreItem xmlns:ds="http://schemas.openxmlformats.org/officeDocument/2006/customXml" ds:itemID="{33AB8EFB-C012-4D7D-8557-B2C548A4C7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9ec4c5d-6352-4863-bc37-526cabded55a"/>
    <ds:schemaRef ds:uri="b17098e4-6981-4b9d-a559-f5518aa215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21899</TotalTime>
  <Words>792</Words>
  <Application>Microsoft Office PowerPoint</Application>
  <PresentationFormat>On-screen Show (4:3)</PresentationFormat>
  <Paragraphs>71</Paragraphs>
  <Slides>15</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Arial</vt:lpstr>
      <vt:lpstr>Arial Rounded MT Bold</vt:lpstr>
      <vt:lpstr>Calibri</vt:lpstr>
      <vt:lpstr>Courier New</vt:lpstr>
      <vt:lpstr>Default Design</vt:lpstr>
      <vt:lpstr>Custom Design</vt:lpstr>
      <vt:lpstr>Corrosion Prevention Working Group – CP Inspection Frequency Questionnaire</vt:lpstr>
      <vt:lpstr>Introduction</vt:lpstr>
      <vt:lpstr>Introduction cont.</vt:lpstr>
      <vt:lpstr>Question 1 </vt:lpstr>
      <vt:lpstr>Question 2 </vt:lpstr>
      <vt:lpstr>Question 3 </vt:lpstr>
      <vt:lpstr>Question 4 </vt:lpstr>
      <vt:lpstr>Question 5 </vt:lpstr>
      <vt:lpstr>Question 6 </vt:lpstr>
      <vt:lpstr>Question 7 </vt:lpstr>
      <vt:lpstr>Question 8 </vt:lpstr>
      <vt:lpstr>Question 9 </vt:lpstr>
      <vt:lpstr>Question 10 </vt:lpstr>
      <vt:lpstr>Question 11 </vt:lpstr>
      <vt:lpstr>Review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UKOPA Members Meeting Update</dc:title>
  <dc:creator>Nikki Barker</dc:creator>
  <cp:lastModifiedBy>Joyce, Simon</cp:lastModifiedBy>
  <cp:revision>26</cp:revision>
  <dcterms:created xsi:type="dcterms:W3CDTF">2020-10-19T19:37:21Z</dcterms:created>
  <dcterms:modified xsi:type="dcterms:W3CDTF">2022-10-03T10:40:38Z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0x010100F11D0AB220990346A7C9DE8E04E95906</vt:lpwstr>
  </property>
  <property fmtid="{D5CDD505-2E9C-101B-9397-08002B2CF9AE}" pid="3" name="MSIP_Label_2b73dd0b-afe1-4a46-943f-1bdb914b8a49_Enabled">
    <vt:lpwstr>true</vt:lpwstr>
  </property>
  <property fmtid="{D5CDD505-2E9C-101B-9397-08002B2CF9AE}" pid="4" name="MSIP_Label_2b73dd0b-afe1-4a46-943f-1bdb914b8a49_SetDate">
    <vt:lpwstr>2021-04-08T09:59:52Z</vt:lpwstr>
  </property>
  <property fmtid="{D5CDD505-2E9C-101B-9397-08002B2CF9AE}" pid="5" name="MSIP_Label_2b73dd0b-afe1-4a46-943f-1bdb914b8a49_Method">
    <vt:lpwstr>Standard</vt:lpwstr>
  </property>
  <property fmtid="{D5CDD505-2E9C-101B-9397-08002B2CF9AE}" pid="6" name="MSIP_Label_2b73dd0b-afe1-4a46-943f-1bdb914b8a49_Name">
    <vt:lpwstr>Internal</vt:lpwstr>
  </property>
  <property fmtid="{D5CDD505-2E9C-101B-9397-08002B2CF9AE}" pid="7" name="MSIP_Label_2b73dd0b-afe1-4a46-943f-1bdb914b8a49_SiteId">
    <vt:lpwstr>b9563cbc-9874-41ab-b448-7e0f61aff3eb</vt:lpwstr>
  </property>
  <property fmtid="{D5CDD505-2E9C-101B-9397-08002B2CF9AE}" pid="8" name="MSIP_Label_2b73dd0b-afe1-4a46-943f-1bdb914b8a49_ActionId">
    <vt:lpwstr>ba409f2c-aea0-47d3-adf7-00005e8a1c08</vt:lpwstr>
  </property>
  <property fmtid="{D5CDD505-2E9C-101B-9397-08002B2CF9AE}" pid="9" name="MSIP_Label_2b73dd0b-afe1-4a46-943f-1bdb914b8a49_ContentBits">
    <vt:lpwstr>1</vt:lpwstr>
  </property>
</Properties>
</file>