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notesMasterIdLst>
    <p:notesMasterId r:id="rId37"/>
  </p:notesMasterIdLst>
  <p:handoutMasterIdLst>
    <p:handoutMasterId r:id="rId38"/>
  </p:handoutMasterIdLst>
  <p:sldIdLst>
    <p:sldId id="456" r:id="rId2"/>
    <p:sldId id="492" r:id="rId3"/>
    <p:sldId id="496" r:id="rId4"/>
    <p:sldId id="353" r:id="rId5"/>
    <p:sldId id="312" r:id="rId6"/>
    <p:sldId id="511" r:id="rId7"/>
    <p:sldId id="458" r:id="rId8"/>
    <p:sldId id="449" r:id="rId9"/>
    <p:sldId id="485" r:id="rId10"/>
    <p:sldId id="484" r:id="rId11"/>
    <p:sldId id="451" r:id="rId12"/>
    <p:sldId id="508" r:id="rId13"/>
    <p:sldId id="504" r:id="rId14"/>
    <p:sldId id="459" r:id="rId15"/>
    <p:sldId id="486" r:id="rId16"/>
    <p:sldId id="469" r:id="rId17"/>
    <p:sldId id="503" r:id="rId18"/>
    <p:sldId id="502" r:id="rId19"/>
    <p:sldId id="510" r:id="rId20"/>
    <p:sldId id="495" r:id="rId21"/>
    <p:sldId id="463" r:id="rId22"/>
    <p:sldId id="471" r:id="rId23"/>
    <p:sldId id="507" r:id="rId24"/>
    <p:sldId id="490" r:id="rId25"/>
    <p:sldId id="438" r:id="rId26"/>
    <p:sldId id="437" r:id="rId27"/>
    <p:sldId id="435" r:id="rId28"/>
    <p:sldId id="436" r:id="rId29"/>
    <p:sldId id="489" r:id="rId30"/>
    <p:sldId id="512" r:id="rId31"/>
    <p:sldId id="506" r:id="rId32"/>
    <p:sldId id="477" r:id="rId33"/>
    <p:sldId id="509" r:id="rId34"/>
    <p:sldId id="513" r:id="rId35"/>
    <p:sldId id="514" r:id="rId36"/>
  </p:sldIdLst>
  <p:sldSz cx="12187238" cy="6858000"/>
  <p:notesSz cx="9874250" cy="67976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2">
          <p15:clr>
            <a:srgbClr val="A4A3A4"/>
          </p15:clr>
        </p15:guide>
        <p15:guide id="2" pos="5511">
          <p15:clr>
            <a:srgbClr val="A4A3A4"/>
          </p15:clr>
        </p15:guide>
        <p15:guide id="3" pos="73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0">
          <p15:clr>
            <a:srgbClr val="A4A3A4"/>
          </p15:clr>
        </p15:guide>
        <p15:guide id="2" pos="31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D0F3"/>
    <a:srgbClr val="0960B9"/>
    <a:srgbClr val="1DA1D1"/>
    <a:srgbClr val="84C3F0"/>
    <a:srgbClr val="002249"/>
    <a:srgbClr val="04035F"/>
    <a:srgbClr val="3A4B5E"/>
    <a:srgbClr val="19764D"/>
    <a:srgbClr val="BEBBD9"/>
    <a:srgbClr val="D2D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32" autoAdjust="0"/>
    <p:restoredTop sz="91020" autoAdjust="0"/>
  </p:normalViewPr>
  <p:slideViewPr>
    <p:cSldViewPr>
      <p:cViewPr>
        <p:scale>
          <a:sx n="123" d="100"/>
          <a:sy n="123" d="100"/>
        </p:scale>
        <p:origin x="32" y="-72"/>
      </p:cViewPr>
      <p:guideLst>
        <p:guide orient="horz" pos="1162"/>
        <p:guide pos="5511"/>
        <p:guide pos="7345"/>
      </p:guideLst>
    </p:cSldViewPr>
  </p:slideViewPr>
  <p:outlineViewPr>
    <p:cViewPr>
      <p:scale>
        <a:sx n="33" d="100"/>
        <a:sy n="33" d="100"/>
      </p:scale>
      <p:origin x="0" y="12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notesViewPr>
    <p:cSldViewPr>
      <p:cViewPr varScale="1">
        <p:scale>
          <a:sx n="166" d="100"/>
          <a:sy n="166" d="100"/>
        </p:scale>
        <p:origin x="2478" y="126"/>
      </p:cViewPr>
      <p:guideLst>
        <p:guide orient="horz" pos="2140"/>
        <p:guide pos="31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2763" y="0"/>
            <a:ext cx="4279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278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D67793C-BDBE-419D-ADD7-F752F3E5F84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917300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2763" y="0"/>
            <a:ext cx="4279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73350" y="509588"/>
            <a:ext cx="45275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228975"/>
            <a:ext cx="7899400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278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149B03E-8DB9-4BEF-901E-00EC840DC130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39627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b="0" dirty="0">
              <a:latin typeface="Arial" panose="020B060402020202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E5D1CA-06A6-47B1-BED6-6DB372754512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59A6B8-8A50-4EBE-98B1-86DBFF1A1739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59A6B8-8A50-4EBE-98B1-86DBFF1A1739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0129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977ADD-BE0B-4E1B-B86C-DB373CE84B20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1BC9B1-BCD5-449F-917D-A1E365369AA6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29D267-C73C-40E9-BD21-FC5DF11D09C9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806F02-67CC-45FF-9D68-41AB18C5A186}" type="slidenum">
              <a:rPr lang="en-GB" altLang="en-US" smtClean="0"/>
              <a:pPr/>
              <a:t>16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0723E7-97FF-4C03-843C-3AB0708BDAD1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6B12DA-BF81-4ACA-975B-7553B0A5632A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49B03E-8DB9-4BEF-901E-00EC840DC130}" type="slidenum">
              <a:rPr lang="en-GB" altLang="en-US" smtClean="0"/>
              <a:pPr>
                <a:defRPr/>
              </a:pPr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56565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549759-2686-4202-A1DE-71FEF40D2164}" type="slidenum">
              <a:rPr lang="en-GB" altLang="en-US" smtClean="0"/>
              <a:pPr/>
              <a:t>20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F54445-8DD7-4811-A7C5-F6BD369A636C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919C5D6-2873-4C6B-AA54-F33832C43E7F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57D1F6-63F2-481C-BB70-1C8635A34B6F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57D1F6-63F2-481C-BB70-1C8635A34B6F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09C890-72DE-4A93-B318-E1271440C39F}" type="slidenum">
              <a:rPr lang="en-GB" altLang="en-US" smtClean="0"/>
              <a:pPr/>
              <a:t>24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0702E8-31A1-4B9C-93B5-AFD74A88F841}" type="slidenum">
              <a:rPr lang="en-GB" altLang="en-US" smtClean="0"/>
              <a:pPr/>
              <a:t>25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1566D3-CCE2-428C-8159-8DDACC0B858F}" type="slidenum">
              <a:rPr lang="en-GB" altLang="en-US" smtClean="0"/>
              <a:pPr/>
              <a:t>26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75A72B-774B-46B7-9599-29EF31427E14}" type="slidenum">
              <a:rPr lang="en-GB" altLang="en-US" smtClean="0"/>
              <a:pPr/>
              <a:t>27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C801B7-4DC3-4EC9-87C8-106EEFD178F6}" type="slidenum">
              <a:rPr lang="en-GB" altLang="en-US" smtClean="0"/>
              <a:pPr/>
              <a:t>28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438D96-1941-40BA-8BD1-FAB14260AC80}" type="slidenum">
              <a:rPr lang="en-GB" altLang="en-US" smtClean="0"/>
              <a:pPr/>
              <a:t>29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438D96-1941-40BA-8BD1-FAB14260AC80}" type="slidenum">
              <a:rPr lang="en-GB" altLang="en-US" smtClean="0"/>
              <a:pPr/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3235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88D3A2-9B7E-40DA-AFF3-E9F000C3CAB7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49B03E-8DB9-4BEF-901E-00EC840DC130}" type="slidenum">
              <a:rPr lang="en-GB" altLang="en-US" smtClean="0"/>
              <a:pPr>
                <a:defRPr/>
              </a:pPr>
              <a:t>31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579360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EC636B-45E0-40F2-83A4-9A313736517D}" type="slidenum">
              <a:rPr lang="en-GB" altLang="en-US" smtClean="0"/>
              <a:pPr/>
              <a:t>32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49B03E-8DB9-4BEF-901E-00EC840DC130}" type="slidenum">
              <a:rPr lang="en-GB" altLang="en-US" smtClean="0"/>
              <a:pPr>
                <a:defRPr/>
              </a:pPr>
              <a:t>33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149212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49B03E-8DB9-4BEF-901E-00EC840DC130}" type="slidenum">
              <a:rPr lang="en-GB" altLang="en-US" smtClean="0"/>
              <a:pPr>
                <a:defRPr/>
              </a:pPr>
              <a:t>34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3158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49B03E-8DB9-4BEF-901E-00EC840DC130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76102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49B03E-8DB9-4BEF-901E-00EC840DC130}" type="slidenum">
              <a:rPr lang="en-GB" altLang="en-US" smtClean="0"/>
              <a:pPr>
                <a:defRPr/>
              </a:pPr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83837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1736FB-418B-48F2-AD7C-6C85E833F176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GB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33126F-1339-47DC-ACE8-7BCDCDCEAF4C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000" b="0" dirty="0">
                <a:latin typeface="Arial" panose="020B0604020202020204" pitchFamily="34" charset="0"/>
              </a:rPr>
              <a:t>https://www.youtube.com/watch?v=itacNeMqEXU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72CB84-7ACB-4AC4-9D2A-D76DFE1112FB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73350" y="509588"/>
            <a:ext cx="4527550" cy="2547937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223D1A-AB5F-4213-A61C-3C0F998EE9E9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195" y="620691"/>
            <a:ext cx="9593217" cy="863625"/>
          </a:xfrm>
        </p:spPr>
        <p:txBody>
          <a:bodyPr/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9793" y="1484785"/>
            <a:ext cx="8531067" cy="648543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4599" y="2275532"/>
            <a:ext cx="3072200" cy="4333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2785830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6955" y="6543666"/>
            <a:ext cx="576064" cy="314334"/>
          </a:xfrm>
          <a:prstGeom prst="rect">
            <a:avLst/>
          </a:prstGeom>
        </p:spPr>
        <p:txBody>
          <a:bodyPr anchor="t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fld id="{60DD7C77-F856-43D9-8DED-EF8B1031B84B}" type="slidenum">
              <a:rPr lang="en-GB" altLang="en-US" sz="1000" smtClean="0">
                <a:solidFill>
                  <a:schemeClr val="bg1"/>
                </a:solidFill>
              </a:rPr>
              <a:pPr algn="l">
                <a:defRPr/>
              </a:pPr>
              <a:t>‹#›</a:t>
            </a:fld>
            <a:endParaRPr lang="en-GB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22861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814599" y="1630363"/>
            <a:ext cx="5086479" cy="4246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6"/>
          </p:nvPr>
        </p:nvSpPr>
        <p:spPr>
          <a:xfrm>
            <a:off x="6360596" y="1630363"/>
            <a:ext cx="5086479" cy="4246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6955" y="6543666"/>
            <a:ext cx="576064" cy="314334"/>
          </a:xfrm>
          <a:prstGeom prst="rect">
            <a:avLst/>
          </a:prstGeom>
        </p:spPr>
        <p:txBody>
          <a:bodyPr anchor="t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fld id="{60DD7C77-F856-43D9-8DED-EF8B1031B84B}" type="slidenum">
              <a:rPr lang="en-GB" altLang="en-US" sz="1000" smtClean="0">
                <a:solidFill>
                  <a:schemeClr val="bg1"/>
                </a:solidFill>
              </a:rPr>
              <a:pPr algn="l">
                <a:defRPr/>
              </a:pPr>
              <a:t>‹#›</a:t>
            </a:fld>
            <a:endParaRPr lang="en-GB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82581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6955" y="6543666"/>
            <a:ext cx="576064" cy="314334"/>
          </a:xfrm>
          <a:prstGeom prst="rect">
            <a:avLst/>
          </a:prstGeom>
        </p:spPr>
        <p:txBody>
          <a:bodyPr anchor="t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fld id="{60DD7C77-F856-43D9-8DED-EF8B1031B84B}" type="slidenum">
              <a:rPr lang="en-GB" altLang="en-US" sz="1000" smtClean="0">
                <a:solidFill>
                  <a:schemeClr val="bg1"/>
                </a:solidFill>
              </a:rPr>
              <a:pPr algn="l">
                <a:defRPr/>
              </a:pPr>
              <a:t>‹#›</a:t>
            </a:fld>
            <a:endParaRPr lang="en-GB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5013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6955" y="6543666"/>
            <a:ext cx="576064" cy="314334"/>
          </a:xfrm>
          <a:prstGeom prst="rect">
            <a:avLst/>
          </a:prstGeom>
        </p:spPr>
        <p:txBody>
          <a:bodyPr anchor="t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fld id="{60DD7C77-F856-43D9-8DED-EF8B1031B84B}" type="slidenum">
              <a:rPr lang="en-GB" altLang="en-US" sz="1000" smtClean="0">
                <a:solidFill>
                  <a:schemeClr val="bg1"/>
                </a:solidFill>
              </a:rPr>
              <a:pPr algn="l">
                <a:defRPr/>
              </a:pPr>
              <a:t>‹#›</a:t>
            </a:fld>
            <a:endParaRPr lang="en-GB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96224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624174" y="1484314"/>
            <a:ext cx="10606705" cy="461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23149" y="331200"/>
            <a:ext cx="8636625" cy="93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6955" y="6543666"/>
            <a:ext cx="576064" cy="314334"/>
          </a:xfrm>
          <a:prstGeom prst="rect">
            <a:avLst/>
          </a:prstGeom>
        </p:spPr>
        <p:txBody>
          <a:bodyPr anchor="t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fld id="{60DD7C77-F856-43D9-8DED-EF8B1031B84B}" type="slidenum">
              <a:rPr lang="en-GB" altLang="en-US" sz="1000" smtClean="0">
                <a:solidFill>
                  <a:schemeClr val="bg1"/>
                </a:solidFill>
              </a:rPr>
              <a:pPr algn="l">
                <a:defRPr/>
              </a:pPr>
              <a:t>‹#›</a:t>
            </a:fld>
            <a:endParaRPr lang="en-GB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74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405" y="1122363"/>
            <a:ext cx="914042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405" y="3602038"/>
            <a:ext cx="914042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6955" y="6543666"/>
            <a:ext cx="576064" cy="314334"/>
          </a:xfrm>
          <a:prstGeom prst="rect">
            <a:avLst/>
          </a:prstGeom>
        </p:spPr>
        <p:txBody>
          <a:bodyPr anchor="t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fld id="{60DD7C77-F856-43D9-8DED-EF8B1031B84B}" type="slidenum">
              <a:rPr lang="en-GB" altLang="en-US" sz="1000" smtClean="0">
                <a:solidFill>
                  <a:schemeClr val="bg1"/>
                </a:solidFill>
              </a:rPr>
              <a:pPr algn="l">
                <a:defRPr/>
              </a:pPr>
              <a:t>‹#›</a:t>
            </a:fld>
            <a:endParaRPr lang="en-GB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55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336699"/>
              </a:buClr>
              <a:defRPr/>
            </a:lvl1pPr>
            <a:lvl2pPr>
              <a:buClr>
                <a:srgbClr val="336699"/>
              </a:buClr>
              <a:defRPr/>
            </a:lvl2pPr>
            <a:lvl3pPr>
              <a:buClr>
                <a:srgbClr val="336699"/>
              </a:buClr>
              <a:defRPr/>
            </a:lvl3pPr>
            <a:lvl4pPr>
              <a:buClr>
                <a:srgbClr val="336699"/>
              </a:buClr>
              <a:defRPr/>
            </a:lvl4pPr>
            <a:lvl5pPr marL="2057400" indent="-228600">
              <a:buClr>
                <a:srgbClr val="336699"/>
              </a:buClr>
              <a:buFont typeface="Courier New" panose="02070309020205020404" pitchFamily="49" charset="0"/>
              <a:buChar char="o"/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582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238" y="0"/>
            <a:ext cx="12186000" cy="6858000"/>
          </a:xfrm>
          <a:prstGeom prst="rect">
            <a:avLst/>
          </a:prstGeom>
          <a:gradFill>
            <a:gsLst>
              <a:gs pos="0">
                <a:srgbClr val="84C3F0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24174" y="331789"/>
            <a:ext cx="1065325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4174" y="1196752"/>
            <a:ext cx="10653253" cy="468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003" y="6368832"/>
            <a:ext cx="480295" cy="2159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DB525C4-AE4A-46CA-BD62-F2C6229DA58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91" r:id="rId1"/>
    <p:sldLayoutId id="2147486694" r:id="rId2"/>
    <p:sldLayoutId id="2147486695" r:id="rId3"/>
    <p:sldLayoutId id="2147486696" r:id="rId4"/>
    <p:sldLayoutId id="2147486697" r:id="rId5"/>
    <p:sldLayoutId id="2147486699" r:id="rId6"/>
    <p:sldLayoutId id="2147486700" r:id="rId7"/>
    <p:sldLayoutId id="2147486701" r:id="rId8"/>
  </p:sldLayoutIdLst>
  <p:hf sldNum="0" hdr="0" ftr="0"/>
  <p:txStyles>
    <p:titleStyle>
      <a:lvl1pPr algn="l" rtl="0" eaLnBrk="0" fontAlgn="base" hangingPunct="0">
        <a:lnSpc>
          <a:spcPts val="4600"/>
        </a:lnSpc>
        <a:spcBef>
          <a:spcPct val="0"/>
        </a:spcBef>
        <a:spcAft>
          <a:spcPct val="0"/>
        </a:spcAft>
        <a:defRPr sz="4400" b="1" kern="1200">
          <a:solidFill>
            <a:srgbClr val="19764D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lnSpc>
          <a:spcPts val="46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ts val="46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ts val="46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ts val="46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ts val="46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ts val="46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ts val="46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ts val="46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900"/>
        </a:spcAft>
        <a:buFont typeface="Arial" panose="020B0604020202020204" pitchFamily="34" charset="0"/>
        <a:defRPr sz="2200" kern="1200">
          <a:solidFill>
            <a:srgbClr val="002249"/>
          </a:solidFill>
          <a:latin typeface="+mn-lt"/>
          <a:ea typeface="+mn-ea"/>
          <a:cs typeface="+mn-cs"/>
        </a:defRPr>
      </a:lvl1pPr>
      <a:lvl2pPr algn="l" rtl="0" eaLnBrk="0" fontAlgn="base" hangingPunct="0">
        <a:spcBef>
          <a:spcPct val="0"/>
        </a:spcBef>
        <a:spcAft>
          <a:spcPts val="900"/>
        </a:spcAft>
        <a:buFont typeface="Arial" panose="020B0604020202020204" pitchFamily="34" charset="0"/>
        <a:defRPr sz="2200" kern="1200">
          <a:solidFill>
            <a:srgbClr val="002249"/>
          </a:solidFill>
          <a:latin typeface="+mn-lt"/>
          <a:ea typeface="+mn-ea"/>
          <a:cs typeface="+mn-cs"/>
        </a:defRPr>
      </a:lvl2pPr>
      <a:lvl3pPr marL="182563" indent="-182563" algn="l" rtl="0" eaLnBrk="0" fontAlgn="base" hangingPunct="0">
        <a:spcBef>
          <a:spcPct val="0"/>
        </a:spcBef>
        <a:spcAft>
          <a:spcPts val="900"/>
        </a:spcAft>
        <a:buFont typeface="Arial" panose="020B0604020202020204" pitchFamily="34" charset="0"/>
        <a:buChar char="•"/>
        <a:defRPr sz="2200" kern="1200">
          <a:solidFill>
            <a:srgbClr val="002249"/>
          </a:solidFill>
          <a:latin typeface="+mn-lt"/>
          <a:ea typeface="+mn-ea"/>
          <a:cs typeface="+mn-cs"/>
        </a:defRPr>
      </a:lvl3pPr>
      <a:lvl4pPr marL="357188" indent="-174625" algn="l" rtl="0" eaLnBrk="0" fontAlgn="base" hangingPunct="0">
        <a:spcBef>
          <a:spcPct val="0"/>
        </a:spcBef>
        <a:spcAft>
          <a:spcPts val="90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rgbClr val="002249"/>
          </a:solidFill>
          <a:latin typeface="+mn-lt"/>
          <a:ea typeface="+mn-ea"/>
          <a:cs typeface="+mn-cs"/>
        </a:defRPr>
      </a:lvl4pPr>
      <a:lvl5pPr marL="539750" indent="-179388" algn="l" rtl="0" eaLnBrk="0" fontAlgn="base" hangingPunct="0">
        <a:spcBef>
          <a:spcPct val="0"/>
        </a:spcBef>
        <a:spcAft>
          <a:spcPts val="900"/>
        </a:spcAft>
        <a:buFont typeface="Arial" panose="020B0604020202020204" pitchFamily="34" charset="0"/>
        <a:buChar char="–"/>
        <a:defRPr kern="1200">
          <a:solidFill>
            <a:srgbClr val="002249"/>
          </a:solidFill>
          <a:latin typeface="+mn-lt"/>
          <a:ea typeface="+mn-ea"/>
          <a:cs typeface="+mn-cs"/>
        </a:defRPr>
      </a:lvl5pPr>
      <a:lvl6pPr marL="538163" indent="-177800" algn="l" defTabSz="914400" rtl="0" eaLnBrk="1" latinLnBrk="0" hangingPunct="1">
        <a:spcBef>
          <a:spcPts val="0"/>
        </a:spcBef>
        <a:spcAft>
          <a:spcPts val="90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538163" indent="-177800" algn="l" defTabSz="914400" rtl="0" eaLnBrk="1" latinLnBrk="0" hangingPunct="1"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538163" indent="-177800" algn="l" defTabSz="914400" rtl="0" eaLnBrk="1" latinLnBrk="0" hangingPunct="1"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538163" indent="-177800" algn="l" defTabSz="914400" rtl="0" eaLnBrk="1" latinLnBrk="0" hangingPunct="1"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VMhI1qG_qso" TargetMode="External"/><Relationship Id="rId5" Type="http://schemas.openxmlformats.org/officeDocument/2006/relationships/image" Target="../media/image54.png"/><Relationship Id="rId4" Type="http://schemas.openxmlformats.org/officeDocument/2006/relationships/hyperlink" Target="https://www.youtube.com/watch?v=VMhI1qG_qso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10" Type="http://schemas.openxmlformats.org/officeDocument/2006/relationships/image" Target="../media/image71.JP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kopa.co.uk/wp-content/uploads/2021/03/Agricultural-Working-Safely-2019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hyperlink" Target="http://linewatch.co.uk/pdf/ToolBoxCards_3Mar14_web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kEXfa2AMY0" TargetMode="External"/><Relationship Id="rId5" Type="http://schemas.openxmlformats.org/officeDocument/2006/relationships/image" Target="../media/image54.png"/><Relationship Id="rId4" Type="http://schemas.openxmlformats.org/officeDocument/2006/relationships/hyperlink" Target="https://www.youtube.com/watch?v=ZkEXfa2AMY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uGN4yqUt9vc" TargetMode="External"/><Relationship Id="rId5" Type="http://schemas.openxmlformats.org/officeDocument/2006/relationships/image" Target="../media/image85.jpeg"/><Relationship Id="rId4" Type="http://schemas.openxmlformats.org/officeDocument/2006/relationships/hyperlink" Target="https://www.youtube.com/watch?v=RSCz-35M9hA&amp;t=5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esearchbeforeudig.co.uk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esso.co.uk/" TargetMode="External"/><Relationship Id="rId18" Type="http://schemas.openxmlformats.org/officeDocument/2006/relationships/image" Target="../media/image18.jpeg"/><Relationship Id="rId26" Type="http://schemas.openxmlformats.org/officeDocument/2006/relationships/image" Target="../media/image26.jpeg"/><Relationship Id="rId21" Type="http://schemas.openxmlformats.org/officeDocument/2006/relationships/image" Target="../media/image21.jpeg"/><Relationship Id="rId34" Type="http://schemas.openxmlformats.org/officeDocument/2006/relationships/image" Target="../media/image34.jp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17" Type="http://schemas.openxmlformats.org/officeDocument/2006/relationships/image" Target="../media/image17.jpeg"/><Relationship Id="rId25" Type="http://schemas.openxmlformats.org/officeDocument/2006/relationships/image" Target="../media/image25.png"/><Relationship Id="rId3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24" Type="http://schemas.openxmlformats.org/officeDocument/2006/relationships/image" Target="../media/image24.png"/><Relationship Id="rId32" Type="http://schemas.openxmlformats.org/officeDocument/2006/relationships/image" Target="../media/image32.jpeg"/><Relationship Id="rId37" Type="http://schemas.openxmlformats.org/officeDocument/2006/relationships/image" Target="../media/image37.jp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jpeg"/><Relationship Id="rId36" Type="http://schemas.openxmlformats.org/officeDocument/2006/relationships/image" Target="../media/image36.emf"/><Relationship Id="rId10" Type="http://schemas.openxmlformats.org/officeDocument/2006/relationships/image" Target="../media/image11.jpeg"/><Relationship Id="rId19" Type="http://schemas.openxmlformats.org/officeDocument/2006/relationships/image" Target="../media/image19.jpeg"/><Relationship Id="rId31" Type="http://schemas.openxmlformats.org/officeDocument/2006/relationships/image" Target="../media/image31.jpg"/><Relationship Id="rId4" Type="http://schemas.openxmlformats.org/officeDocument/2006/relationships/hyperlink" Target="http://www.hse.gov.uk/" TargetMode="External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jpe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8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tacNeMqEXU?feature=oembed" TargetMode="External"/><Relationship Id="rId5" Type="http://schemas.openxmlformats.org/officeDocument/2006/relationships/hyperlink" Target="https://www.youtube.com/watch?v=itacNeMqEXU" TargetMode="Externa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/>
          <p:cNvSpPr/>
          <p:nvPr/>
        </p:nvSpPr>
        <p:spPr>
          <a:xfrm>
            <a:off x="-17381" y="0"/>
            <a:ext cx="4238791" cy="6876000"/>
          </a:xfrm>
          <a:prstGeom prst="rect">
            <a:avLst/>
          </a:prstGeom>
          <a:solidFill>
            <a:srgbClr val="002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6" name="Title 1"/>
          <p:cNvSpPr>
            <a:spLocks noGrp="1"/>
          </p:cNvSpPr>
          <p:nvPr>
            <p:ph type="ctrTitle"/>
          </p:nvPr>
        </p:nvSpPr>
        <p:spPr>
          <a:xfrm>
            <a:off x="337819" y="367138"/>
            <a:ext cx="3319816" cy="286385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5400" dirty="0">
                <a:solidFill>
                  <a:srgbClr val="84C3F0"/>
                </a:solidFill>
              </a:rPr>
              <a:t>Working safely near high pressure pipelines</a:t>
            </a:r>
            <a:br>
              <a:rPr lang="en-GB" altLang="en-US" sz="5400" dirty="0">
                <a:solidFill>
                  <a:srgbClr val="EA5B16"/>
                </a:solidFill>
              </a:rPr>
            </a:br>
            <a:br>
              <a:rPr lang="en-GB" altLang="en-US" sz="5400" dirty="0"/>
            </a:br>
            <a:endParaRPr lang="en-US" altLang="en-US" sz="5400" dirty="0"/>
          </a:p>
        </p:txBody>
      </p:sp>
      <p:sp>
        <p:nvSpPr>
          <p:cNvPr id="31747" name="Subtitle 2"/>
          <p:cNvSpPr>
            <a:spLocks noGrp="1"/>
          </p:cNvSpPr>
          <p:nvPr>
            <p:ph type="subTitle" idx="1"/>
          </p:nvPr>
        </p:nvSpPr>
        <p:spPr>
          <a:xfrm>
            <a:off x="337819" y="4942817"/>
            <a:ext cx="3528390" cy="1700808"/>
          </a:xfrm>
        </p:spPr>
        <p:txBody>
          <a:bodyPr/>
          <a:lstStyle/>
          <a:p>
            <a:pPr eaLnBrk="1" hangingPunct="1"/>
            <a:r>
              <a:rPr lang="en-GB" altLang="en-US" sz="3200" dirty="0"/>
              <a:t>Protecting yourself and UK high pressure pipelines</a:t>
            </a:r>
            <a:endParaRPr lang="en-US" alt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4880" y="4944401"/>
            <a:ext cx="3789618" cy="15777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09A7E5-73E0-4B62-ADFE-F9389CA0DA5C}"/>
              </a:ext>
            </a:extLst>
          </p:cNvPr>
          <p:cNvGrpSpPr/>
          <p:nvPr/>
        </p:nvGrpSpPr>
        <p:grpSpPr>
          <a:xfrm>
            <a:off x="4581451" y="345853"/>
            <a:ext cx="7356476" cy="4124325"/>
            <a:chOff x="4724481" y="345853"/>
            <a:chExt cx="7356476" cy="4124325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4A08319D-6ABA-40E6-B726-CAEFBBADB1D8}"/>
                </a:ext>
              </a:extLst>
            </p:cNvPr>
            <p:cNvGrpSpPr/>
            <p:nvPr/>
          </p:nvGrpSpPr>
          <p:grpSpPr>
            <a:xfrm>
              <a:off x="4724481" y="345853"/>
              <a:ext cx="7356476" cy="4062413"/>
              <a:chOff x="4724481" y="345853"/>
              <a:chExt cx="7356476" cy="4062413"/>
            </a:xfrm>
            <a:solidFill>
              <a:srgbClr val="19764D"/>
            </a:solidFill>
          </p:grpSpPr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8170944" y="3239866"/>
                <a:ext cx="890588" cy="54610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561" y="308"/>
                  </a:cxn>
                  <a:cxn ang="0">
                    <a:pos x="501" y="344"/>
                  </a:cxn>
                  <a:cxn ang="0">
                    <a:pos x="0" y="50"/>
                  </a:cxn>
                  <a:cxn ang="0">
                    <a:pos x="18" y="26"/>
                  </a:cxn>
                  <a:cxn ang="0">
                    <a:pos x="37" y="0"/>
                  </a:cxn>
                </a:cxnLst>
                <a:rect l="0" t="0" r="r" b="b"/>
                <a:pathLst>
                  <a:path w="561" h="344">
                    <a:moveTo>
                      <a:pt x="37" y="0"/>
                    </a:moveTo>
                    <a:lnTo>
                      <a:pt x="561" y="308"/>
                    </a:lnTo>
                    <a:lnTo>
                      <a:pt x="501" y="344"/>
                    </a:lnTo>
                    <a:lnTo>
                      <a:pt x="0" y="50"/>
                    </a:lnTo>
                    <a:lnTo>
                      <a:pt x="18" y="26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7735969" y="3582766"/>
                <a:ext cx="841375" cy="487363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530" y="271"/>
                  </a:cxn>
                  <a:cxn ang="0">
                    <a:pos x="469" y="307"/>
                  </a:cxn>
                  <a:cxn ang="0">
                    <a:pos x="0" y="31"/>
                  </a:cxn>
                  <a:cxn ang="0">
                    <a:pos x="35" y="17"/>
                  </a:cxn>
                  <a:cxn ang="0">
                    <a:pos x="70" y="0"/>
                  </a:cxn>
                </a:cxnLst>
                <a:rect l="0" t="0" r="r" b="b"/>
                <a:pathLst>
                  <a:path w="530" h="307">
                    <a:moveTo>
                      <a:pt x="70" y="0"/>
                    </a:moveTo>
                    <a:lnTo>
                      <a:pt x="530" y="271"/>
                    </a:lnTo>
                    <a:lnTo>
                      <a:pt x="469" y="307"/>
                    </a:lnTo>
                    <a:lnTo>
                      <a:pt x="0" y="31"/>
                    </a:lnTo>
                    <a:lnTo>
                      <a:pt x="35" y="17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8385256" y="2771553"/>
                <a:ext cx="1138238" cy="727075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717" y="416"/>
                  </a:cxn>
                  <a:cxn ang="0">
                    <a:pos x="666" y="458"/>
                  </a:cxn>
                  <a:cxn ang="0">
                    <a:pos x="0" y="67"/>
                  </a:cxn>
                  <a:cxn ang="0">
                    <a:pos x="10" y="0"/>
                  </a:cxn>
                </a:cxnLst>
                <a:rect l="0" t="0" r="r" b="b"/>
                <a:pathLst>
                  <a:path w="717" h="458">
                    <a:moveTo>
                      <a:pt x="10" y="0"/>
                    </a:moveTo>
                    <a:lnTo>
                      <a:pt x="717" y="416"/>
                    </a:lnTo>
                    <a:lnTo>
                      <a:pt x="666" y="458"/>
                    </a:lnTo>
                    <a:lnTo>
                      <a:pt x="0" y="67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6"/>
              <p:cNvSpPr>
                <a:spLocks noEditPoints="1"/>
              </p:cNvSpPr>
              <p:nvPr/>
            </p:nvSpPr>
            <p:spPr bwMode="auto">
              <a:xfrm>
                <a:off x="9409194" y="345853"/>
                <a:ext cx="2671763" cy="2587625"/>
              </a:xfrm>
              <a:custGeom>
                <a:avLst/>
                <a:gdLst/>
                <a:ahLst/>
                <a:cxnLst>
                  <a:cxn ang="0">
                    <a:pos x="830" y="1112"/>
                  </a:cxn>
                  <a:cxn ang="0">
                    <a:pos x="806" y="1115"/>
                  </a:cxn>
                  <a:cxn ang="0">
                    <a:pos x="784" y="1125"/>
                  </a:cxn>
                  <a:cxn ang="0">
                    <a:pos x="767" y="1139"/>
                  </a:cxn>
                  <a:cxn ang="0">
                    <a:pos x="753" y="1157"/>
                  </a:cxn>
                  <a:cxn ang="0">
                    <a:pos x="743" y="1179"/>
                  </a:cxn>
                  <a:cxn ang="0">
                    <a:pos x="740" y="1203"/>
                  </a:cxn>
                  <a:cxn ang="0">
                    <a:pos x="743" y="1227"/>
                  </a:cxn>
                  <a:cxn ang="0">
                    <a:pos x="753" y="1248"/>
                  </a:cxn>
                  <a:cxn ang="0">
                    <a:pos x="767" y="1267"/>
                  </a:cxn>
                  <a:cxn ang="0">
                    <a:pos x="784" y="1281"/>
                  </a:cxn>
                  <a:cxn ang="0">
                    <a:pos x="806" y="1291"/>
                  </a:cxn>
                  <a:cxn ang="0">
                    <a:pos x="830" y="1293"/>
                  </a:cxn>
                  <a:cxn ang="0">
                    <a:pos x="854" y="1291"/>
                  </a:cxn>
                  <a:cxn ang="0">
                    <a:pos x="875" y="1281"/>
                  </a:cxn>
                  <a:cxn ang="0">
                    <a:pos x="893" y="1267"/>
                  </a:cxn>
                  <a:cxn ang="0">
                    <a:pos x="907" y="1248"/>
                  </a:cxn>
                  <a:cxn ang="0">
                    <a:pos x="917" y="1227"/>
                  </a:cxn>
                  <a:cxn ang="0">
                    <a:pos x="920" y="1203"/>
                  </a:cxn>
                  <a:cxn ang="0">
                    <a:pos x="917" y="1179"/>
                  </a:cxn>
                  <a:cxn ang="0">
                    <a:pos x="907" y="1157"/>
                  </a:cxn>
                  <a:cxn ang="0">
                    <a:pos x="893" y="1139"/>
                  </a:cxn>
                  <a:cxn ang="0">
                    <a:pos x="875" y="1125"/>
                  </a:cxn>
                  <a:cxn ang="0">
                    <a:pos x="854" y="1115"/>
                  </a:cxn>
                  <a:cxn ang="0">
                    <a:pos x="830" y="1112"/>
                  </a:cxn>
                  <a:cxn ang="0">
                    <a:pos x="1115" y="0"/>
                  </a:cxn>
                  <a:cxn ang="0">
                    <a:pos x="1683" y="988"/>
                  </a:cxn>
                  <a:cxn ang="0">
                    <a:pos x="567" y="1630"/>
                  </a:cxn>
                  <a:cxn ang="0">
                    <a:pos x="0" y="640"/>
                  </a:cxn>
                  <a:cxn ang="0">
                    <a:pos x="1115" y="0"/>
                  </a:cxn>
                </a:cxnLst>
                <a:rect l="0" t="0" r="r" b="b"/>
                <a:pathLst>
                  <a:path w="1683" h="1630">
                    <a:moveTo>
                      <a:pt x="830" y="1112"/>
                    </a:moveTo>
                    <a:lnTo>
                      <a:pt x="806" y="1115"/>
                    </a:lnTo>
                    <a:lnTo>
                      <a:pt x="784" y="1125"/>
                    </a:lnTo>
                    <a:lnTo>
                      <a:pt x="767" y="1139"/>
                    </a:lnTo>
                    <a:lnTo>
                      <a:pt x="753" y="1157"/>
                    </a:lnTo>
                    <a:lnTo>
                      <a:pt x="743" y="1179"/>
                    </a:lnTo>
                    <a:lnTo>
                      <a:pt x="740" y="1203"/>
                    </a:lnTo>
                    <a:lnTo>
                      <a:pt x="743" y="1227"/>
                    </a:lnTo>
                    <a:lnTo>
                      <a:pt x="753" y="1248"/>
                    </a:lnTo>
                    <a:lnTo>
                      <a:pt x="767" y="1267"/>
                    </a:lnTo>
                    <a:lnTo>
                      <a:pt x="784" y="1281"/>
                    </a:lnTo>
                    <a:lnTo>
                      <a:pt x="806" y="1291"/>
                    </a:lnTo>
                    <a:lnTo>
                      <a:pt x="830" y="1293"/>
                    </a:lnTo>
                    <a:lnTo>
                      <a:pt x="854" y="1291"/>
                    </a:lnTo>
                    <a:lnTo>
                      <a:pt x="875" y="1281"/>
                    </a:lnTo>
                    <a:lnTo>
                      <a:pt x="893" y="1267"/>
                    </a:lnTo>
                    <a:lnTo>
                      <a:pt x="907" y="1248"/>
                    </a:lnTo>
                    <a:lnTo>
                      <a:pt x="917" y="1227"/>
                    </a:lnTo>
                    <a:lnTo>
                      <a:pt x="920" y="1203"/>
                    </a:lnTo>
                    <a:lnTo>
                      <a:pt x="917" y="1179"/>
                    </a:lnTo>
                    <a:lnTo>
                      <a:pt x="907" y="1157"/>
                    </a:lnTo>
                    <a:lnTo>
                      <a:pt x="893" y="1139"/>
                    </a:lnTo>
                    <a:lnTo>
                      <a:pt x="875" y="1125"/>
                    </a:lnTo>
                    <a:lnTo>
                      <a:pt x="854" y="1115"/>
                    </a:lnTo>
                    <a:lnTo>
                      <a:pt x="830" y="1112"/>
                    </a:lnTo>
                    <a:close/>
                    <a:moveTo>
                      <a:pt x="1115" y="0"/>
                    </a:moveTo>
                    <a:lnTo>
                      <a:pt x="1683" y="988"/>
                    </a:lnTo>
                    <a:lnTo>
                      <a:pt x="567" y="1630"/>
                    </a:lnTo>
                    <a:lnTo>
                      <a:pt x="0" y="640"/>
                    </a:lnTo>
                    <a:lnTo>
                      <a:pt x="11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7224794" y="1612678"/>
                <a:ext cx="2643188" cy="1503363"/>
              </a:xfrm>
              <a:custGeom>
                <a:avLst/>
                <a:gdLst/>
                <a:ahLst/>
                <a:cxnLst>
                  <a:cxn ang="0">
                    <a:pos x="995" y="0"/>
                  </a:cxn>
                  <a:cxn ang="0">
                    <a:pos x="1046" y="0"/>
                  </a:cxn>
                  <a:cxn ang="0">
                    <a:pos x="1066" y="3"/>
                  </a:cxn>
                  <a:cxn ang="0">
                    <a:pos x="1126" y="11"/>
                  </a:cxn>
                  <a:cxn ang="0">
                    <a:pos x="1187" y="25"/>
                  </a:cxn>
                  <a:cxn ang="0">
                    <a:pos x="1244" y="45"/>
                  </a:cxn>
                  <a:cxn ang="0">
                    <a:pos x="1300" y="69"/>
                  </a:cxn>
                  <a:cxn ang="0">
                    <a:pos x="1354" y="100"/>
                  </a:cxn>
                  <a:cxn ang="0">
                    <a:pos x="1406" y="135"/>
                  </a:cxn>
                  <a:cxn ang="0">
                    <a:pos x="1454" y="175"/>
                  </a:cxn>
                  <a:cxn ang="0">
                    <a:pos x="1497" y="221"/>
                  </a:cxn>
                  <a:cxn ang="0">
                    <a:pos x="1538" y="270"/>
                  </a:cxn>
                  <a:cxn ang="0">
                    <a:pos x="1573" y="325"/>
                  </a:cxn>
                  <a:cxn ang="0">
                    <a:pos x="1604" y="386"/>
                  </a:cxn>
                  <a:cxn ang="0">
                    <a:pos x="1629" y="448"/>
                  </a:cxn>
                  <a:cxn ang="0">
                    <a:pos x="1648" y="511"/>
                  </a:cxn>
                  <a:cxn ang="0">
                    <a:pos x="1659" y="574"/>
                  </a:cxn>
                  <a:cxn ang="0">
                    <a:pos x="1665" y="639"/>
                  </a:cxn>
                  <a:cxn ang="0">
                    <a:pos x="1663" y="702"/>
                  </a:cxn>
                  <a:cxn ang="0">
                    <a:pos x="1656" y="766"/>
                  </a:cxn>
                  <a:cxn ang="0">
                    <a:pos x="1642" y="828"/>
                  </a:cxn>
                  <a:cxn ang="0">
                    <a:pos x="1622" y="888"/>
                  </a:cxn>
                  <a:cxn ang="0">
                    <a:pos x="1597" y="947"/>
                  </a:cxn>
                  <a:cxn ang="0">
                    <a:pos x="1589" y="942"/>
                  </a:cxn>
                  <a:cxn ang="0">
                    <a:pos x="700" y="419"/>
                  </a:cxn>
                  <a:cxn ang="0">
                    <a:pos x="693" y="401"/>
                  </a:cxn>
                  <a:cxn ang="0">
                    <a:pos x="683" y="383"/>
                  </a:cxn>
                  <a:cxn ang="0">
                    <a:pos x="178" y="511"/>
                  </a:cxn>
                  <a:cxn ang="0">
                    <a:pos x="150" y="515"/>
                  </a:cxn>
                  <a:cxn ang="0">
                    <a:pos x="122" y="514"/>
                  </a:cxn>
                  <a:cxn ang="0">
                    <a:pos x="95" y="507"/>
                  </a:cxn>
                  <a:cxn ang="0">
                    <a:pos x="70" y="495"/>
                  </a:cxn>
                  <a:cxn ang="0">
                    <a:pos x="48" y="480"/>
                  </a:cxn>
                  <a:cxn ang="0">
                    <a:pos x="28" y="459"/>
                  </a:cxn>
                  <a:cxn ang="0">
                    <a:pos x="14" y="434"/>
                  </a:cxn>
                  <a:cxn ang="0">
                    <a:pos x="4" y="407"/>
                  </a:cxn>
                  <a:cxn ang="0">
                    <a:pos x="0" y="373"/>
                  </a:cxn>
                  <a:cxn ang="0">
                    <a:pos x="3" y="342"/>
                  </a:cxn>
                  <a:cxn ang="0">
                    <a:pos x="12" y="311"/>
                  </a:cxn>
                  <a:cxn ang="0">
                    <a:pos x="28" y="284"/>
                  </a:cxn>
                  <a:cxn ang="0">
                    <a:pos x="50" y="260"/>
                  </a:cxn>
                  <a:cxn ang="0">
                    <a:pos x="77" y="242"/>
                  </a:cxn>
                  <a:cxn ang="0">
                    <a:pos x="108" y="231"/>
                  </a:cxn>
                  <a:cxn ang="0">
                    <a:pos x="683" y="84"/>
                  </a:cxn>
                  <a:cxn ang="0">
                    <a:pos x="744" y="55"/>
                  </a:cxn>
                  <a:cxn ang="0">
                    <a:pos x="806" y="31"/>
                  </a:cxn>
                  <a:cxn ang="0">
                    <a:pos x="869" y="14"/>
                  </a:cxn>
                  <a:cxn ang="0">
                    <a:pos x="932" y="4"/>
                  </a:cxn>
                  <a:cxn ang="0">
                    <a:pos x="995" y="0"/>
                  </a:cxn>
                </a:cxnLst>
                <a:rect l="0" t="0" r="r" b="b"/>
                <a:pathLst>
                  <a:path w="1665" h="947">
                    <a:moveTo>
                      <a:pt x="995" y="0"/>
                    </a:moveTo>
                    <a:lnTo>
                      <a:pt x="1046" y="0"/>
                    </a:lnTo>
                    <a:lnTo>
                      <a:pt x="1066" y="3"/>
                    </a:lnTo>
                    <a:lnTo>
                      <a:pt x="1126" y="11"/>
                    </a:lnTo>
                    <a:lnTo>
                      <a:pt x="1187" y="25"/>
                    </a:lnTo>
                    <a:lnTo>
                      <a:pt x="1244" y="45"/>
                    </a:lnTo>
                    <a:lnTo>
                      <a:pt x="1300" y="69"/>
                    </a:lnTo>
                    <a:lnTo>
                      <a:pt x="1354" y="100"/>
                    </a:lnTo>
                    <a:lnTo>
                      <a:pt x="1406" y="135"/>
                    </a:lnTo>
                    <a:lnTo>
                      <a:pt x="1454" y="175"/>
                    </a:lnTo>
                    <a:lnTo>
                      <a:pt x="1497" y="221"/>
                    </a:lnTo>
                    <a:lnTo>
                      <a:pt x="1538" y="270"/>
                    </a:lnTo>
                    <a:lnTo>
                      <a:pt x="1573" y="325"/>
                    </a:lnTo>
                    <a:lnTo>
                      <a:pt x="1604" y="386"/>
                    </a:lnTo>
                    <a:lnTo>
                      <a:pt x="1629" y="448"/>
                    </a:lnTo>
                    <a:lnTo>
                      <a:pt x="1648" y="511"/>
                    </a:lnTo>
                    <a:lnTo>
                      <a:pt x="1659" y="574"/>
                    </a:lnTo>
                    <a:lnTo>
                      <a:pt x="1665" y="639"/>
                    </a:lnTo>
                    <a:lnTo>
                      <a:pt x="1663" y="702"/>
                    </a:lnTo>
                    <a:lnTo>
                      <a:pt x="1656" y="766"/>
                    </a:lnTo>
                    <a:lnTo>
                      <a:pt x="1642" y="828"/>
                    </a:lnTo>
                    <a:lnTo>
                      <a:pt x="1622" y="888"/>
                    </a:lnTo>
                    <a:lnTo>
                      <a:pt x="1597" y="947"/>
                    </a:lnTo>
                    <a:lnTo>
                      <a:pt x="1589" y="942"/>
                    </a:lnTo>
                    <a:lnTo>
                      <a:pt x="700" y="419"/>
                    </a:lnTo>
                    <a:lnTo>
                      <a:pt x="693" y="401"/>
                    </a:lnTo>
                    <a:lnTo>
                      <a:pt x="683" y="383"/>
                    </a:lnTo>
                    <a:lnTo>
                      <a:pt x="178" y="511"/>
                    </a:lnTo>
                    <a:lnTo>
                      <a:pt x="150" y="515"/>
                    </a:lnTo>
                    <a:lnTo>
                      <a:pt x="122" y="514"/>
                    </a:lnTo>
                    <a:lnTo>
                      <a:pt x="95" y="507"/>
                    </a:lnTo>
                    <a:lnTo>
                      <a:pt x="70" y="495"/>
                    </a:lnTo>
                    <a:lnTo>
                      <a:pt x="48" y="480"/>
                    </a:lnTo>
                    <a:lnTo>
                      <a:pt x="28" y="459"/>
                    </a:lnTo>
                    <a:lnTo>
                      <a:pt x="14" y="434"/>
                    </a:lnTo>
                    <a:lnTo>
                      <a:pt x="4" y="407"/>
                    </a:lnTo>
                    <a:lnTo>
                      <a:pt x="0" y="373"/>
                    </a:lnTo>
                    <a:lnTo>
                      <a:pt x="3" y="342"/>
                    </a:lnTo>
                    <a:lnTo>
                      <a:pt x="12" y="311"/>
                    </a:lnTo>
                    <a:lnTo>
                      <a:pt x="28" y="284"/>
                    </a:lnTo>
                    <a:lnTo>
                      <a:pt x="50" y="260"/>
                    </a:lnTo>
                    <a:lnTo>
                      <a:pt x="77" y="242"/>
                    </a:lnTo>
                    <a:lnTo>
                      <a:pt x="108" y="231"/>
                    </a:lnTo>
                    <a:lnTo>
                      <a:pt x="683" y="84"/>
                    </a:lnTo>
                    <a:lnTo>
                      <a:pt x="744" y="55"/>
                    </a:lnTo>
                    <a:lnTo>
                      <a:pt x="806" y="31"/>
                    </a:lnTo>
                    <a:lnTo>
                      <a:pt x="869" y="14"/>
                    </a:lnTo>
                    <a:lnTo>
                      <a:pt x="932" y="4"/>
                    </a:lnTo>
                    <a:lnTo>
                      <a:pt x="9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6686631" y="3235103"/>
                <a:ext cx="763588" cy="604838"/>
              </a:xfrm>
              <a:custGeom>
                <a:avLst/>
                <a:gdLst/>
                <a:ahLst/>
                <a:cxnLst>
                  <a:cxn ang="0">
                    <a:pos x="351" y="0"/>
                  </a:cxn>
                  <a:cxn ang="0">
                    <a:pos x="378" y="0"/>
                  </a:cxn>
                  <a:cxn ang="0">
                    <a:pos x="404" y="7"/>
                  </a:cxn>
                  <a:cxn ang="0">
                    <a:pos x="427" y="20"/>
                  </a:cxn>
                  <a:cxn ang="0">
                    <a:pos x="449" y="38"/>
                  </a:cxn>
                  <a:cxn ang="0">
                    <a:pos x="465" y="60"/>
                  </a:cxn>
                  <a:cxn ang="0">
                    <a:pos x="477" y="86"/>
                  </a:cxn>
                  <a:cxn ang="0">
                    <a:pos x="481" y="112"/>
                  </a:cxn>
                  <a:cxn ang="0">
                    <a:pos x="479" y="139"/>
                  </a:cxn>
                  <a:cxn ang="0">
                    <a:pos x="472" y="164"/>
                  </a:cxn>
                  <a:cxn ang="0">
                    <a:pos x="460" y="188"/>
                  </a:cxn>
                  <a:cxn ang="0">
                    <a:pos x="443" y="210"/>
                  </a:cxn>
                  <a:cxn ang="0">
                    <a:pos x="420" y="226"/>
                  </a:cxn>
                  <a:cxn ang="0">
                    <a:pos x="181" y="364"/>
                  </a:cxn>
                  <a:cxn ang="0">
                    <a:pos x="162" y="374"/>
                  </a:cxn>
                  <a:cxn ang="0">
                    <a:pos x="142" y="380"/>
                  </a:cxn>
                  <a:cxn ang="0">
                    <a:pos x="121" y="381"/>
                  </a:cxn>
                  <a:cxn ang="0">
                    <a:pos x="96" y="378"/>
                  </a:cxn>
                  <a:cxn ang="0">
                    <a:pos x="72" y="371"/>
                  </a:cxn>
                  <a:cxn ang="0">
                    <a:pos x="51" y="359"/>
                  </a:cxn>
                  <a:cxn ang="0">
                    <a:pos x="31" y="340"/>
                  </a:cxn>
                  <a:cxn ang="0">
                    <a:pos x="15" y="319"/>
                  </a:cxn>
                  <a:cxn ang="0">
                    <a:pos x="4" y="294"/>
                  </a:cxn>
                  <a:cxn ang="0">
                    <a:pos x="0" y="267"/>
                  </a:cxn>
                  <a:cxn ang="0">
                    <a:pos x="0" y="240"/>
                  </a:cxn>
                  <a:cxn ang="0">
                    <a:pos x="7" y="215"/>
                  </a:cxn>
                  <a:cxn ang="0">
                    <a:pos x="20" y="191"/>
                  </a:cxn>
                  <a:cxn ang="0">
                    <a:pos x="38" y="170"/>
                  </a:cxn>
                  <a:cxn ang="0">
                    <a:pos x="60" y="153"/>
                  </a:cxn>
                  <a:cxn ang="0">
                    <a:pos x="298" y="15"/>
                  </a:cxn>
                  <a:cxn ang="0">
                    <a:pos x="325" y="4"/>
                  </a:cxn>
                  <a:cxn ang="0">
                    <a:pos x="351" y="0"/>
                  </a:cxn>
                </a:cxnLst>
                <a:rect l="0" t="0" r="r" b="b"/>
                <a:pathLst>
                  <a:path w="481" h="381">
                    <a:moveTo>
                      <a:pt x="351" y="0"/>
                    </a:moveTo>
                    <a:lnTo>
                      <a:pt x="378" y="0"/>
                    </a:lnTo>
                    <a:lnTo>
                      <a:pt x="404" y="7"/>
                    </a:lnTo>
                    <a:lnTo>
                      <a:pt x="427" y="20"/>
                    </a:lnTo>
                    <a:lnTo>
                      <a:pt x="449" y="38"/>
                    </a:lnTo>
                    <a:lnTo>
                      <a:pt x="465" y="60"/>
                    </a:lnTo>
                    <a:lnTo>
                      <a:pt x="477" y="86"/>
                    </a:lnTo>
                    <a:lnTo>
                      <a:pt x="481" y="112"/>
                    </a:lnTo>
                    <a:lnTo>
                      <a:pt x="479" y="139"/>
                    </a:lnTo>
                    <a:lnTo>
                      <a:pt x="472" y="164"/>
                    </a:lnTo>
                    <a:lnTo>
                      <a:pt x="460" y="188"/>
                    </a:lnTo>
                    <a:lnTo>
                      <a:pt x="443" y="210"/>
                    </a:lnTo>
                    <a:lnTo>
                      <a:pt x="420" y="226"/>
                    </a:lnTo>
                    <a:lnTo>
                      <a:pt x="181" y="364"/>
                    </a:lnTo>
                    <a:lnTo>
                      <a:pt x="162" y="374"/>
                    </a:lnTo>
                    <a:lnTo>
                      <a:pt x="142" y="380"/>
                    </a:lnTo>
                    <a:lnTo>
                      <a:pt x="121" y="381"/>
                    </a:lnTo>
                    <a:lnTo>
                      <a:pt x="96" y="378"/>
                    </a:lnTo>
                    <a:lnTo>
                      <a:pt x="72" y="371"/>
                    </a:lnTo>
                    <a:lnTo>
                      <a:pt x="51" y="359"/>
                    </a:lnTo>
                    <a:lnTo>
                      <a:pt x="31" y="340"/>
                    </a:lnTo>
                    <a:lnTo>
                      <a:pt x="15" y="319"/>
                    </a:lnTo>
                    <a:lnTo>
                      <a:pt x="4" y="294"/>
                    </a:lnTo>
                    <a:lnTo>
                      <a:pt x="0" y="267"/>
                    </a:lnTo>
                    <a:lnTo>
                      <a:pt x="0" y="240"/>
                    </a:lnTo>
                    <a:lnTo>
                      <a:pt x="7" y="215"/>
                    </a:lnTo>
                    <a:lnTo>
                      <a:pt x="20" y="191"/>
                    </a:lnTo>
                    <a:lnTo>
                      <a:pt x="38" y="170"/>
                    </a:lnTo>
                    <a:lnTo>
                      <a:pt x="60" y="153"/>
                    </a:lnTo>
                    <a:lnTo>
                      <a:pt x="298" y="15"/>
                    </a:lnTo>
                    <a:lnTo>
                      <a:pt x="325" y="4"/>
                    </a:lnTo>
                    <a:lnTo>
                      <a:pt x="3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7148594" y="3657378"/>
                <a:ext cx="560388" cy="487363"/>
              </a:xfrm>
              <a:custGeom>
                <a:avLst/>
                <a:gdLst/>
                <a:ahLst/>
                <a:cxnLst>
                  <a:cxn ang="0">
                    <a:pos x="224" y="0"/>
                  </a:cxn>
                  <a:cxn ang="0">
                    <a:pos x="250" y="0"/>
                  </a:cxn>
                  <a:cxn ang="0">
                    <a:pos x="276" y="7"/>
                  </a:cxn>
                  <a:cxn ang="0">
                    <a:pos x="300" y="20"/>
                  </a:cxn>
                  <a:cxn ang="0">
                    <a:pos x="321" y="38"/>
                  </a:cxn>
                  <a:cxn ang="0">
                    <a:pos x="337" y="60"/>
                  </a:cxn>
                  <a:cxn ang="0">
                    <a:pos x="349" y="86"/>
                  </a:cxn>
                  <a:cxn ang="0">
                    <a:pos x="353" y="112"/>
                  </a:cxn>
                  <a:cxn ang="0">
                    <a:pos x="353" y="139"/>
                  </a:cxn>
                  <a:cxn ang="0">
                    <a:pos x="346" y="164"/>
                  </a:cxn>
                  <a:cxn ang="0">
                    <a:pos x="333" y="188"/>
                  </a:cxn>
                  <a:cxn ang="0">
                    <a:pos x="315" y="210"/>
                  </a:cxn>
                  <a:cxn ang="0">
                    <a:pos x="292" y="226"/>
                  </a:cxn>
                  <a:cxn ang="0">
                    <a:pos x="183" y="290"/>
                  </a:cxn>
                  <a:cxn ang="0">
                    <a:pos x="152" y="302"/>
                  </a:cxn>
                  <a:cxn ang="0">
                    <a:pos x="122" y="307"/>
                  </a:cxn>
                  <a:cxn ang="0">
                    <a:pos x="97" y="304"/>
                  </a:cxn>
                  <a:cxn ang="0">
                    <a:pos x="73" y="297"/>
                  </a:cxn>
                  <a:cxn ang="0">
                    <a:pos x="51" y="284"/>
                  </a:cxn>
                  <a:cxn ang="0">
                    <a:pos x="32" y="266"/>
                  </a:cxn>
                  <a:cxn ang="0">
                    <a:pos x="15" y="245"/>
                  </a:cxn>
                  <a:cxn ang="0">
                    <a:pos x="4" y="219"/>
                  </a:cxn>
                  <a:cxn ang="0">
                    <a:pos x="0" y="193"/>
                  </a:cxn>
                  <a:cxn ang="0">
                    <a:pos x="1" y="166"/>
                  </a:cxn>
                  <a:cxn ang="0">
                    <a:pos x="8" y="141"/>
                  </a:cxn>
                  <a:cxn ang="0">
                    <a:pos x="21" y="117"/>
                  </a:cxn>
                  <a:cxn ang="0">
                    <a:pos x="38" y="96"/>
                  </a:cxn>
                  <a:cxn ang="0">
                    <a:pos x="60" y="79"/>
                  </a:cxn>
                  <a:cxn ang="0">
                    <a:pos x="170" y="15"/>
                  </a:cxn>
                  <a:cxn ang="0">
                    <a:pos x="197" y="4"/>
                  </a:cxn>
                  <a:cxn ang="0">
                    <a:pos x="224" y="0"/>
                  </a:cxn>
                </a:cxnLst>
                <a:rect l="0" t="0" r="r" b="b"/>
                <a:pathLst>
                  <a:path w="353" h="307">
                    <a:moveTo>
                      <a:pt x="224" y="0"/>
                    </a:moveTo>
                    <a:lnTo>
                      <a:pt x="250" y="0"/>
                    </a:lnTo>
                    <a:lnTo>
                      <a:pt x="276" y="7"/>
                    </a:lnTo>
                    <a:lnTo>
                      <a:pt x="300" y="20"/>
                    </a:lnTo>
                    <a:lnTo>
                      <a:pt x="321" y="38"/>
                    </a:lnTo>
                    <a:lnTo>
                      <a:pt x="337" y="60"/>
                    </a:lnTo>
                    <a:lnTo>
                      <a:pt x="349" y="86"/>
                    </a:lnTo>
                    <a:lnTo>
                      <a:pt x="353" y="112"/>
                    </a:lnTo>
                    <a:lnTo>
                      <a:pt x="353" y="139"/>
                    </a:lnTo>
                    <a:lnTo>
                      <a:pt x="346" y="164"/>
                    </a:lnTo>
                    <a:lnTo>
                      <a:pt x="333" y="188"/>
                    </a:lnTo>
                    <a:lnTo>
                      <a:pt x="315" y="210"/>
                    </a:lnTo>
                    <a:lnTo>
                      <a:pt x="292" y="226"/>
                    </a:lnTo>
                    <a:lnTo>
                      <a:pt x="183" y="290"/>
                    </a:lnTo>
                    <a:lnTo>
                      <a:pt x="152" y="302"/>
                    </a:lnTo>
                    <a:lnTo>
                      <a:pt x="122" y="307"/>
                    </a:lnTo>
                    <a:lnTo>
                      <a:pt x="97" y="304"/>
                    </a:lnTo>
                    <a:lnTo>
                      <a:pt x="73" y="297"/>
                    </a:lnTo>
                    <a:lnTo>
                      <a:pt x="51" y="284"/>
                    </a:lnTo>
                    <a:lnTo>
                      <a:pt x="32" y="266"/>
                    </a:lnTo>
                    <a:lnTo>
                      <a:pt x="15" y="245"/>
                    </a:lnTo>
                    <a:lnTo>
                      <a:pt x="4" y="219"/>
                    </a:lnTo>
                    <a:lnTo>
                      <a:pt x="0" y="193"/>
                    </a:lnTo>
                    <a:lnTo>
                      <a:pt x="1" y="166"/>
                    </a:lnTo>
                    <a:lnTo>
                      <a:pt x="8" y="141"/>
                    </a:lnTo>
                    <a:lnTo>
                      <a:pt x="21" y="117"/>
                    </a:lnTo>
                    <a:lnTo>
                      <a:pt x="38" y="96"/>
                    </a:lnTo>
                    <a:lnTo>
                      <a:pt x="60" y="79"/>
                    </a:lnTo>
                    <a:lnTo>
                      <a:pt x="170" y="15"/>
                    </a:lnTo>
                    <a:lnTo>
                      <a:pt x="197" y="4"/>
                    </a:lnTo>
                    <a:lnTo>
                      <a:pt x="2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6323094" y="3000153"/>
                <a:ext cx="557213" cy="487363"/>
              </a:xfrm>
              <a:custGeom>
                <a:avLst/>
                <a:gdLst/>
                <a:ahLst/>
                <a:cxnLst>
                  <a:cxn ang="0">
                    <a:pos x="222" y="0"/>
                  </a:cxn>
                  <a:cxn ang="0">
                    <a:pos x="249" y="1"/>
                  </a:cxn>
                  <a:cxn ang="0">
                    <a:pos x="274" y="8"/>
                  </a:cxn>
                  <a:cxn ang="0">
                    <a:pos x="298" y="21"/>
                  </a:cxn>
                  <a:cxn ang="0">
                    <a:pos x="319" y="38"/>
                  </a:cxn>
                  <a:cxn ang="0">
                    <a:pos x="336" y="61"/>
                  </a:cxn>
                  <a:cxn ang="0">
                    <a:pos x="347" y="87"/>
                  </a:cxn>
                  <a:cxn ang="0">
                    <a:pos x="351" y="114"/>
                  </a:cxn>
                  <a:cxn ang="0">
                    <a:pos x="351" y="141"/>
                  </a:cxn>
                  <a:cxn ang="0">
                    <a:pos x="344" y="166"/>
                  </a:cxn>
                  <a:cxn ang="0">
                    <a:pos x="332" y="190"/>
                  </a:cxn>
                  <a:cxn ang="0">
                    <a:pos x="313" y="211"/>
                  </a:cxn>
                  <a:cxn ang="0">
                    <a:pos x="291" y="228"/>
                  </a:cxn>
                  <a:cxn ang="0">
                    <a:pos x="181" y="291"/>
                  </a:cxn>
                  <a:cxn ang="0">
                    <a:pos x="161" y="300"/>
                  </a:cxn>
                  <a:cxn ang="0">
                    <a:pos x="142" y="305"/>
                  </a:cxn>
                  <a:cxn ang="0">
                    <a:pos x="121" y="307"/>
                  </a:cxn>
                  <a:cxn ang="0">
                    <a:pos x="95" y="304"/>
                  </a:cxn>
                  <a:cxn ang="0">
                    <a:pos x="71" y="297"/>
                  </a:cxn>
                  <a:cxn ang="0">
                    <a:pos x="50" y="284"/>
                  </a:cxn>
                  <a:cxn ang="0">
                    <a:pos x="31" y="267"/>
                  </a:cxn>
                  <a:cxn ang="0">
                    <a:pos x="15" y="246"/>
                  </a:cxn>
                  <a:cxn ang="0">
                    <a:pos x="4" y="220"/>
                  </a:cxn>
                  <a:cxn ang="0">
                    <a:pos x="0" y="193"/>
                  </a:cxn>
                  <a:cxn ang="0">
                    <a:pos x="0" y="166"/>
                  </a:cxn>
                  <a:cxn ang="0">
                    <a:pos x="7" y="141"/>
                  </a:cxn>
                  <a:cxn ang="0">
                    <a:pos x="19" y="117"/>
                  </a:cxn>
                  <a:cxn ang="0">
                    <a:pos x="38" y="96"/>
                  </a:cxn>
                  <a:cxn ang="0">
                    <a:pos x="60" y="79"/>
                  </a:cxn>
                  <a:cxn ang="0">
                    <a:pos x="170" y="16"/>
                  </a:cxn>
                  <a:cxn ang="0">
                    <a:pos x="195" y="4"/>
                  </a:cxn>
                  <a:cxn ang="0">
                    <a:pos x="222" y="0"/>
                  </a:cxn>
                </a:cxnLst>
                <a:rect l="0" t="0" r="r" b="b"/>
                <a:pathLst>
                  <a:path w="351" h="307">
                    <a:moveTo>
                      <a:pt x="222" y="0"/>
                    </a:moveTo>
                    <a:lnTo>
                      <a:pt x="249" y="1"/>
                    </a:lnTo>
                    <a:lnTo>
                      <a:pt x="274" y="8"/>
                    </a:lnTo>
                    <a:lnTo>
                      <a:pt x="298" y="21"/>
                    </a:lnTo>
                    <a:lnTo>
                      <a:pt x="319" y="38"/>
                    </a:lnTo>
                    <a:lnTo>
                      <a:pt x="336" y="61"/>
                    </a:lnTo>
                    <a:lnTo>
                      <a:pt x="347" y="87"/>
                    </a:lnTo>
                    <a:lnTo>
                      <a:pt x="351" y="114"/>
                    </a:lnTo>
                    <a:lnTo>
                      <a:pt x="351" y="141"/>
                    </a:lnTo>
                    <a:lnTo>
                      <a:pt x="344" y="166"/>
                    </a:lnTo>
                    <a:lnTo>
                      <a:pt x="332" y="190"/>
                    </a:lnTo>
                    <a:lnTo>
                      <a:pt x="313" y="211"/>
                    </a:lnTo>
                    <a:lnTo>
                      <a:pt x="291" y="228"/>
                    </a:lnTo>
                    <a:lnTo>
                      <a:pt x="181" y="291"/>
                    </a:lnTo>
                    <a:lnTo>
                      <a:pt x="161" y="300"/>
                    </a:lnTo>
                    <a:lnTo>
                      <a:pt x="142" y="305"/>
                    </a:lnTo>
                    <a:lnTo>
                      <a:pt x="121" y="307"/>
                    </a:lnTo>
                    <a:lnTo>
                      <a:pt x="95" y="304"/>
                    </a:lnTo>
                    <a:lnTo>
                      <a:pt x="71" y="297"/>
                    </a:lnTo>
                    <a:lnTo>
                      <a:pt x="50" y="284"/>
                    </a:lnTo>
                    <a:lnTo>
                      <a:pt x="31" y="267"/>
                    </a:lnTo>
                    <a:lnTo>
                      <a:pt x="15" y="246"/>
                    </a:lnTo>
                    <a:lnTo>
                      <a:pt x="4" y="220"/>
                    </a:lnTo>
                    <a:lnTo>
                      <a:pt x="0" y="193"/>
                    </a:lnTo>
                    <a:lnTo>
                      <a:pt x="0" y="166"/>
                    </a:lnTo>
                    <a:lnTo>
                      <a:pt x="7" y="141"/>
                    </a:lnTo>
                    <a:lnTo>
                      <a:pt x="19" y="117"/>
                    </a:lnTo>
                    <a:lnTo>
                      <a:pt x="38" y="96"/>
                    </a:lnTo>
                    <a:lnTo>
                      <a:pt x="60" y="79"/>
                    </a:lnTo>
                    <a:lnTo>
                      <a:pt x="170" y="16"/>
                    </a:lnTo>
                    <a:lnTo>
                      <a:pt x="195" y="4"/>
                    </a:lnTo>
                    <a:lnTo>
                      <a:pt x="2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7647069" y="3982816"/>
                <a:ext cx="450850" cy="425450"/>
              </a:xfrm>
              <a:custGeom>
                <a:avLst/>
                <a:gdLst/>
                <a:ahLst/>
                <a:cxnLst>
                  <a:cxn ang="0">
                    <a:pos x="154" y="0"/>
                  </a:cxn>
                  <a:cxn ang="0">
                    <a:pos x="181" y="0"/>
                  </a:cxn>
                  <a:cxn ang="0">
                    <a:pos x="206" y="7"/>
                  </a:cxn>
                  <a:cxn ang="0">
                    <a:pos x="230" y="20"/>
                  </a:cxn>
                  <a:cxn ang="0">
                    <a:pos x="251" y="38"/>
                  </a:cxn>
                  <a:cxn ang="0">
                    <a:pos x="268" y="61"/>
                  </a:cxn>
                  <a:cxn ang="0">
                    <a:pos x="279" y="86"/>
                  </a:cxn>
                  <a:cxn ang="0">
                    <a:pos x="284" y="113"/>
                  </a:cxn>
                  <a:cxn ang="0">
                    <a:pos x="284" y="140"/>
                  </a:cxn>
                  <a:cxn ang="0">
                    <a:pos x="277" y="166"/>
                  </a:cxn>
                  <a:cxn ang="0">
                    <a:pos x="264" y="190"/>
                  </a:cxn>
                  <a:cxn ang="0">
                    <a:pos x="246" y="211"/>
                  </a:cxn>
                  <a:cxn ang="0">
                    <a:pos x="223" y="228"/>
                  </a:cxn>
                  <a:cxn ang="0">
                    <a:pos x="182" y="252"/>
                  </a:cxn>
                  <a:cxn ang="0">
                    <a:pos x="163" y="261"/>
                  </a:cxn>
                  <a:cxn ang="0">
                    <a:pos x="142" y="266"/>
                  </a:cxn>
                  <a:cxn ang="0">
                    <a:pos x="121" y="268"/>
                  </a:cxn>
                  <a:cxn ang="0">
                    <a:pos x="95" y="265"/>
                  </a:cxn>
                  <a:cxn ang="0">
                    <a:pos x="71" y="258"/>
                  </a:cxn>
                  <a:cxn ang="0">
                    <a:pos x="50" y="245"/>
                  </a:cxn>
                  <a:cxn ang="0">
                    <a:pos x="31" y="228"/>
                  </a:cxn>
                  <a:cxn ang="0">
                    <a:pos x="15" y="207"/>
                  </a:cxn>
                  <a:cxn ang="0">
                    <a:pos x="4" y="180"/>
                  </a:cxn>
                  <a:cxn ang="0">
                    <a:pos x="0" y="154"/>
                  </a:cxn>
                  <a:cxn ang="0">
                    <a:pos x="0" y="127"/>
                  </a:cxn>
                  <a:cxn ang="0">
                    <a:pos x="7" y="102"/>
                  </a:cxn>
                  <a:cxn ang="0">
                    <a:pos x="19" y="78"/>
                  </a:cxn>
                  <a:cxn ang="0">
                    <a:pos x="38" y="57"/>
                  </a:cxn>
                  <a:cxn ang="0">
                    <a:pos x="60" y="40"/>
                  </a:cxn>
                  <a:cxn ang="0">
                    <a:pos x="101" y="16"/>
                  </a:cxn>
                  <a:cxn ang="0">
                    <a:pos x="128" y="5"/>
                  </a:cxn>
                  <a:cxn ang="0">
                    <a:pos x="154" y="0"/>
                  </a:cxn>
                </a:cxnLst>
                <a:rect l="0" t="0" r="r" b="b"/>
                <a:pathLst>
                  <a:path w="284" h="268">
                    <a:moveTo>
                      <a:pt x="154" y="0"/>
                    </a:moveTo>
                    <a:lnTo>
                      <a:pt x="181" y="0"/>
                    </a:lnTo>
                    <a:lnTo>
                      <a:pt x="206" y="7"/>
                    </a:lnTo>
                    <a:lnTo>
                      <a:pt x="230" y="20"/>
                    </a:lnTo>
                    <a:lnTo>
                      <a:pt x="251" y="38"/>
                    </a:lnTo>
                    <a:lnTo>
                      <a:pt x="268" y="61"/>
                    </a:lnTo>
                    <a:lnTo>
                      <a:pt x="279" y="86"/>
                    </a:lnTo>
                    <a:lnTo>
                      <a:pt x="284" y="113"/>
                    </a:lnTo>
                    <a:lnTo>
                      <a:pt x="284" y="140"/>
                    </a:lnTo>
                    <a:lnTo>
                      <a:pt x="277" y="166"/>
                    </a:lnTo>
                    <a:lnTo>
                      <a:pt x="264" y="190"/>
                    </a:lnTo>
                    <a:lnTo>
                      <a:pt x="246" y="211"/>
                    </a:lnTo>
                    <a:lnTo>
                      <a:pt x="223" y="228"/>
                    </a:lnTo>
                    <a:lnTo>
                      <a:pt x="182" y="252"/>
                    </a:lnTo>
                    <a:lnTo>
                      <a:pt x="163" y="261"/>
                    </a:lnTo>
                    <a:lnTo>
                      <a:pt x="142" y="266"/>
                    </a:lnTo>
                    <a:lnTo>
                      <a:pt x="121" y="268"/>
                    </a:lnTo>
                    <a:lnTo>
                      <a:pt x="95" y="265"/>
                    </a:lnTo>
                    <a:lnTo>
                      <a:pt x="71" y="258"/>
                    </a:lnTo>
                    <a:lnTo>
                      <a:pt x="50" y="245"/>
                    </a:lnTo>
                    <a:lnTo>
                      <a:pt x="31" y="228"/>
                    </a:lnTo>
                    <a:lnTo>
                      <a:pt x="15" y="207"/>
                    </a:lnTo>
                    <a:lnTo>
                      <a:pt x="4" y="180"/>
                    </a:lnTo>
                    <a:lnTo>
                      <a:pt x="0" y="154"/>
                    </a:lnTo>
                    <a:lnTo>
                      <a:pt x="0" y="127"/>
                    </a:lnTo>
                    <a:lnTo>
                      <a:pt x="7" y="102"/>
                    </a:lnTo>
                    <a:lnTo>
                      <a:pt x="19" y="78"/>
                    </a:lnTo>
                    <a:lnTo>
                      <a:pt x="38" y="57"/>
                    </a:lnTo>
                    <a:lnTo>
                      <a:pt x="60" y="40"/>
                    </a:lnTo>
                    <a:lnTo>
                      <a:pt x="101" y="16"/>
                    </a:lnTo>
                    <a:lnTo>
                      <a:pt x="128" y="5"/>
                    </a:lnTo>
                    <a:lnTo>
                      <a:pt x="1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4724481" y="747491"/>
                <a:ext cx="2241550" cy="2097088"/>
              </a:xfrm>
              <a:custGeom>
                <a:avLst/>
                <a:gdLst/>
                <a:ahLst/>
                <a:cxnLst>
                  <a:cxn ang="0">
                    <a:pos x="565" y="0"/>
                  </a:cxn>
                  <a:cxn ang="0">
                    <a:pos x="624" y="3"/>
                  </a:cxn>
                  <a:cxn ang="0">
                    <a:pos x="683" y="12"/>
                  </a:cxn>
                  <a:cxn ang="0">
                    <a:pos x="741" y="27"/>
                  </a:cxn>
                  <a:cxn ang="0">
                    <a:pos x="799" y="48"/>
                  </a:cxn>
                  <a:cxn ang="0">
                    <a:pos x="854" y="76"/>
                  </a:cxn>
                  <a:cxn ang="0">
                    <a:pos x="1167" y="256"/>
                  </a:cxn>
                  <a:cxn ang="0">
                    <a:pos x="1215" y="287"/>
                  </a:cxn>
                  <a:cxn ang="0">
                    <a:pos x="1258" y="321"/>
                  </a:cxn>
                  <a:cxn ang="0">
                    <a:pos x="1298" y="359"/>
                  </a:cxn>
                  <a:cxn ang="0">
                    <a:pos x="1332" y="400"/>
                  </a:cxn>
                  <a:cxn ang="0">
                    <a:pos x="1363" y="444"/>
                  </a:cxn>
                  <a:cxn ang="0">
                    <a:pos x="1389" y="490"/>
                  </a:cxn>
                  <a:cxn ang="0">
                    <a:pos x="1412" y="538"/>
                  </a:cxn>
                  <a:cxn ang="0">
                    <a:pos x="1348" y="565"/>
                  </a:cxn>
                  <a:cxn ang="0">
                    <a:pos x="1289" y="598"/>
                  </a:cxn>
                  <a:cxn ang="0">
                    <a:pos x="1232" y="636"/>
                  </a:cxn>
                  <a:cxn ang="0">
                    <a:pos x="1180" y="682"/>
                  </a:cxn>
                  <a:cxn ang="0">
                    <a:pos x="1132" y="731"/>
                  </a:cxn>
                  <a:cxn ang="0">
                    <a:pos x="1088" y="784"/>
                  </a:cxn>
                  <a:cxn ang="0">
                    <a:pos x="1049" y="843"/>
                  </a:cxn>
                  <a:cxn ang="0">
                    <a:pos x="1015" y="908"/>
                  </a:cxn>
                  <a:cxn ang="0">
                    <a:pos x="990" y="974"/>
                  </a:cxn>
                  <a:cxn ang="0">
                    <a:pos x="970" y="1042"/>
                  </a:cxn>
                  <a:cxn ang="0">
                    <a:pos x="958" y="1109"/>
                  </a:cxn>
                  <a:cxn ang="0">
                    <a:pos x="952" y="1178"/>
                  </a:cxn>
                  <a:cxn ang="0">
                    <a:pos x="953" y="1247"/>
                  </a:cxn>
                  <a:cxn ang="0">
                    <a:pos x="960" y="1315"/>
                  </a:cxn>
                  <a:cxn ang="0">
                    <a:pos x="921" y="1319"/>
                  </a:cxn>
                  <a:cxn ang="0">
                    <a:pos x="883" y="1321"/>
                  </a:cxn>
                  <a:cxn ang="0">
                    <a:pos x="825" y="1318"/>
                  </a:cxn>
                  <a:cxn ang="0">
                    <a:pos x="768" y="1309"/>
                  </a:cxn>
                  <a:cxn ang="0">
                    <a:pos x="710" y="1294"/>
                  </a:cxn>
                  <a:cxn ang="0">
                    <a:pos x="654" y="1273"/>
                  </a:cxn>
                  <a:cxn ang="0">
                    <a:pos x="599" y="1245"/>
                  </a:cxn>
                  <a:cxn ang="0">
                    <a:pos x="285" y="1064"/>
                  </a:cxn>
                  <a:cxn ang="0">
                    <a:pos x="233" y="1031"/>
                  </a:cxn>
                  <a:cxn ang="0">
                    <a:pos x="186" y="993"/>
                  </a:cxn>
                  <a:cxn ang="0">
                    <a:pos x="143" y="949"/>
                  </a:cxn>
                  <a:cxn ang="0">
                    <a:pos x="107" y="904"/>
                  </a:cxn>
                  <a:cxn ang="0">
                    <a:pos x="75" y="853"/>
                  </a:cxn>
                  <a:cxn ang="0">
                    <a:pos x="48" y="801"/>
                  </a:cxn>
                  <a:cxn ang="0">
                    <a:pos x="28" y="748"/>
                  </a:cxn>
                  <a:cxn ang="0">
                    <a:pos x="13" y="690"/>
                  </a:cxn>
                  <a:cxn ang="0">
                    <a:pos x="3" y="632"/>
                  </a:cxn>
                  <a:cxn ang="0">
                    <a:pos x="0" y="575"/>
                  </a:cxn>
                  <a:cxn ang="0">
                    <a:pos x="3" y="515"/>
                  </a:cxn>
                  <a:cxn ang="0">
                    <a:pos x="11" y="456"/>
                  </a:cxn>
                  <a:cxn ang="0">
                    <a:pos x="27" y="399"/>
                  </a:cxn>
                  <a:cxn ang="0">
                    <a:pos x="48" y="341"/>
                  </a:cxn>
                  <a:cxn ang="0">
                    <a:pos x="76" y="286"/>
                  </a:cxn>
                  <a:cxn ang="0">
                    <a:pos x="110" y="234"/>
                  </a:cxn>
                  <a:cxn ang="0">
                    <a:pos x="148" y="186"/>
                  </a:cxn>
                  <a:cxn ang="0">
                    <a:pos x="191" y="144"/>
                  </a:cxn>
                  <a:cxn ang="0">
                    <a:pos x="236" y="107"/>
                  </a:cxn>
                  <a:cxn ang="0">
                    <a:pos x="287" y="75"/>
                  </a:cxn>
                  <a:cxn ang="0">
                    <a:pos x="339" y="48"/>
                  </a:cxn>
                  <a:cxn ang="0">
                    <a:pos x="392" y="28"/>
                  </a:cxn>
                  <a:cxn ang="0">
                    <a:pos x="450" y="13"/>
                  </a:cxn>
                  <a:cxn ang="0">
                    <a:pos x="508" y="3"/>
                  </a:cxn>
                  <a:cxn ang="0">
                    <a:pos x="565" y="0"/>
                  </a:cxn>
                </a:cxnLst>
                <a:rect l="0" t="0" r="r" b="b"/>
                <a:pathLst>
                  <a:path w="1412" h="1321">
                    <a:moveTo>
                      <a:pt x="565" y="0"/>
                    </a:moveTo>
                    <a:lnTo>
                      <a:pt x="624" y="3"/>
                    </a:lnTo>
                    <a:lnTo>
                      <a:pt x="683" y="12"/>
                    </a:lnTo>
                    <a:lnTo>
                      <a:pt x="741" y="27"/>
                    </a:lnTo>
                    <a:lnTo>
                      <a:pt x="799" y="48"/>
                    </a:lnTo>
                    <a:lnTo>
                      <a:pt x="854" y="76"/>
                    </a:lnTo>
                    <a:lnTo>
                      <a:pt x="1167" y="256"/>
                    </a:lnTo>
                    <a:lnTo>
                      <a:pt x="1215" y="287"/>
                    </a:lnTo>
                    <a:lnTo>
                      <a:pt x="1258" y="321"/>
                    </a:lnTo>
                    <a:lnTo>
                      <a:pt x="1298" y="359"/>
                    </a:lnTo>
                    <a:lnTo>
                      <a:pt x="1332" y="400"/>
                    </a:lnTo>
                    <a:lnTo>
                      <a:pt x="1363" y="444"/>
                    </a:lnTo>
                    <a:lnTo>
                      <a:pt x="1389" y="490"/>
                    </a:lnTo>
                    <a:lnTo>
                      <a:pt x="1412" y="538"/>
                    </a:lnTo>
                    <a:lnTo>
                      <a:pt x="1348" y="565"/>
                    </a:lnTo>
                    <a:lnTo>
                      <a:pt x="1289" y="598"/>
                    </a:lnTo>
                    <a:lnTo>
                      <a:pt x="1232" y="636"/>
                    </a:lnTo>
                    <a:lnTo>
                      <a:pt x="1180" y="682"/>
                    </a:lnTo>
                    <a:lnTo>
                      <a:pt x="1132" y="731"/>
                    </a:lnTo>
                    <a:lnTo>
                      <a:pt x="1088" y="784"/>
                    </a:lnTo>
                    <a:lnTo>
                      <a:pt x="1049" y="843"/>
                    </a:lnTo>
                    <a:lnTo>
                      <a:pt x="1015" y="908"/>
                    </a:lnTo>
                    <a:lnTo>
                      <a:pt x="990" y="974"/>
                    </a:lnTo>
                    <a:lnTo>
                      <a:pt x="970" y="1042"/>
                    </a:lnTo>
                    <a:lnTo>
                      <a:pt x="958" y="1109"/>
                    </a:lnTo>
                    <a:lnTo>
                      <a:pt x="952" y="1178"/>
                    </a:lnTo>
                    <a:lnTo>
                      <a:pt x="953" y="1247"/>
                    </a:lnTo>
                    <a:lnTo>
                      <a:pt x="960" y="1315"/>
                    </a:lnTo>
                    <a:lnTo>
                      <a:pt x="921" y="1319"/>
                    </a:lnTo>
                    <a:lnTo>
                      <a:pt x="883" y="1321"/>
                    </a:lnTo>
                    <a:lnTo>
                      <a:pt x="825" y="1318"/>
                    </a:lnTo>
                    <a:lnTo>
                      <a:pt x="768" y="1309"/>
                    </a:lnTo>
                    <a:lnTo>
                      <a:pt x="710" y="1294"/>
                    </a:lnTo>
                    <a:lnTo>
                      <a:pt x="654" y="1273"/>
                    </a:lnTo>
                    <a:lnTo>
                      <a:pt x="599" y="1245"/>
                    </a:lnTo>
                    <a:lnTo>
                      <a:pt x="285" y="1064"/>
                    </a:lnTo>
                    <a:lnTo>
                      <a:pt x="233" y="1031"/>
                    </a:lnTo>
                    <a:lnTo>
                      <a:pt x="186" y="993"/>
                    </a:lnTo>
                    <a:lnTo>
                      <a:pt x="143" y="949"/>
                    </a:lnTo>
                    <a:lnTo>
                      <a:pt x="107" y="904"/>
                    </a:lnTo>
                    <a:lnTo>
                      <a:pt x="75" y="853"/>
                    </a:lnTo>
                    <a:lnTo>
                      <a:pt x="48" y="801"/>
                    </a:lnTo>
                    <a:lnTo>
                      <a:pt x="28" y="748"/>
                    </a:lnTo>
                    <a:lnTo>
                      <a:pt x="13" y="690"/>
                    </a:lnTo>
                    <a:lnTo>
                      <a:pt x="3" y="632"/>
                    </a:lnTo>
                    <a:lnTo>
                      <a:pt x="0" y="575"/>
                    </a:lnTo>
                    <a:lnTo>
                      <a:pt x="3" y="515"/>
                    </a:lnTo>
                    <a:lnTo>
                      <a:pt x="11" y="456"/>
                    </a:lnTo>
                    <a:lnTo>
                      <a:pt x="27" y="399"/>
                    </a:lnTo>
                    <a:lnTo>
                      <a:pt x="48" y="341"/>
                    </a:lnTo>
                    <a:lnTo>
                      <a:pt x="76" y="286"/>
                    </a:lnTo>
                    <a:lnTo>
                      <a:pt x="110" y="234"/>
                    </a:lnTo>
                    <a:lnTo>
                      <a:pt x="148" y="186"/>
                    </a:lnTo>
                    <a:lnTo>
                      <a:pt x="191" y="144"/>
                    </a:lnTo>
                    <a:lnTo>
                      <a:pt x="236" y="107"/>
                    </a:lnTo>
                    <a:lnTo>
                      <a:pt x="287" y="75"/>
                    </a:lnTo>
                    <a:lnTo>
                      <a:pt x="339" y="48"/>
                    </a:lnTo>
                    <a:lnTo>
                      <a:pt x="392" y="28"/>
                    </a:lnTo>
                    <a:lnTo>
                      <a:pt x="450" y="13"/>
                    </a:lnTo>
                    <a:lnTo>
                      <a:pt x="508" y="3"/>
                    </a:lnTo>
                    <a:lnTo>
                      <a:pt x="5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47F78B9F-878E-4D17-B385-439CD4EC647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69871" y="2789620"/>
              <a:ext cx="254593" cy="402745"/>
              <a:chOff x="8056644" y="2757266"/>
              <a:chExt cx="280988" cy="444500"/>
            </a:xfrm>
            <a:solidFill>
              <a:srgbClr val="19764D"/>
            </a:solidFill>
          </p:grpSpPr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8116969" y="2757266"/>
                <a:ext cx="207963" cy="303213"/>
              </a:xfrm>
              <a:custGeom>
                <a:avLst/>
                <a:gdLst/>
                <a:ahLst/>
                <a:cxnLst>
                  <a:cxn ang="0">
                    <a:pos x="35" y="7"/>
                  </a:cxn>
                  <a:cxn ang="0">
                    <a:pos x="87" y="38"/>
                  </a:cxn>
                  <a:cxn ang="0">
                    <a:pos x="121" y="84"/>
                  </a:cxn>
                  <a:cxn ang="0">
                    <a:pos x="131" y="131"/>
                  </a:cxn>
                  <a:cxn ang="0">
                    <a:pos x="123" y="161"/>
                  </a:cxn>
                  <a:cxn ang="0">
                    <a:pos x="103" y="178"/>
                  </a:cxn>
                  <a:cxn ang="0">
                    <a:pos x="83" y="187"/>
                  </a:cxn>
                  <a:cxn ang="0">
                    <a:pos x="73" y="169"/>
                  </a:cxn>
                  <a:cxn ang="0">
                    <a:pos x="72" y="142"/>
                  </a:cxn>
                  <a:cxn ang="0">
                    <a:pos x="90" y="122"/>
                  </a:cxn>
                  <a:cxn ang="0">
                    <a:pos x="100" y="101"/>
                  </a:cxn>
                  <a:cxn ang="0">
                    <a:pos x="90" y="115"/>
                  </a:cxn>
                  <a:cxn ang="0">
                    <a:pos x="72" y="133"/>
                  </a:cxn>
                  <a:cxn ang="0">
                    <a:pos x="73" y="116"/>
                  </a:cxn>
                  <a:cxn ang="0">
                    <a:pos x="72" y="93"/>
                  </a:cxn>
                  <a:cxn ang="0">
                    <a:pos x="80" y="69"/>
                  </a:cxn>
                  <a:cxn ang="0">
                    <a:pos x="82" y="56"/>
                  </a:cxn>
                  <a:cxn ang="0">
                    <a:pos x="78" y="70"/>
                  </a:cxn>
                  <a:cxn ang="0">
                    <a:pos x="64" y="66"/>
                  </a:cxn>
                  <a:cxn ang="0">
                    <a:pos x="48" y="43"/>
                  </a:cxn>
                  <a:cxn ang="0">
                    <a:pos x="41" y="36"/>
                  </a:cxn>
                  <a:cxn ang="0">
                    <a:pos x="47" y="45"/>
                  </a:cxn>
                  <a:cxn ang="0">
                    <a:pos x="57" y="69"/>
                  </a:cxn>
                  <a:cxn ang="0">
                    <a:pos x="51" y="78"/>
                  </a:cxn>
                  <a:cxn ang="0">
                    <a:pos x="41" y="67"/>
                  </a:cxn>
                  <a:cxn ang="0">
                    <a:pos x="45" y="77"/>
                  </a:cxn>
                  <a:cxn ang="0">
                    <a:pos x="64" y="95"/>
                  </a:cxn>
                  <a:cxn ang="0">
                    <a:pos x="64" y="123"/>
                  </a:cxn>
                  <a:cxn ang="0">
                    <a:pos x="59" y="132"/>
                  </a:cxn>
                  <a:cxn ang="0">
                    <a:pos x="40" y="118"/>
                  </a:cxn>
                  <a:cxn ang="0">
                    <a:pos x="28" y="107"/>
                  </a:cxn>
                  <a:cxn ang="0">
                    <a:pos x="38" y="121"/>
                  </a:cxn>
                  <a:cxn ang="0">
                    <a:pos x="54" y="138"/>
                  </a:cxn>
                  <a:cxn ang="0">
                    <a:pos x="64" y="164"/>
                  </a:cxn>
                  <a:cxn ang="0">
                    <a:pos x="66" y="190"/>
                  </a:cxn>
                  <a:cxn ang="0">
                    <a:pos x="33" y="185"/>
                  </a:cxn>
                  <a:cxn ang="0">
                    <a:pos x="10" y="163"/>
                  </a:cxn>
                  <a:cxn ang="0">
                    <a:pos x="0" y="131"/>
                  </a:cxn>
                  <a:cxn ang="0">
                    <a:pos x="3" y="101"/>
                  </a:cxn>
                  <a:cxn ang="0">
                    <a:pos x="16" y="64"/>
                  </a:cxn>
                  <a:cxn ang="0">
                    <a:pos x="16" y="38"/>
                  </a:cxn>
                  <a:cxn ang="0">
                    <a:pos x="6" y="0"/>
                  </a:cxn>
                </a:cxnLst>
                <a:rect l="0" t="0" r="r" b="b"/>
                <a:pathLst>
                  <a:path w="131" h="191">
                    <a:moveTo>
                      <a:pt x="6" y="0"/>
                    </a:moveTo>
                    <a:lnTo>
                      <a:pt x="35" y="7"/>
                    </a:lnTo>
                    <a:lnTo>
                      <a:pt x="64" y="19"/>
                    </a:lnTo>
                    <a:lnTo>
                      <a:pt x="87" y="38"/>
                    </a:lnTo>
                    <a:lnTo>
                      <a:pt x="107" y="60"/>
                    </a:lnTo>
                    <a:lnTo>
                      <a:pt x="121" y="84"/>
                    </a:lnTo>
                    <a:lnTo>
                      <a:pt x="130" y="109"/>
                    </a:lnTo>
                    <a:lnTo>
                      <a:pt x="131" y="131"/>
                    </a:lnTo>
                    <a:lnTo>
                      <a:pt x="128" y="147"/>
                    </a:lnTo>
                    <a:lnTo>
                      <a:pt x="123" y="161"/>
                    </a:lnTo>
                    <a:lnTo>
                      <a:pt x="113" y="171"/>
                    </a:lnTo>
                    <a:lnTo>
                      <a:pt x="103" y="178"/>
                    </a:lnTo>
                    <a:lnTo>
                      <a:pt x="93" y="184"/>
                    </a:lnTo>
                    <a:lnTo>
                      <a:pt x="83" y="187"/>
                    </a:lnTo>
                    <a:lnTo>
                      <a:pt x="76" y="188"/>
                    </a:lnTo>
                    <a:lnTo>
                      <a:pt x="73" y="169"/>
                    </a:lnTo>
                    <a:lnTo>
                      <a:pt x="72" y="157"/>
                    </a:lnTo>
                    <a:lnTo>
                      <a:pt x="72" y="142"/>
                    </a:lnTo>
                    <a:lnTo>
                      <a:pt x="82" y="133"/>
                    </a:lnTo>
                    <a:lnTo>
                      <a:pt x="90" y="122"/>
                    </a:lnTo>
                    <a:lnTo>
                      <a:pt x="96" y="109"/>
                    </a:lnTo>
                    <a:lnTo>
                      <a:pt x="100" y="101"/>
                    </a:lnTo>
                    <a:lnTo>
                      <a:pt x="102" y="97"/>
                    </a:lnTo>
                    <a:lnTo>
                      <a:pt x="90" y="115"/>
                    </a:lnTo>
                    <a:lnTo>
                      <a:pt x="80" y="126"/>
                    </a:lnTo>
                    <a:lnTo>
                      <a:pt x="72" y="133"/>
                    </a:lnTo>
                    <a:lnTo>
                      <a:pt x="72" y="128"/>
                    </a:lnTo>
                    <a:lnTo>
                      <a:pt x="73" y="116"/>
                    </a:lnTo>
                    <a:lnTo>
                      <a:pt x="73" y="104"/>
                    </a:lnTo>
                    <a:lnTo>
                      <a:pt x="72" y="93"/>
                    </a:lnTo>
                    <a:lnTo>
                      <a:pt x="78" y="81"/>
                    </a:lnTo>
                    <a:lnTo>
                      <a:pt x="80" y="69"/>
                    </a:lnTo>
                    <a:lnTo>
                      <a:pt x="82" y="60"/>
                    </a:lnTo>
                    <a:lnTo>
                      <a:pt x="82" y="56"/>
                    </a:lnTo>
                    <a:lnTo>
                      <a:pt x="80" y="60"/>
                    </a:lnTo>
                    <a:lnTo>
                      <a:pt x="78" y="70"/>
                    </a:lnTo>
                    <a:lnTo>
                      <a:pt x="69" y="83"/>
                    </a:lnTo>
                    <a:lnTo>
                      <a:pt x="64" y="66"/>
                    </a:lnTo>
                    <a:lnTo>
                      <a:pt x="55" y="53"/>
                    </a:lnTo>
                    <a:lnTo>
                      <a:pt x="48" y="43"/>
                    </a:lnTo>
                    <a:lnTo>
                      <a:pt x="44" y="38"/>
                    </a:lnTo>
                    <a:lnTo>
                      <a:pt x="41" y="36"/>
                    </a:lnTo>
                    <a:lnTo>
                      <a:pt x="42" y="39"/>
                    </a:lnTo>
                    <a:lnTo>
                      <a:pt x="47" y="45"/>
                    </a:lnTo>
                    <a:lnTo>
                      <a:pt x="51" y="56"/>
                    </a:lnTo>
                    <a:lnTo>
                      <a:pt x="57" y="69"/>
                    </a:lnTo>
                    <a:lnTo>
                      <a:pt x="62" y="85"/>
                    </a:lnTo>
                    <a:lnTo>
                      <a:pt x="51" y="78"/>
                    </a:lnTo>
                    <a:lnTo>
                      <a:pt x="44" y="71"/>
                    </a:lnTo>
                    <a:lnTo>
                      <a:pt x="41" y="67"/>
                    </a:lnTo>
                    <a:lnTo>
                      <a:pt x="40" y="66"/>
                    </a:lnTo>
                    <a:lnTo>
                      <a:pt x="45" y="77"/>
                    </a:lnTo>
                    <a:lnTo>
                      <a:pt x="52" y="87"/>
                    </a:lnTo>
                    <a:lnTo>
                      <a:pt x="64" y="95"/>
                    </a:lnTo>
                    <a:lnTo>
                      <a:pt x="65" y="109"/>
                    </a:lnTo>
                    <a:lnTo>
                      <a:pt x="64" y="123"/>
                    </a:lnTo>
                    <a:lnTo>
                      <a:pt x="64" y="133"/>
                    </a:lnTo>
                    <a:lnTo>
                      <a:pt x="59" y="132"/>
                    </a:lnTo>
                    <a:lnTo>
                      <a:pt x="51" y="126"/>
                    </a:lnTo>
                    <a:lnTo>
                      <a:pt x="40" y="118"/>
                    </a:lnTo>
                    <a:lnTo>
                      <a:pt x="27" y="104"/>
                    </a:lnTo>
                    <a:lnTo>
                      <a:pt x="28" y="107"/>
                    </a:lnTo>
                    <a:lnTo>
                      <a:pt x="33" y="112"/>
                    </a:lnTo>
                    <a:lnTo>
                      <a:pt x="38" y="121"/>
                    </a:lnTo>
                    <a:lnTo>
                      <a:pt x="45" y="131"/>
                    </a:lnTo>
                    <a:lnTo>
                      <a:pt x="54" y="138"/>
                    </a:lnTo>
                    <a:lnTo>
                      <a:pt x="64" y="142"/>
                    </a:lnTo>
                    <a:lnTo>
                      <a:pt x="64" y="164"/>
                    </a:lnTo>
                    <a:lnTo>
                      <a:pt x="65" y="174"/>
                    </a:lnTo>
                    <a:lnTo>
                      <a:pt x="66" y="190"/>
                    </a:lnTo>
                    <a:lnTo>
                      <a:pt x="48" y="191"/>
                    </a:lnTo>
                    <a:lnTo>
                      <a:pt x="33" y="185"/>
                    </a:lnTo>
                    <a:lnTo>
                      <a:pt x="20" y="176"/>
                    </a:lnTo>
                    <a:lnTo>
                      <a:pt x="10" y="163"/>
                    </a:lnTo>
                    <a:lnTo>
                      <a:pt x="4" y="147"/>
                    </a:lnTo>
                    <a:lnTo>
                      <a:pt x="0" y="131"/>
                    </a:lnTo>
                    <a:lnTo>
                      <a:pt x="0" y="115"/>
                    </a:lnTo>
                    <a:lnTo>
                      <a:pt x="3" y="101"/>
                    </a:lnTo>
                    <a:lnTo>
                      <a:pt x="7" y="87"/>
                    </a:lnTo>
                    <a:lnTo>
                      <a:pt x="16" y="64"/>
                    </a:lnTo>
                    <a:lnTo>
                      <a:pt x="17" y="52"/>
                    </a:lnTo>
                    <a:lnTo>
                      <a:pt x="16" y="38"/>
                    </a:lnTo>
                    <a:lnTo>
                      <a:pt x="13" y="21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9"/>
              <p:cNvSpPr>
                <a:spLocks noEditPoints="1"/>
              </p:cNvSpPr>
              <p:nvPr/>
            </p:nvSpPr>
            <p:spPr bwMode="auto">
              <a:xfrm>
                <a:off x="8056644" y="3055716"/>
                <a:ext cx="280988" cy="146050"/>
              </a:xfrm>
              <a:custGeom>
                <a:avLst/>
                <a:gdLst/>
                <a:ahLst/>
                <a:cxnLst>
                  <a:cxn ang="0">
                    <a:pos x="58" y="30"/>
                  </a:cxn>
                  <a:cxn ang="0">
                    <a:pos x="72" y="31"/>
                  </a:cxn>
                  <a:cxn ang="0">
                    <a:pos x="85" y="37"/>
                  </a:cxn>
                  <a:cxn ang="0">
                    <a:pos x="96" y="49"/>
                  </a:cxn>
                  <a:cxn ang="0">
                    <a:pos x="96" y="51"/>
                  </a:cxn>
                  <a:cxn ang="0">
                    <a:pos x="97" y="51"/>
                  </a:cxn>
                  <a:cxn ang="0">
                    <a:pos x="72" y="54"/>
                  </a:cxn>
                  <a:cxn ang="0">
                    <a:pos x="42" y="62"/>
                  </a:cxn>
                  <a:cxn ang="0">
                    <a:pos x="72" y="55"/>
                  </a:cxn>
                  <a:cxn ang="0">
                    <a:pos x="99" y="55"/>
                  </a:cxn>
                  <a:cxn ang="0">
                    <a:pos x="103" y="66"/>
                  </a:cxn>
                  <a:cxn ang="0">
                    <a:pos x="100" y="76"/>
                  </a:cxn>
                  <a:cxn ang="0">
                    <a:pos x="95" y="83"/>
                  </a:cxn>
                  <a:cxn ang="0">
                    <a:pos x="85" y="89"/>
                  </a:cxn>
                  <a:cxn ang="0">
                    <a:pos x="73" y="92"/>
                  </a:cxn>
                  <a:cxn ang="0">
                    <a:pos x="61" y="92"/>
                  </a:cxn>
                  <a:cxn ang="0">
                    <a:pos x="48" y="89"/>
                  </a:cxn>
                  <a:cxn ang="0">
                    <a:pos x="31" y="83"/>
                  </a:cxn>
                  <a:cxn ang="0">
                    <a:pos x="16" y="79"/>
                  </a:cxn>
                  <a:cxn ang="0">
                    <a:pos x="5" y="76"/>
                  </a:cxn>
                  <a:cxn ang="0">
                    <a:pos x="0" y="76"/>
                  </a:cxn>
                  <a:cxn ang="0">
                    <a:pos x="2" y="73"/>
                  </a:cxn>
                  <a:cxn ang="0">
                    <a:pos x="6" y="68"/>
                  </a:cxn>
                  <a:cxn ang="0">
                    <a:pos x="23" y="51"/>
                  </a:cxn>
                  <a:cxn ang="0">
                    <a:pos x="45" y="34"/>
                  </a:cxn>
                  <a:cxn ang="0">
                    <a:pos x="58" y="30"/>
                  </a:cxn>
                  <a:cxn ang="0">
                    <a:pos x="111" y="0"/>
                  </a:cxn>
                  <a:cxn ang="0">
                    <a:pos x="114" y="0"/>
                  </a:cxn>
                  <a:cxn ang="0">
                    <a:pos x="118" y="17"/>
                  </a:cxn>
                  <a:cxn ang="0">
                    <a:pos x="125" y="34"/>
                  </a:cxn>
                  <a:cxn ang="0">
                    <a:pos x="137" y="48"/>
                  </a:cxn>
                  <a:cxn ang="0">
                    <a:pos x="148" y="59"/>
                  </a:cxn>
                  <a:cxn ang="0">
                    <a:pos x="161" y="69"/>
                  </a:cxn>
                  <a:cxn ang="0">
                    <a:pos x="169" y="75"/>
                  </a:cxn>
                  <a:cxn ang="0">
                    <a:pos x="176" y="78"/>
                  </a:cxn>
                  <a:cxn ang="0">
                    <a:pos x="177" y="80"/>
                  </a:cxn>
                  <a:cxn ang="0">
                    <a:pos x="177" y="83"/>
                  </a:cxn>
                  <a:cxn ang="0">
                    <a:pos x="176" y="86"/>
                  </a:cxn>
                  <a:cxn ang="0">
                    <a:pos x="172" y="90"/>
                  </a:cxn>
                  <a:cxn ang="0">
                    <a:pos x="161" y="83"/>
                  </a:cxn>
                  <a:cxn ang="0">
                    <a:pos x="151" y="76"/>
                  </a:cxn>
                  <a:cxn ang="0">
                    <a:pos x="140" y="66"/>
                  </a:cxn>
                  <a:cxn ang="0">
                    <a:pos x="132" y="64"/>
                  </a:cxn>
                  <a:cxn ang="0">
                    <a:pos x="123" y="61"/>
                  </a:cxn>
                  <a:cxn ang="0">
                    <a:pos x="111" y="57"/>
                  </a:cxn>
                  <a:cxn ang="0">
                    <a:pos x="99" y="55"/>
                  </a:cxn>
                  <a:cxn ang="0">
                    <a:pos x="97" y="54"/>
                  </a:cxn>
                  <a:cxn ang="0">
                    <a:pos x="97" y="51"/>
                  </a:cxn>
                  <a:cxn ang="0">
                    <a:pos x="111" y="52"/>
                  </a:cxn>
                  <a:cxn ang="0">
                    <a:pos x="123" y="55"/>
                  </a:cxn>
                  <a:cxn ang="0">
                    <a:pos x="131" y="57"/>
                  </a:cxn>
                  <a:cxn ang="0">
                    <a:pos x="118" y="41"/>
                  </a:cxn>
                  <a:cxn ang="0">
                    <a:pos x="110" y="24"/>
                  </a:cxn>
                  <a:cxn ang="0">
                    <a:pos x="104" y="2"/>
                  </a:cxn>
                  <a:cxn ang="0">
                    <a:pos x="107" y="2"/>
                  </a:cxn>
                  <a:cxn ang="0">
                    <a:pos x="111" y="0"/>
                  </a:cxn>
                </a:cxnLst>
                <a:rect l="0" t="0" r="r" b="b"/>
                <a:pathLst>
                  <a:path w="177" h="92">
                    <a:moveTo>
                      <a:pt x="58" y="30"/>
                    </a:moveTo>
                    <a:lnTo>
                      <a:pt x="72" y="31"/>
                    </a:lnTo>
                    <a:lnTo>
                      <a:pt x="85" y="37"/>
                    </a:lnTo>
                    <a:lnTo>
                      <a:pt x="96" y="49"/>
                    </a:lnTo>
                    <a:lnTo>
                      <a:pt x="96" y="51"/>
                    </a:lnTo>
                    <a:lnTo>
                      <a:pt x="97" y="51"/>
                    </a:lnTo>
                    <a:lnTo>
                      <a:pt x="72" y="54"/>
                    </a:lnTo>
                    <a:lnTo>
                      <a:pt x="42" y="62"/>
                    </a:lnTo>
                    <a:lnTo>
                      <a:pt x="72" y="55"/>
                    </a:lnTo>
                    <a:lnTo>
                      <a:pt x="99" y="55"/>
                    </a:lnTo>
                    <a:lnTo>
                      <a:pt x="103" y="66"/>
                    </a:lnTo>
                    <a:lnTo>
                      <a:pt x="100" y="76"/>
                    </a:lnTo>
                    <a:lnTo>
                      <a:pt x="95" y="83"/>
                    </a:lnTo>
                    <a:lnTo>
                      <a:pt x="85" y="89"/>
                    </a:lnTo>
                    <a:lnTo>
                      <a:pt x="73" y="92"/>
                    </a:lnTo>
                    <a:lnTo>
                      <a:pt x="61" y="92"/>
                    </a:lnTo>
                    <a:lnTo>
                      <a:pt x="48" y="89"/>
                    </a:lnTo>
                    <a:lnTo>
                      <a:pt x="31" y="83"/>
                    </a:lnTo>
                    <a:lnTo>
                      <a:pt x="16" y="79"/>
                    </a:lnTo>
                    <a:lnTo>
                      <a:pt x="5" y="76"/>
                    </a:lnTo>
                    <a:lnTo>
                      <a:pt x="0" y="76"/>
                    </a:lnTo>
                    <a:lnTo>
                      <a:pt x="2" y="73"/>
                    </a:lnTo>
                    <a:lnTo>
                      <a:pt x="6" y="68"/>
                    </a:lnTo>
                    <a:lnTo>
                      <a:pt x="23" y="51"/>
                    </a:lnTo>
                    <a:lnTo>
                      <a:pt x="45" y="34"/>
                    </a:lnTo>
                    <a:lnTo>
                      <a:pt x="58" y="30"/>
                    </a:lnTo>
                    <a:close/>
                    <a:moveTo>
                      <a:pt x="111" y="0"/>
                    </a:moveTo>
                    <a:lnTo>
                      <a:pt x="114" y="0"/>
                    </a:lnTo>
                    <a:lnTo>
                      <a:pt x="118" y="17"/>
                    </a:lnTo>
                    <a:lnTo>
                      <a:pt x="125" y="34"/>
                    </a:lnTo>
                    <a:lnTo>
                      <a:pt x="137" y="48"/>
                    </a:lnTo>
                    <a:lnTo>
                      <a:pt x="148" y="59"/>
                    </a:lnTo>
                    <a:lnTo>
                      <a:pt x="161" y="69"/>
                    </a:lnTo>
                    <a:lnTo>
                      <a:pt x="169" y="75"/>
                    </a:lnTo>
                    <a:lnTo>
                      <a:pt x="176" y="78"/>
                    </a:lnTo>
                    <a:lnTo>
                      <a:pt x="177" y="80"/>
                    </a:lnTo>
                    <a:lnTo>
                      <a:pt x="177" y="83"/>
                    </a:lnTo>
                    <a:lnTo>
                      <a:pt x="176" y="86"/>
                    </a:lnTo>
                    <a:lnTo>
                      <a:pt x="172" y="90"/>
                    </a:lnTo>
                    <a:lnTo>
                      <a:pt x="161" y="83"/>
                    </a:lnTo>
                    <a:lnTo>
                      <a:pt x="151" y="76"/>
                    </a:lnTo>
                    <a:lnTo>
                      <a:pt x="140" y="66"/>
                    </a:lnTo>
                    <a:lnTo>
                      <a:pt x="132" y="64"/>
                    </a:lnTo>
                    <a:lnTo>
                      <a:pt x="123" y="61"/>
                    </a:lnTo>
                    <a:lnTo>
                      <a:pt x="111" y="57"/>
                    </a:lnTo>
                    <a:lnTo>
                      <a:pt x="99" y="55"/>
                    </a:lnTo>
                    <a:lnTo>
                      <a:pt x="97" y="54"/>
                    </a:lnTo>
                    <a:lnTo>
                      <a:pt x="97" y="51"/>
                    </a:lnTo>
                    <a:lnTo>
                      <a:pt x="111" y="52"/>
                    </a:lnTo>
                    <a:lnTo>
                      <a:pt x="123" y="55"/>
                    </a:lnTo>
                    <a:lnTo>
                      <a:pt x="131" y="57"/>
                    </a:lnTo>
                    <a:lnTo>
                      <a:pt x="118" y="41"/>
                    </a:lnTo>
                    <a:lnTo>
                      <a:pt x="110" y="24"/>
                    </a:lnTo>
                    <a:lnTo>
                      <a:pt x="104" y="2"/>
                    </a:lnTo>
                    <a:lnTo>
                      <a:pt x="107" y="2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8FF33E86-2EA2-41F9-B3D4-5784597406F6}"/>
                </a:ext>
              </a:extLst>
            </p:cNvPr>
            <p:cNvGrpSpPr/>
            <p:nvPr/>
          </p:nvGrpSpPr>
          <p:grpSpPr>
            <a:xfrm>
              <a:off x="9044069" y="3409728"/>
              <a:ext cx="373063" cy="350838"/>
              <a:chOff x="9044069" y="3409728"/>
              <a:chExt cx="373063" cy="350838"/>
            </a:xfrm>
            <a:solidFill>
              <a:srgbClr val="19764D"/>
            </a:solidFill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9044069" y="3560541"/>
                <a:ext cx="323850" cy="200025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204" y="71"/>
                  </a:cxn>
                  <a:cxn ang="0">
                    <a:pos x="191" y="79"/>
                  </a:cxn>
                  <a:cxn ang="0">
                    <a:pos x="176" y="83"/>
                  </a:cxn>
                  <a:cxn ang="0">
                    <a:pos x="160" y="83"/>
                  </a:cxn>
                  <a:cxn ang="0">
                    <a:pos x="143" y="81"/>
                  </a:cxn>
                  <a:cxn ang="0">
                    <a:pos x="126" y="73"/>
                  </a:cxn>
                  <a:cxn ang="0">
                    <a:pos x="128" y="85"/>
                  </a:cxn>
                  <a:cxn ang="0">
                    <a:pos x="156" y="102"/>
                  </a:cxn>
                  <a:cxn ang="0">
                    <a:pos x="163" y="120"/>
                  </a:cxn>
                  <a:cxn ang="0">
                    <a:pos x="163" y="124"/>
                  </a:cxn>
                  <a:cxn ang="0">
                    <a:pos x="161" y="124"/>
                  </a:cxn>
                  <a:cxn ang="0">
                    <a:pos x="161" y="126"/>
                  </a:cxn>
                  <a:cxn ang="0">
                    <a:pos x="154" y="126"/>
                  </a:cxn>
                  <a:cxn ang="0">
                    <a:pos x="153" y="123"/>
                  </a:cxn>
                  <a:cxn ang="0">
                    <a:pos x="147" y="109"/>
                  </a:cxn>
                  <a:cxn ang="0">
                    <a:pos x="115" y="89"/>
                  </a:cxn>
                  <a:cxn ang="0">
                    <a:pos x="107" y="64"/>
                  </a:cxn>
                  <a:cxn ang="0">
                    <a:pos x="101" y="61"/>
                  </a:cxn>
                  <a:cxn ang="0">
                    <a:pos x="94" y="58"/>
                  </a:cxn>
                  <a:cxn ang="0">
                    <a:pos x="84" y="72"/>
                  </a:cxn>
                  <a:cxn ang="0">
                    <a:pos x="101" y="88"/>
                  </a:cxn>
                  <a:cxn ang="0">
                    <a:pos x="108" y="106"/>
                  </a:cxn>
                  <a:cxn ang="0">
                    <a:pos x="108" y="110"/>
                  </a:cxn>
                  <a:cxn ang="0">
                    <a:pos x="107" y="111"/>
                  </a:cxn>
                  <a:cxn ang="0">
                    <a:pos x="100" y="111"/>
                  </a:cxn>
                  <a:cxn ang="0">
                    <a:pos x="98" y="109"/>
                  </a:cxn>
                  <a:cxn ang="0">
                    <a:pos x="93" y="92"/>
                  </a:cxn>
                  <a:cxn ang="0">
                    <a:pos x="72" y="73"/>
                  </a:cxn>
                  <a:cxn ang="0">
                    <a:pos x="83" y="51"/>
                  </a:cxn>
                  <a:cxn ang="0">
                    <a:pos x="81" y="50"/>
                  </a:cxn>
                  <a:cxn ang="0">
                    <a:pos x="79" y="48"/>
                  </a:cxn>
                  <a:cxn ang="0">
                    <a:pos x="55" y="51"/>
                  </a:cxn>
                  <a:cxn ang="0">
                    <a:pos x="22" y="31"/>
                  </a:cxn>
                  <a:cxn ang="0">
                    <a:pos x="5" y="31"/>
                  </a:cxn>
                  <a:cxn ang="0">
                    <a:pos x="3" y="30"/>
                  </a:cxn>
                  <a:cxn ang="0">
                    <a:pos x="1" y="28"/>
                  </a:cxn>
                  <a:cxn ang="0">
                    <a:pos x="0" y="26"/>
                  </a:cxn>
                  <a:cxn ang="0">
                    <a:pos x="0" y="24"/>
                  </a:cxn>
                  <a:cxn ang="0">
                    <a:pos x="1" y="23"/>
                  </a:cxn>
                  <a:cxn ang="0">
                    <a:pos x="4" y="21"/>
                  </a:cxn>
                  <a:cxn ang="0">
                    <a:pos x="25" y="21"/>
                  </a:cxn>
                  <a:cxn ang="0">
                    <a:pos x="55" y="38"/>
                  </a:cxn>
                  <a:cxn ang="0">
                    <a:pos x="63" y="38"/>
                  </a:cxn>
                  <a:cxn ang="0">
                    <a:pos x="86" y="0"/>
                  </a:cxn>
                </a:cxnLst>
                <a:rect l="0" t="0" r="r" b="b"/>
                <a:pathLst>
                  <a:path w="204" h="126">
                    <a:moveTo>
                      <a:pt x="86" y="0"/>
                    </a:moveTo>
                    <a:lnTo>
                      <a:pt x="204" y="71"/>
                    </a:lnTo>
                    <a:lnTo>
                      <a:pt x="191" y="79"/>
                    </a:lnTo>
                    <a:lnTo>
                      <a:pt x="176" y="83"/>
                    </a:lnTo>
                    <a:lnTo>
                      <a:pt x="160" y="83"/>
                    </a:lnTo>
                    <a:lnTo>
                      <a:pt x="143" y="81"/>
                    </a:lnTo>
                    <a:lnTo>
                      <a:pt x="126" y="73"/>
                    </a:lnTo>
                    <a:lnTo>
                      <a:pt x="128" y="85"/>
                    </a:lnTo>
                    <a:lnTo>
                      <a:pt x="156" y="102"/>
                    </a:lnTo>
                    <a:lnTo>
                      <a:pt x="163" y="120"/>
                    </a:lnTo>
                    <a:lnTo>
                      <a:pt x="163" y="124"/>
                    </a:lnTo>
                    <a:lnTo>
                      <a:pt x="161" y="124"/>
                    </a:lnTo>
                    <a:lnTo>
                      <a:pt x="161" y="126"/>
                    </a:lnTo>
                    <a:lnTo>
                      <a:pt x="154" y="126"/>
                    </a:lnTo>
                    <a:lnTo>
                      <a:pt x="153" y="123"/>
                    </a:lnTo>
                    <a:lnTo>
                      <a:pt x="147" y="109"/>
                    </a:lnTo>
                    <a:lnTo>
                      <a:pt x="115" y="89"/>
                    </a:lnTo>
                    <a:lnTo>
                      <a:pt x="107" y="64"/>
                    </a:lnTo>
                    <a:lnTo>
                      <a:pt x="101" y="61"/>
                    </a:lnTo>
                    <a:lnTo>
                      <a:pt x="94" y="58"/>
                    </a:lnTo>
                    <a:lnTo>
                      <a:pt x="84" y="72"/>
                    </a:lnTo>
                    <a:lnTo>
                      <a:pt x="101" y="88"/>
                    </a:lnTo>
                    <a:lnTo>
                      <a:pt x="108" y="106"/>
                    </a:lnTo>
                    <a:lnTo>
                      <a:pt x="108" y="110"/>
                    </a:lnTo>
                    <a:lnTo>
                      <a:pt x="107" y="111"/>
                    </a:lnTo>
                    <a:lnTo>
                      <a:pt x="100" y="111"/>
                    </a:lnTo>
                    <a:lnTo>
                      <a:pt x="98" y="109"/>
                    </a:lnTo>
                    <a:lnTo>
                      <a:pt x="93" y="92"/>
                    </a:lnTo>
                    <a:lnTo>
                      <a:pt x="72" y="73"/>
                    </a:lnTo>
                    <a:lnTo>
                      <a:pt x="83" y="51"/>
                    </a:lnTo>
                    <a:lnTo>
                      <a:pt x="81" y="50"/>
                    </a:lnTo>
                    <a:lnTo>
                      <a:pt x="79" y="48"/>
                    </a:lnTo>
                    <a:lnTo>
                      <a:pt x="55" y="51"/>
                    </a:lnTo>
                    <a:lnTo>
                      <a:pt x="22" y="31"/>
                    </a:lnTo>
                    <a:lnTo>
                      <a:pt x="5" y="31"/>
                    </a:lnTo>
                    <a:lnTo>
                      <a:pt x="3" y="30"/>
                    </a:lnTo>
                    <a:lnTo>
                      <a:pt x="1" y="28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1" y="23"/>
                    </a:lnTo>
                    <a:lnTo>
                      <a:pt x="4" y="21"/>
                    </a:lnTo>
                    <a:lnTo>
                      <a:pt x="25" y="21"/>
                    </a:lnTo>
                    <a:lnTo>
                      <a:pt x="55" y="38"/>
                    </a:lnTo>
                    <a:lnTo>
                      <a:pt x="63" y="38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155194" y="3409728"/>
                <a:ext cx="261938" cy="25241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6" y="0"/>
                  </a:cxn>
                  <a:cxn ang="0">
                    <a:pos x="9" y="2"/>
                  </a:cxn>
                  <a:cxn ang="0">
                    <a:pos x="17" y="18"/>
                  </a:cxn>
                  <a:cxn ang="0">
                    <a:pos x="49" y="38"/>
                  </a:cxn>
                  <a:cxn ang="0">
                    <a:pos x="58" y="59"/>
                  </a:cxn>
                  <a:cxn ang="0">
                    <a:pos x="61" y="62"/>
                  </a:cxn>
                  <a:cxn ang="0">
                    <a:pos x="63" y="63"/>
                  </a:cxn>
                  <a:cxn ang="0">
                    <a:pos x="77" y="42"/>
                  </a:cxn>
                  <a:cxn ang="0">
                    <a:pos x="104" y="52"/>
                  </a:cxn>
                  <a:cxn ang="0">
                    <a:pos x="122" y="49"/>
                  </a:cxn>
                  <a:cxn ang="0">
                    <a:pos x="125" y="49"/>
                  </a:cxn>
                  <a:cxn ang="0">
                    <a:pos x="127" y="50"/>
                  </a:cxn>
                  <a:cxn ang="0">
                    <a:pos x="128" y="53"/>
                  </a:cxn>
                  <a:cxn ang="0">
                    <a:pos x="128" y="54"/>
                  </a:cxn>
                  <a:cxn ang="0">
                    <a:pos x="124" y="59"/>
                  </a:cxn>
                  <a:cxn ang="0">
                    <a:pos x="104" y="62"/>
                  </a:cxn>
                  <a:cxn ang="0">
                    <a:pos x="82" y="53"/>
                  </a:cxn>
                  <a:cxn ang="0">
                    <a:pos x="75" y="69"/>
                  </a:cxn>
                  <a:cxn ang="0">
                    <a:pos x="86" y="77"/>
                  </a:cxn>
                  <a:cxn ang="0">
                    <a:pos x="111" y="73"/>
                  </a:cxn>
                  <a:cxn ang="0">
                    <a:pos x="144" y="92"/>
                  </a:cxn>
                  <a:cxn ang="0">
                    <a:pos x="160" y="91"/>
                  </a:cxn>
                  <a:cxn ang="0">
                    <a:pos x="163" y="91"/>
                  </a:cxn>
                  <a:cxn ang="0">
                    <a:pos x="165" y="92"/>
                  </a:cxn>
                  <a:cxn ang="0">
                    <a:pos x="165" y="98"/>
                  </a:cxn>
                  <a:cxn ang="0">
                    <a:pos x="162" y="101"/>
                  </a:cxn>
                  <a:cxn ang="0">
                    <a:pos x="160" y="101"/>
                  </a:cxn>
                  <a:cxn ang="0">
                    <a:pos x="142" y="102"/>
                  </a:cxn>
                  <a:cxn ang="0">
                    <a:pos x="114" y="85"/>
                  </a:cxn>
                  <a:cxn ang="0">
                    <a:pos x="104" y="90"/>
                  </a:cxn>
                  <a:cxn ang="0">
                    <a:pos x="120" y="105"/>
                  </a:cxn>
                  <a:cxn ang="0">
                    <a:pos x="131" y="122"/>
                  </a:cxn>
                  <a:cxn ang="0">
                    <a:pos x="136" y="139"/>
                  </a:cxn>
                  <a:cxn ang="0">
                    <a:pos x="135" y="159"/>
                  </a:cxn>
                  <a:cxn ang="0">
                    <a:pos x="20" y="88"/>
                  </a:cxn>
                  <a:cxn ang="0">
                    <a:pos x="42" y="50"/>
                  </a:cxn>
                  <a:cxn ang="0">
                    <a:pos x="39" y="43"/>
                  </a:cxn>
                  <a:cxn ang="0">
                    <a:pos x="10" y="25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4" y="0"/>
                  </a:cxn>
                </a:cxnLst>
                <a:rect l="0" t="0" r="r" b="b"/>
                <a:pathLst>
                  <a:path w="165" h="159">
                    <a:moveTo>
                      <a:pt x="4" y="0"/>
                    </a:moveTo>
                    <a:lnTo>
                      <a:pt x="6" y="0"/>
                    </a:lnTo>
                    <a:lnTo>
                      <a:pt x="9" y="2"/>
                    </a:lnTo>
                    <a:lnTo>
                      <a:pt x="17" y="18"/>
                    </a:lnTo>
                    <a:lnTo>
                      <a:pt x="49" y="38"/>
                    </a:lnTo>
                    <a:lnTo>
                      <a:pt x="58" y="59"/>
                    </a:lnTo>
                    <a:lnTo>
                      <a:pt x="61" y="62"/>
                    </a:lnTo>
                    <a:lnTo>
                      <a:pt x="63" y="63"/>
                    </a:lnTo>
                    <a:lnTo>
                      <a:pt x="77" y="42"/>
                    </a:lnTo>
                    <a:lnTo>
                      <a:pt x="104" y="52"/>
                    </a:lnTo>
                    <a:lnTo>
                      <a:pt x="122" y="49"/>
                    </a:lnTo>
                    <a:lnTo>
                      <a:pt x="125" y="49"/>
                    </a:lnTo>
                    <a:lnTo>
                      <a:pt x="127" y="50"/>
                    </a:lnTo>
                    <a:lnTo>
                      <a:pt x="128" y="53"/>
                    </a:lnTo>
                    <a:lnTo>
                      <a:pt x="128" y="54"/>
                    </a:lnTo>
                    <a:lnTo>
                      <a:pt x="124" y="59"/>
                    </a:lnTo>
                    <a:lnTo>
                      <a:pt x="104" y="62"/>
                    </a:lnTo>
                    <a:lnTo>
                      <a:pt x="82" y="53"/>
                    </a:lnTo>
                    <a:lnTo>
                      <a:pt x="75" y="69"/>
                    </a:lnTo>
                    <a:lnTo>
                      <a:pt x="86" y="77"/>
                    </a:lnTo>
                    <a:lnTo>
                      <a:pt x="111" y="73"/>
                    </a:lnTo>
                    <a:lnTo>
                      <a:pt x="144" y="92"/>
                    </a:lnTo>
                    <a:lnTo>
                      <a:pt x="160" y="91"/>
                    </a:lnTo>
                    <a:lnTo>
                      <a:pt x="163" y="91"/>
                    </a:lnTo>
                    <a:lnTo>
                      <a:pt x="165" y="92"/>
                    </a:lnTo>
                    <a:lnTo>
                      <a:pt x="165" y="98"/>
                    </a:lnTo>
                    <a:lnTo>
                      <a:pt x="162" y="101"/>
                    </a:lnTo>
                    <a:lnTo>
                      <a:pt x="160" y="101"/>
                    </a:lnTo>
                    <a:lnTo>
                      <a:pt x="142" y="102"/>
                    </a:lnTo>
                    <a:lnTo>
                      <a:pt x="114" y="85"/>
                    </a:lnTo>
                    <a:lnTo>
                      <a:pt x="104" y="90"/>
                    </a:lnTo>
                    <a:lnTo>
                      <a:pt x="120" y="105"/>
                    </a:lnTo>
                    <a:lnTo>
                      <a:pt x="131" y="122"/>
                    </a:lnTo>
                    <a:lnTo>
                      <a:pt x="136" y="139"/>
                    </a:lnTo>
                    <a:lnTo>
                      <a:pt x="135" y="159"/>
                    </a:lnTo>
                    <a:lnTo>
                      <a:pt x="20" y="88"/>
                    </a:lnTo>
                    <a:lnTo>
                      <a:pt x="42" y="50"/>
                    </a:lnTo>
                    <a:lnTo>
                      <a:pt x="39" y="43"/>
                    </a:lnTo>
                    <a:lnTo>
                      <a:pt x="10" y="25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9093281" y="3544666"/>
                <a:ext cx="77788" cy="698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" y="6"/>
                  </a:cxn>
                  <a:cxn ang="0">
                    <a:pos x="26" y="44"/>
                  </a:cxn>
                  <a:cxn ang="0">
                    <a:pos x="12" y="31"/>
                  </a:cxn>
                  <a:cxn ang="0">
                    <a:pos x="4" y="16"/>
                  </a:cxn>
                  <a:cxn ang="0">
                    <a:pos x="0" y="0"/>
                  </a:cxn>
                </a:cxnLst>
                <a:rect l="0" t="0" r="r" b="b"/>
                <a:pathLst>
                  <a:path w="49" h="44">
                    <a:moveTo>
                      <a:pt x="0" y="0"/>
                    </a:moveTo>
                    <a:lnTo>
                      <a:pt x="49" y="6"/>
                    </a:lnTo>
                    <a:lnTo>
                      <a:pt x="26" y="44"/>
                    </a:lnTo>
                    <a:lnTo>
                      <a:pt x="12" y="31"/>
                    </a:lnTo>
                    <a:lnTo>
                      <a:pt x="4" y="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9093281" y="3487516"/>
                <a:ext cx="66675" cy="53975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42" y="34"/>
                  </a:cxn>
                  <a:cxn ang="0">
                    <a:pos x="0" y="29"/>
                  </a:cxn>
                  <a:cxn ang="0">
                    <a:pos x="5" y="13"/>
                  </a:cxn>
                  <a:cxn ang="0">
                    <a:pos x="18" y="0"/>
                  </a:cxn>
                </a:cxnLst>
                <a:rect l="0" t="0" r="r" b="b"/>
                <a:pathLst>
                  <a:path w="42" h="34">
                    <a:moveTo>
                      <a:pt x="18" y="0"/>
                    </a:moveTo>
                    <a:lnTo>
                      <a:pt x="42" y="34"/>
                    </a:lnTo>
                    <a:lnTo>
                      <a:pt x="0" y="29"/>
                    </a:lnTo>
                    <a:lnTo>
                      <a:pt x="5" y="13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9132969" y="3473228"/>
                <a:ext cx="80963" cy="7143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32" y="2"/>
                  </a:cxn>
                  <a:cxn ang="0">
                    <a:pos x="51" y="7"/>
                  </a:cxn>
                  <a:cxn ang="0">
                    <a:pos x="27" y="45"/>
                  </a:cxn>
                  <a:cxn ang="0">
                    <a:pos x="0" y="5"/>
                  </a:cxn>
                  <a:cxn ang="0">
                    <a:pos x="16" y="0"/>
                  </a:cxn>
                </a:cxnLst>
                <a:rect l="0" t="0" r="r" b="b"/>
                <a:pathLst>
                  <a:path w="51" h="45">
                    <a:moveTo>
                      <a:pt x="16" y="0"/>
                    </a:moveTo>
                    <a:lnTo>
                      <a:pt x="32" y="2"/>
                    </a:lnTo>
                    <a:lnTo>
                      <a:pt x="51" y="7"/>
                    </a:lnTo>
                    <a:lnTo>
                      <a:pt x="27" y="45"/>
                    </a:lnTo>
                    <a:lnTo>
                      <a:pt x="0" y="5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170B97B7-5B22-45B4-A76B-E66621EC9DEE}"/>
                </a:ext>
              </a:extLst>
            </p:cNvPr>
            <p:cNvGrpSpPr/>
            <p:nvPr/>
          </p:nvGrpSpPr>
          <p:grpSpPr>
            <a:xfrm>
              <a:off x="8477331" y="2512791"/>
              <a:ext cx="365126" cy="384175"/>
              <a:chOff x="8477331" y="2512791"/>
              <a:chExt cx="365126" cy="384175"/>
            </a:xfrm>
            <a:solidFill>
              <a:srgbClr val="19764D"/>
            </a:solidFill>
          </p:grpSpPr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8631319" y="2512791"/>
                <a:ext cx="211138" cy="14287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31" y="2"/>
                  </a:cxn>
                  <a:cxn ang="0">
                    <a:pos x="43" y="4"/>
                  </a:cxn>
                  <a:cxn ang="0">
                    <a:pos x="55" y="11"/>
                  </a:cxn>
                  <a:cxn ang="0">
                    <a:pos x="62" y="20"/>
                  </a:cxn>
                  <a:cxn ang="0">
                    <a:pos x="67" y="28"/>
                  </a:cxn>
                  <a:cxn ang="0">
                    <a:pos x="73" y="35"/>
                  </a:cxn>
                  <a:cxn ang="0">
                    <a:pos x="80" y="37"/>
                  </a:cxn>
                  <a:cxn ang="0">
                    <a:pos x="90" y="37"/>
                  </a:cxn>
                  <a:cxn ang="0">
                    <a:pos x="101" y="40"/>
                  </a:cxn>
                  <a:cxn ang="0">
                    <a:pos x="114" y="45"/>
                  </a:cxn>
                  <a:cxn ang="0">
                    <a:pos x="125" y="57"/>
                  </a:cxn>
                  <a:cxn ang="0">
                    <a:pos x="130" y="69"/>
                  </a:cxn>
                  <a:cxn ang="0">
                    <a:pos x="133" y="78"/>
                  </a:cxn>
                  <a:cxn ang="0">
                    <a:pos x="133" y="82"/>
                  </a:cxn>
                  <a:cxn ang="0">
                    <a:pos x="97" y="90"/>
                  </a:cxn>
                  <a:cxn ang="0">
                    <a:pos x="11" y="41"/>
                  </a:cxn>
                  <a:cxn ang="0">
                    <a:pos x="0" y="4"/>
                  </a:cxn>
                  <a:cxn ang="0">
                    <a:pos x="2" y="3"/>
                  </a:cxn>
                  <a:cxn ang="0">
                    <a:pos x="10" y="2"/>
                  </a:cxn>
                  <a:cxn ang="0">
                    <a:pos x="19" y="0"/>
                  </a:cxn>
                </a:cxnLst>
                <a:rect l="0" t="0" r="r" b="b"/>
                <a:pathLst>
                  <a:path w="133" h="90">
                    <a:moveTo>
                      <a:pt x="19" y="0"/>
                    </a:moveTo>
                    <a:lnTo>
                      <a:pt x="31" y="2"/>
                    </a:lnTo>
                    <a:lnTo>
                      <a:pt x="43" y="4"/>
                    </a:lnTo>
                    <a:lnTo>
                      <a:pt x="55" y="11"/>
                    </a:lnTo>
                    <a:lnTo>
                      <a:pt x="62" y="20"/>
                    </a:lnTo>
                    <a:lnTo>
                      <a:pt x="67" y="28"/>
                    </a:lnTo>
                    <a:lnTo>
                      <a:pt x="73" y="35"/>
                    </a:lnTo>
                    <a:lnTo>
                      <a:pt x="80" y="37"/>
                    </a:lnTo>
                    <a:lnTo>
                      <a:pt x="90" y="37"/>
                    </a:lnTo>
                    <a:lnTo>
                      <a:pt x="101" y="40"/>
                    </a:lnTo>
                    <a:lnTo>
                      <a:pt x="114" y="45"/>
                    </a:lnTo>
                    <a:lnTo>
                      <a:pt x="125" y="57"/>
                    </a:lnTo>
                    <a:lnTo>
                      <a:pt x="130" y="69"/>
                    </a:lnTo>
                    <a:lnTo>
                      <a:pt x="133" y="78"/>
                    </a:lnTo>
                    <a:lnTo>
                      <a:pt x="133" y="82"/>
                    </a:lnTo>
                    <a:lnTo>
                      <a:pt x="97" y="90"/>
                    </a:lnTo>
                    <a:lnTo>
                      <a:pt x="11" y="41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10" y="2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6"/>
              <p:cNvSpPr>
                <a:spLocks noEditPoints="1"/>
              </p:cNvSpPr>
              <p:nvPr/>
            </p:nvSpPr>
            <p:spPr bwMode="auto">
              <a:xfrm>
                <a:off x="8477331" y="2595341"/>
                <a:ext cx="314325" cy="301625"/>
              </a:xfrm>
              <a:custGeom>
                <a:avLst/>
                <a:gdLst/>
                <a:ahLst/>
                <a:cxnLst>
                  <a:cxn ang="0">
                    <a:pos x="73" y="102"/>
                  </a:cxn>
                  <a:cxn ang="0">
                    <a:pos x="85" y="117"/>
                  </a:cxn>
                  <a:cxn ang="0">
                    <a:pos x="111" y="117"/>
                  </a:cxn>
                  <a:cxn ang="0">
                    <a:pos x="102" y="114"/>
                  </a:cxn>
                  <a:cxn ang="0">
                    <a:pos x="90" y="102"/>
                  </a:cxn>
                  <a:cxn ang="0">
                    <a:pos x="60" y="96"/>
                  </a:cxn>
                  <a:cxn ang="0">
                    <a:pos x="39" y="109"/>
                  </a:cxn>
                  <a:cxn ang="0">
                    <a:pos x="64" y="107"/>
                  </a:cxn>
                  <a:cxn ang="0">
                    <a:pos x="63" y="99"/>
                  </a:cxn>
                  <a:cxn ang="0">
                    <a:pos x="60" y="96"/>
                  </a:cxn>
                  <a:cxn ang="0">
                    <a:pos x="98" y="95"/>
                  </a:cxn>
                  <a:cxn ang="0">
                    <a:pos x="101" y="107"/>
                  </a:cxn>
                  <a:cxn ang="0">
                    <a:pos x="128" y="113"/>
                  </a:cxn>
                  <a:cxn ang="0">
                    <a:pos x="136" y="110"/>
                  </a:cxn>
                  <a:cxn ang="0">
                    <a:pos x="112" y="96"/>
                  </a:cxn>
                  <a:cxn ang="0">
                    <a:pos x="125" y="86"/>
                  </a:cxn>
                  <a:cxn ang="0">
                    <a:pos x="119" y="92"/>
                  </a:cxn>
                  <a:cxn ang="0">
                    <a:pos x="132" y="104"/>
                  </a:cxn>
                  <a:cxn ang="0">
                    <a:pos x="157" y="104"/>
                  </a:cxn>
                  <a:cxn ang="0">
                    <a:pos x="149" y="102"/>
                  </a:cxn>
                  <a:cxn ang="0">
                    <a:pos x="132" y="88"/>
                  </a:cxn>
                  <a:cxn ang="0">
                    <a:pos x="150" y="71"/>
                  </a:cxn>
                  <a:cxn ang="0">
                    <a:pos x="135" y="83"/>
                  </a:cxn>
                  <a:cxn ang="0">
                    <a:pos x="152" y="86"/>
                  </a:cxn>
                  <a:cxn ang="0">
                    <a:pos x="167" y="71"/>
                  </a:cxn>
                  <a:cxn ang="0">
                    <a:pos x="98" y="62"/>
                  </a:cxn>
                  <a:cxn ang="0">
                    <a:pos x="77" y="73"/>
                  </a:cxn>
                  <a:cxn ang="0">
                    <a:pos x="70" y="93"/>
                  </a:cxn>
                  <a:cxn ang="0">
                    <a:pos x="81" y="93"/>
                  </a:cxn>
                  <a:cxn ang="0">
                    <a:pos x="88" y="75"/>
                  </a:cxn>
                  <a:cxn ang="0">
                    <a:pos x="101" y="62"/>
                  </a:cxn>
                  <a:cxn ang="0">
                    <a:pos x="122" y="57"/>
                  </a:cxn>
                  <a:cxn ang="0">
                    <a:pos x="99" y="66"/>
                  </a:cxn>
                  <a:cxn ang="0">
                    <a:pos x="92" y="88"/>
                  </a:cxn>
                  <a:cxn ang="0">
                    <a:pos x="99" y="90"/>
                  </a:cxn>
                  <a:cxn ang="0">
                    <a:pos x="109" y="81"/>
                  </a:cxn>
                  <a:cxn ang="0">
                    <a:pos x="122" y="57"/>
                  </a:cxn>
                  <a:cxn ang="0">
                    <a:pos x="146" y="50"/>
                  </a:cxn>
                  <a:cxn ang="0">
                    <a:pos x="133" y="55"/>
                  </a:cxn>
                  <a:cxn ang="0">
                    <a:pos x="115" y="78"/>
                  </a:cxn>
                  <a:cxn ang="0">
                    <a:pos x="122" y="83"/>
                  </a:cxn>
                  <a:cxn ang="0">
                    <a:pos x="136" y="58"/>
                  </a:cxn>
                  <a:cxn ang="0">
                    <a:pos x="147" y="50"/>
                  </a:cxn>
                  <a:cxn ang="0">
                    <a:pos x="94" y="0"/>
                  </a:cxn>
                  <a:cxn ang="0">
                    <a:pos x="197" y="71"/>
                  </a:cxn>
                  <a:cxn ang="0">
                    <a:pos x="192" y="131"/>
                  </a:cxn>
                  <a:cxn ang="0">
                    <a:pos x="161" y="183"/>
                  </a:cxn>
                  <a:cxn ang="0">
                    <a:pos x="136" y="190"/>
                  </a:cxn>
                  <a:cxn ang="0">
                    <a:pos x="7" y="114"/>
                  </a:cxn>
                  <a:cxn ang="0">
                    <a:pos x="1" y="90"/>
                  </a:cxn>
                  <a:cxn ang="0">
                    <a:pos x="25" y="41"/>
                  </a:cxn>
                  <a:cxn ang="0">
                    <a:pos x="71" y="7"/>
                  </a:cxn>
                </a:cxnLst>
                <a:rect l="0" t="0" r="r" b="b"/>
                <a:pathLst>
                  <a:path w="198" h="190">
                    <a:moveTo>
                      <a:pt x="77" y="99"/>
                    </a:moveTo>
                    <a:lnTo>
                      <a:pt x="74" y="100"/>
                    </a:lnTo>
                    <a:lnTo>
                      <a:pt x="73" y="102"/>
                    </a:lnTo>
                    <a:lnTo>
                      <a:pt x="73" y="107"/>
                    </a:lnTo>
                    <a:lnTo>
                      <a:pt x="77" y="114"/>
                    </a:lnTo>
                    <a:lnTo>
                      <a:pt x="85" y="117"/>
                    </a:lnTo>
                    <a:lnTo>
                      <a:pt x="94" y="119"/>
                    </a:lnTo>
                    <a:lnTo>
                      <a:pt x="104" y="119"/>
                    </a:lnTo>
                    <a:lnTo>
                      <a:pt x="111" y="117"/>
                    </a:lnTo>
                    <a:lnTo>
                      <a:pt x="115" y="116"/>
                    </a:lnTo>
                    <a:lnTo>
                      <a:pt x="107" y="116"/>
                    </a:lnTo>
                    <a:lnTo>
                      <a:pt x="102" y="114"/>
                    </a:lnTo>
                    <a:lnTo>
                      <a:pt x="98" y="111"/>
                    </a:lnTo>
                    <a:lnTo>
                      <a:pt x="94" y="106"/>
                    </a:lnTo>
                    <a:lnTo>
                      <a:pt x="90" y="102"/>
                    </a:lnTo>
                    <a:lnTo>
                      <a:pt x="85" y="99"/>
                    </a:lnTo>
                    <a:lnTo>
                      <a:pt x="77" y="99"/>
                    </a:lnTo>
                    <a:close/>
                    <a:moveTo>
                      <a:pt x="60" y="96"/>
                    </a:moveTo>
                    <a:lnTo>
                      <a:pt x="40" y="103"/>
                    </a:lnTo>
                    <a:lnTo>
                      <a:pt x="39" y="103"/>
                    </a:lnTo>
                    <a:lnTo>
                      <a:pt x="39" y="109"/>
                    </a:lnTo>
                    <a:lnTo>
                      <a:pt x="40" y="110"/>
                    </a:lnTo>
                    <a:lnTo>
                      <a:pt x="43" y="110"/>
                    </a:lnTo>
                    <a:lnTo>
                      <a:pt x="64" y="107"/>
                    </a:lnTo>
                    <a:lnTo>
                      <a:pt x="64" y="104"/>
                    </a:lnTo>
                    <a:lnTo>
                      <a:pt x="63" y="103"/>
                    </a:lnTo>
                    <a:lnTo>
                      <a:pt x="63" y="99"/>
                    </a:lnTo>
                    <a:lnTo>
                      <a:pt x="62" y="97"/>
                    </a:lnTo>
                    <a:lnTo>
                      <a:pt x="62" y="96"/>
                    </a:lnTo>
                    <a:lnTo>
                      <a:pt x="60" y="96"/>
                    </a:lnTo>
                    <a:close/>
                    <a:moveTo>
                      <a:pt x="105" y="92"/>
                    </a:moveTo>
                    <a:lnTo>
                      <a:pt x="101" y="93"/>
                    </a:lnTo>
                    <a:lnTo>
                      <a:pt x="98" y="95"/>
                    </a:lnTo>
                    <a:lnTo>
                      <a:pt x="97" y="96"/>
                    </a:lnTo>
                    <a:lnTo>
                      <a:pt x="97" y="102"/>
                    </a:lnTo>
                    <a:lnTo>
                      <a:pt x="101" y="107"/>
                    </a:lnTo>
                    <a:lnTo>
                      <a:pt x="108" y="111"/>
                    </a:lnTo>
                    <a:lnTo>
                      <a:pt x="118" y="113"/>
                    </a:lnTo>
                    <a:lnTo>
                      <a:pt x="128" y="113"/>
                    </a:lnTo>
                    <a:lnTo>
                      <a:pt x="135" y="111"/>
                    </a:lnTo>
                    <a:lnTo>
                      <a:pt x="139" y="110"/>
                    </a:lnTo>
                    <a:lnTo>
                      <a:pt x="136" y="110"/>
                    </a:lnTo>
                    <a:lnTo>
                      <a:pt x="128" y="109"/>
                    </a:lnTo>
                    <a:lnTo>
                      <a:pt x="116" y="100"/>
                    </a:lnTo>
                    <a:lnTo>
                      <a:pt x="112" y="96"/>
                    </a:lnTo>
                    <a:lnTo>
                      <a:pt x="108" y="93"/>
                    </a:lnTo>
                    <a:lnTo>
                      <a:pt x="105" y="92"/>
                    </a:lnTo>
                    <a:close/>
                    <a:moveTo>
                      <a:pt x="125" y="86"/>
                    </a:moveTo>
                    <a:lnTo>
                      <a:pt x="122" y="88"/>
                    </a:lnTo>
                    <a:lnTo>
                      <a:pt x="121" y="89"/>
                    </a:lnTo>
                    <a:lnTo>
                      <a:pt x="119" y="92"/>
                    </a:lnTo>
                    <a:lnTo>
                      <a:pt x="119" y="95"/>
                    </a:lnTo>
                    <a:lnTo>
                      <a:pt x="123" y="102"/>
                    </a:lnTo>
                    <a:lnTo>
                      <a:pt x="132" y="104"/>
                    </a:lnTo>
                    <a:lnTo>
                      <a:pt x="140" y="106"/>
                    </a:lnTo>
                    <a:lnTo>
                      <a:pt x="150" y="106"/>
                    </a:lnTo>
                    <a:lnTo>
                      <a:pt x="157" y="104"/>
                    </a:lnTo>
                    <a:lnTo>
                      <a:pt x="161" y="103"/>
                    </a:lnTo>
                    <a:lnTo>
                      <a:pt x="153" y="103"/>
                    </a:lnTo>
                    <a:lnTo>
                      <a:pt x="149" y="102"/>
                    </a:lnTo>
                    <a:lnTo>
                      <a:pt x="144" y="99"/>
                    </a:lnTo>
                    <a:lnTo>
                      <a:pt x="136" y="90"/>
                    </a:lnTo>
                    <a:lnTo>
                      <a:pt x="132" y="88"/>
                    </a:lnTo>
                    <a:lnTo>
                      <a:pt x="128" y="86"/>
                    </a:lnTo>
                    <a:lnTo>
                      <a:pt x="125" y="86"/>
                    </a:lnTo>
                    <a:close/>
                    <a:moveTo>
                      <a:pt x="150" y="71"/>
                    </a:moveTo>
                    <a:lnTo>
                      <a:pt x="142" y="72"/>
                    </a:lnTo>
                    <a:lnTo>
                      <a:pt x="136" y="76"/>
                    </a:lnTo>
                    <a:lnTo>
                      <a:pt x="135" y="83"/>
                    </a:lnTo>
                    <a:lnTo>
                      <a:pt x="139" y="88"/>
                    </a:lnTo>
                    <a:lnTo>
                      <a:pt x="144" y="89"/>
                    </a:lnTo>
                    <a:lnTo>
                      <a:pt x="152" y="86"/>
                    </a:lnTo>
                    <a:lnTo>
                      <a:pt x="166" y="78"/>
                    </a:lnTo>
                    <a:lnTo>
                      <a:pt x="171" y="72"/>
                    </a:lnTo>
                    <a:lnTo>
                      <a:pt x="167" y="71"/>
                    </a:lnTo>
                    <a:lnTo>
                      <a:pt x="150" y="71"/>
                    </a:lnTo>
                    <a:close/>
                    <a:moveTo>
                      <a:pt x="99" y="62"/>
                    </a:moveTo>
                    <a:lnTo>
                      <a:pt x="98" y="62"/>
                    </a:lnTo>
                    <a:lnTo>
                      <a:pt x="95" y="64"/>
                    </a:lnTo>
                    <a:lnTo>
                      <a:pt x="87" y="66"/>
                    </a:lnTo>
                    <a:lnTo>
                      <a:pt x="77" y="73"/>
                    </a:lnTo>
                    <a:lnTo>
                      <a:pt x="70" y="82"/>
                    </a:lnTo>
                    <a:lnTo>
                      <a:pt x="69" y="90"/>
                    </a:lnTo>
                    <a:lnTo>
                      <a:pt x="70" y="93"/>
                    </a:lnTo>
                    <a:lnTo>
                      <a:pt x="73" y="96"/>
                    </a:lnTo>
                    <a:lnTo>
                      <a:pt x="76" y="96"/>
                    </a:lnTo>
                    <a:lnTo>
                      <a:pt x="81" y="93"/>
                    </a:lnTo>
                    <a:lnTo>
                      <a:pt x="83" y="90"/>
                    </a:lnTo>
                    <a:lnTo>
                      <a:pt x="85" y="86"/>
                    </a:lnTo>
                    <a:lnTo>
                      <a:pt x="88" y="75"/>
                    </a:lnTo>
                    <a:lnTo>
                      <a:pt x="90" y="71"/>
                    </a:lnTo>
                    <a:lnTo>
                      <a:pt x="98" y="62"/>
                    </a:lnTo>
                    <a:lnTo>
                      <a:pt x="101" y="62"/>
                    </a:lnTo>
                    <a:lnTo>
                      <a:pt x="99" y="62"/>
                    </a:lnTo>
                    <a:close/>
                    <a:moveTo>
                      <a:pt x="123" y="57"/>
                    </a:moveTo>
                    <a:lnTo>
                      <a:pt x="122" y="57"/>
                    </a:lnTo>
                    <a:lnTo>
                      <a:pt x="119" y="58"/>
                    </a:lnTo>
                    <a:lnTo>
                      <a:pt x="109" y="61"/>
                    </a:lnTo>
                    <a:lnTo>
                      <a:pt x="99" y="66"/>
                    </a:lnTo>
                    <a:lnTo>
                      <a:pt x="92" y="75"/>
                    </a:lnTo>
                    <a:lnTo>
                      <a:pt x="91" y="85"/>
                    </a:lnTo>
                    <a:lnTo>
                      <a:pt x="92" y="88"/>
                    </a:lnTo>
                    <a:lnTo>
                      <a:pt x="94" y="89"/>
                    </a:lnTo>
                    <a:lnTo>
                      <a:pt x="97" y="90"/>
                    </a:lnTo>
                    <a:lnTo>
                      <a:pt x="99" y="90"/>
                    </a:lnTo>
                    <a:lnTo>
                      <a:pt x="102" y="89"/>
                    </a:lnTo>
                    <a:lnTo>
                      <a:pt x="107" y="85"/>
                    </a:lnTo>
                    <a:lnTo>
                      <a:pt x="109" y="81"/>
                    </a:lnTo>
                    <a:lnTo>
                      <a:pt x="112" y="69"/>
                    </a:lnTo>
                    <a:lnTo>
                      <a:pt x="114" y="65"/>
                    </a:lnTo>
                    <a:lnTo>
                      <a:pt x="122" y="57"/>
                    </a:lnTo>
                    <a:lnTo>
                      <a:pt x="125" y="57"/>
                    </a:lnTo>
                    <a:lnTo>
                      <a:pt x="123" y="57"/>
                    </a:lnTo>
                    <a:close/>
                    <a:moveTo>
                      <a:pt x="146" y="50"/>
                    </a:moveTo>
                    <a:lnTo>
                      <a:pt x="144" y="51"/>
                    </a:lnTo>
                    <a:lnTo>
                      <a:pt x="142" y="51"/>
                    </a:lnTo>
                    <a:lnTo>
                      <a:pt x="133" y="55"/>
                    </a:lnTo>
                    <a:lnTo>
                      <a:pt x="123" y="61"/>
                    </a:lnTo>
                    <a:lnTo>
                      <a:pt x="116" y="69"/>
                    </a:lnTo>
                    <a:lnTo>
                      <a:pt x="115" y="78"/>
                    </a:lnTo>
                    <a:lnTo>
                      <a:pt x="116" y="81"/>
                    </a:lnTo>
                    <a:lnTo>
                      <a:pt x="119" y="83"/>
                    </a:lnTo>
                    <a:lnTo>
                      <a:pt x="122" y="83"/>
                    </a:lnTo>
                    <a:lnTo>
                      <a:pt x="130" y="79"/>
                    </a:lnTo>
                    <a:lnTo>
                      <a:pt x="132" y="75"/>
                    </a:lnTo>
                    <a:lnTo>
                      <a:pt x="136" y="58"/>
                    </a:lnTo>
                    <a:lnTo>
                      <a:pt x="143" y="51"/>
                    </a:lnTo>
                    <a:lnTo>
                      <a:pt x="144" y="51"/>
                    </a:lnTo>
                    <a:lnTo>
                      <a:pt x="147" y="50"/>
                    </a:lnTo>
                    <a:lnTo>
                      <a:pt x="146" y="50"/>
                    </a:lnTo>
                    <a:close/>
                    <a:moveTo>
                      <a:pt x="91" y="0"/>
                    </a:moveTo>
                    <a:lnTo>
                      <a:pt x="94" y="0"/>
                    </a:lnTo>
                    <a:lnTo>
                      <a:pt x="192" y="57"/>
                    </a:lnTo>
                    <a:lnTo>
                      <a:pt x="194" y="61"/>
                    </a:lnTo>
                    <a:lnTo>
                      <a:pt x="197" y="71"/>
                    </a:lnTo>
                    <a:lnTo>
                      <a:pt x="198" y="86"/>
                    </a:lnTo>
                    <a:lnTo>
                      <a:pt x="198" y="107"/>
                    </a:lnTo>
                    <a:lnTo>
                      <a:pt x="192" y="131"/>
                    </a:lnTo>
                    <a:lnTo>
                      <a:pt x="181" y="157"/>
                    </a:lnTo>
                    <a:lnTo>
                      <a:pt x="163" y="182"/>
                    </a:lnTo>
                    <a:lnTo>
                      <a:pt x="161" y="183"/>
                    </a:lnTo>
                    <a:lnTo>
                      <a:pt x="156" y="187"/>
                    </a:lnTo>
                    <a:lnTo>
                      <a:pt x="147" y="190"/>
                    </a:lnTo>
                    <a:lnTo>
                      <a:pt x="136" y="190"/>
                    </a:lnTo>
                    <a:lnTo>
                      <a:pt x="122" y="185"/>
                    </a:lnTo>
                    <a:lnTo>
                      <a:pt x="18" y="124"/>
                    </a:lnTo>
                    <a:lnTo>
                      <a:pt x="7" y="114"/>
                    </a:lnTo>
                    <a:lnTo>
                      <a:pt x="1" y="106"/>
                    </a:lnTo>
                    <a:lnTo>
                      <a:pt x="0" y="96"/>
                    </a:lnTo>
                    <a:lnTo>
                      <a:pt x="1" y="90"/>
                    </a:lnTo>
                    <a:lnTo>
                      <a:pt x="1" y="88"/>
                    </a:lnTo>
                    <a:lnTo>
                      <a:pt x="12" y="62"/>
                    </a:lnTo>
                    <a:lnTo>
                      <a:pt x="25" y="41"/>
                    </a:lnTo>
                    <a:lnTo>
                      <a:pt x="40" y="26"/>
                    </a:lnTo>
                    <a:lnTo>
                      <a:pt x="56" y="14"/>
                    </a:lnTo>
                    <a:lnTo>
                      <a:pt x="71" y="7"/>
                    </a:lnTo>
                    <a:lnTo>
                      <a:pt x="83" y="3"/>
                    </a:lnTo>
                    <a:lnTo>
                      <a:pt x="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Freeform 27"/>
            <p:cNvSpPr>
              <a:spLocks noEditPoints="1"/>
            </p:cNvSpPr>
            <p:nvPr/>
          </p:nvSpPr>
          <p:spPr bwMode="auto">
            <a:xfrm>
              <a:off x="7950281" y="3219228"/>
              <a:ext cx="227013" cy="404813"/>
            </a:xfrm>
            <a:custGeom>
              <a:avLst/>
              <a:gdLst/>
              <a:ahLst/>
              <a:cxnLst>
                <a:cxn ang="0">
                  <a:pos x="112" y="136"/>
                </a:cxn>
                <a:cxn ang="0">
                  <a:pos x="119" y="158"/>
                </a:cxn>
                <a:cxn ang="0">
                  <a:pos x="122" y="176"/>
                </a:cxn>
                <a:cxn ang="0">
                  <a:pos x="121" y="193"/>
                </a:cxn>
                <a:cxn ang="0">
                  <a:pos x="117" y="207"/>
                </a:cxn>
                <a:cxn ang="0">
                  <a:pos x="112" y="217"/>
                </a:cxn>
                <a:cxn ang="0">
                  <a:pos x="108" y="224"/>
                </a:cxn>
                <a:cxn ang="0">
                  <a:pos x="107" y="227"/>
                </a:cxn>
                <a:cxn ang="0">
                  <a:pos x="121" y="215"/>
                </a:cxn>
                <a:cxn ang="0">
                  <a:pos x="128" y="203"/>
                </a:cxn>
                <a:cxn ang="0">
                  <a:pos x="131" y="189"/>
                </a:cxn>
                <a:cxn ang="0">
                  <a:pos x="131" y="176"/>
                </a:cxn>
                <a:cxn ang="0">
                  <a:pos x="126" y="163"/>
                </a:cxn>
                <a:cxn ang="0">
                  <a:pos x="122" y="152"/>
                </a:cxn>
                <a:cxn ang="0">
                  <a:pos x="117" y="144"/>
                </a:cxn>
                <a:cxn ang="0">
                  <a:pos x="112" y="136"/>
                </a:cxn>
                <a:cxn ang="0">
                  <a:pos x="72" y="0"/>
                </a:cxn>
                <a:cxn ang="0">
                  <a:pos x="79" y="35"/>
                </a:cxn>
                <a:cxn ang="0">
                  <a:pos x="90" y="66"/>
                </a:cxn>
                <a:cxn ang="0">
                  <a:pos x="104" y="96"/>
                </a:cxn>
                <a:cxn ang="0">
                  <a:pos x="118" y="121"/>
                </a:cxn>
                <a:cxn ang="0">
                  <a:pos x="131" y="144"/>
                </a:cxn>
                <a:cxn ang="0">
                  <a:pos x="140" y="165"/>
                </a:cxn>
                <a:cxn ang="0">
                  <a:pos x="143" y="183"/>
                </a:cxn>
                <a:cxn ang="0">
                  <a:pos x="139" y="205"/>
                </a:cxn>
                <a:cxn ang="0">
                  <a:pos x="129" y="225"/>
                </a:cxn>
                <a:cxn ang="0">
                  <a:pos x="114" y="241"/>
                </a:cxn>
                <a:cxn ang="0">
                  <a:pos x="94" y="250"/>
                </a:cxn>
                <a:cxn ang="0">
                  <a:pos x="72" y="255"/>
                </a:cxn>
                <a:cxn ang="0">
                  <a:pos x="49" y="250"/>
                </a:cxn>
                <a:cxn ang="0">
                  <a:pos x="29" y="241"/>
                </a:cxn>
                <a:cxn ang="0">
                  <a:pos x="14" y="225"/>
                </a:cxn>
                <a:cxn ang="0">
                  <a:pos x="4" y="205"/>
                </a:cxn>
                <a:cxn ang="0">
                  <a:pos x="0" y="183"/>
                </a:cxn>
                <a:cxn ang="0">
                  <a:pos x="3" y="165"/>
                </a:cxn>
                <a:cxn ang="0">
                  <a:pos x="12" y="144"/>
                </a:cxn>
                <a:cxn ang="0">
                  <a:pos x="25" y="121"/>
                </a:cxn>
                <a:cxn ang="0">
                  <a:pos x="39" y="96"/>
                </a:cxn>
                <a:cxn ang="0">
                  <a:pos x="52" y="66"/>
                </a:cxn>
                <a:cxn ang="0">
                  <a:pos x="64" y="35"/>
                </a:cxn>
                <a:cxn ang="0">
                  <a:pos x="72" y="0"/>
                </a:cxn>
              </a:cxnLst>
              <a:rect l="0" t="0" r="r" b="b"/>
              <a:pathLst>
                <a:path w="143" h="255">
                  <a:moveTo>
                    <a:pt x="112" y="136"/>
                  </a:moveTo>
                  <a:lnTo>
                    <a:pt x="119" y="158"/>
                  </a:lnTo>
                  <a:lnTo>
                    <a:pt x="122" y="176"/>
                  </a:lnTo>
                  <a:lnTo>
                    <a:pt x="121" y="193"/>
                  </a:lnTo>
                  <a:lnTo>
                    <a:pt x="117" y="207"/>
                  </a:lnTo>
                  <a:lnTo>
                    <a:pt x="112" y="217"/>
                  </a:lnTo>
                  <a:lnTo>
                    <a:pt x="108" y="224"/>
                  </a:lnTo>
                  <a:lnTo>
                    <a:pt x="107" y="227"/>
                  </a:lnTo>
                  <a:lnTo>
                    <a:pt x="121" y="215"/>
                  </a:lnTo>
                  <a:lnTo>
                    <a:pt x="128" y="203"/>
                  </a:lnTo>
                  <a:lnTo>
                    <a:pt x="131" y="189"/>
                  </a:lnTo>
                  <a:lnTo>
                    <a:pt x="131" y="176"/>
                  </a:lnTo>
                  <a:lnTo>
                    <a:pt x="126" y="163"/>
                  </a:lnTo>
                  <a:lnTo>
                    <a:pt x="122" y="152"/>
                  </a:lnTo>
                  <a:lnTo>
                    <a:pt x="117" y="144"/>
                  </a:lnTo>
                  <a:lnTo>
                    <a:pt x="112" y="136"/>
                  </a:lnTo>
                  <a:close/>
                  <a:moveTo>
                    <a:pt x="72" y="0"/>
                  </a:moveTo>
                  <a:lnTo>
                    <a:pt x="79" y="35"/>
                  </a:lnTo>
                  <a:lnTo>
                    <a:pt x="90" y="66"/>
                  </a:lnTo>
                  <a:lnTo>
                    <a:pt x="104" y="96"/>
                  </a:lnTo>
                  <a:lnTo>
                    <a:pt x="118" y="121"/>
                  </a:lnTo>
                  <a:lnTo>
                    <a:pt x="131" y="144"/>
                  </a:lnTo>
                  <a:lnTo>
                    <a:pt x="140" y="165"/>
                  </a:lnTo>
                  <a:lnTo>
                    <a:pt x="143" y="183"/>
                  </a:lnTo>
                  <a:lnTo>
                    <a:pt x="139" y="205"/>
                  </a:lnTo>
                  <a:lnTo>
                    <a:pt x="129" y="225"/>
                  </a:lnTo>
                  <a:lnTo>
                    <a:pt x="114" y="241"/>
                  </a:lnTo>
                  <a:lnTo>
                    <a:pt x="94" y="250"/>
                  </a:lnTo>
                  <a:lnTo>
                    <a:pt x="72" y="255"/>
                  </a:lnTo>
                  <a:lnTo>
                    <a:pt x="49" y="250"/>
                  </a:lnTo>
                  <a:lnTo>
                    <a:pt x="29" y="241"/>
                  </a:lnTo>
                  <a:lnTo>
                    <a:pt x="14" y="225"/>
                  </a:lnTo>
                  <a:lnTo>
                    <a:pt x="4" y="205"/>
                  </a:lnTo>
                  <a:lnTo>
                    <a:pt x="0" y="183"/>
                  </a:lnTo>
                  <a:lnTo>
                    <a:pt x="3" y="165"/>
                  </a:lnTo>
                  <a:lnTo>
                    <a:pt x="12" y="144"/>
                  </a:lnTo>
                  <a:lnTo>
                    <a:pt x="25" y="121"/>
                  </a:lnTo>
                  <a:lnTo>
                    <a:pt x="39" y="96"/>
                  </a:lnTo>
                  <a:lnTo>
                    <a:pt x="52" y="66"/>
                  </a:lnTo>
                  <a:lnTo>
                    <a:pt x="64" y="3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19764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18DD3F5F-9FB2-4651-93A5-129147758371}"/>
                </a:ext>
              </a:extLst>
            </p:cNvPr>
            <p:cNvGrpSpPr/>
            <p:nvPr/>
          </p:nvGrpSpPr>
          <p:grpSpPr>
            <a:xfrm>
              <a:off x="7675644" y="2792191"/>
              <a:ext cx="392112" cy="546100"/>
              <a:chOff x="7675644" y="2792191"/>
              <a:chExt cx="392112" cy="546100"/>
            </a:xfrm>
            <a:solidFill>
              <a:srgbClr val="19764D"/>
            </a:solidFill>
          </p:grpSpPr>
          <p:sp>
            <p:nvSpPr>
              <p:cNvPr id="32" name="Freeform 28"/>
              <p:cNvSpPr>
                <a:spLocks/>
              </p:cNvSpPr>
              <p:nvPr/>
            </p:nvSpPr>
            <p:spPr bwMode="auto">
              <a:xfrm>
                <a:off x="7929644" y="2830291"/>
                <a:ext cx="92075" cy="7778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58" y="30"/>
                  </a:cxn>
                  <a:cxn ang="0">
                    <a:pos x="58" y="31"/>
                  </a:cxn>
                  <a:cxn ang="0">
                    <a:pos x="56" y="34"/>
                  </a:cxn>
                  <a:cxn ang="0">
                    <a:pos x="47" y="44"/>
                  </a:cxn>
                  <a:cxn ang="0">
                    <a:pos x="37" y="49"/>
                  </a:cxn>
                  <a:cxn ang="0">
                    <a:pos x="27" y="49"/>
                  </a:cxn>
                  <a:cxn ang="0">
                    <a:pos x="16" y="47"/>
                  </a:cxn>
                  <a:cxn ang="0">
                    <a:pos x="7" y="38"/>
                  </a:cxn>
                  <a:cxn ang="0">
                    <a:pos x="2" y="28"/>
                  </a:cxn>
                  <a:cxn ang="0">
                    <a:pos x="0" y="17"/>
                  </a:cxn>
                  <a:cxn ang="0">
                    <a:pos x="4" y="6"/>
                  </a:cxn>
                  <a:cxn ang="0">
                    <a:pos x="6" y="3"/>
                  </a:cxn>
                  <a:cxn ang="0">
                    <a:pos x="9" y="0"/>
                  </a:cxn>
                </a:cxnLst>
                <a:rect l="0" t="0" r="r" b="b"/>
                <a:pathLst>
                  <a:path w="58" h="49">
                    <a:moveTo>
                      <a:pt x="9" y="0"/>
                    </a:moveTo>
                    <a:lnTo>
                      <a:pt x="58" y="30"/>
                    </a:lnTo>
                    <a:lnTo>
                      <a:pt x="58" y="31"/>
                    </a:lnTo>
                    <a:lnTo>
                      <a:pt x="56" y="34"/>
                    </a:lnTo>
                    <a:lnTo>
                      <a:pt x="47" y="44"/>
                    </a:lnTo>
                    <a:lnTo>
                      <a:pt x="37" y="49"/>
                    </a:lnTo>
                    <a:lnTo>
                      <a:pt x="27" y="49"/>
                    </a:lnTo>
                    <a:lnTo>
                      <a:pt x="16" y="47"/>
                    </a:lnTo>
                    <a:lnTo>
                      <a:pt x="7" y="38"/>
                    </a:lnTo>
                    <a:lnTo>
                      <a:pt x="2" y="28"/>
                    </a:lnTo>
                    <a:lnTo>
                      <a:pt x="0" y="17"/>
                    </a:lnTo>
                    <a:lnTo>
                      <a:pt x="4" y="6"/>
                    </a:lnTo>
                    <a:lnTo>
                      <a:pt x="6" y="3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9"/>
              <p:cNvSpPr>
                <a:spLocks/>
              </p:cNvSpPr>
              <p:nvPr/>
            </p:nvSpPr>
            <p:spPr bwMode="auto">
              <a:xfrm>
                <a:off x="7675644" y="2879503"/>
                <a:ext cx="347663" cy="458788"/>
              </a:xfrm>
              <a:custGeom>
                <a:avLst/>
                <a:gdLst/>
                <a:ahLst/>
                <a:cxnLst>
                  <a:cxn ang="0">
                    <a:pos x="145" y="4"/>
                  </a:cxn>
                  <a:cxn ang="0">
                    <a:pos x="131" y="62"/>
                  </a:cxn>
                  <a:cxn ang="0">
                    <a:pos x="122" y="68"/>
                  </a:cxn>
                  <a:cxn ang="0">
                    <a:pos x="124" y="73"/>
                  </a:cxn>
                  <a:cxn ang="0">
                    <a:pos x="131" y="76"/>
                  </a:cxn>
                  <a:cxn ang="0">
                    <a:pos x="136" y="70"/>
                  </a:cxn>
                  <a:cxn ang="0">
                    <a:pos x="136" y="69"/>
                  </a:cxn>
                  <a:cxn ang="0">
                    <a:pos x="135" y="63"/>
                  </a:cxn>
                  <a:cxn ang="0">
                    <a:pos x="185" y="28"/>
                  </a:cxn>
                  <a:cxn ang="0">
                    <a:pos x="155" y="76"/>
                  </a:cxn>
                  <a:cxn ang="0">
                    <a:pos x="150" y="79"/>
                  </a:cxn>
                  <a:cxn ang="0">
                    <a:pos x="149" y="86"/>
                  </a:cxn>
                  <a:cxn ang="0">
                    <a:pos x="152" y="90"/>
                  </a:cxn>
                  <a:cxn ang="0">
                    <a:pos x="157" y="92"/>
                  </a:cxn>
                  <a:cxn ang="0">
                    <a:pos x="162" y="87"/>
                  </a:cxn>
                  <a:cxn ang="0">
                    <a:pos x="162" y="79"/>
                  </a:cxn>
                  <a:cxn ang="0">
                    <a:pos x="202" y="38"/>
                  </a:cxn>
                  <a:cxn ang="0">
                    <a:pos x="218" y="56"/>
                  </a:cxn>
                  <a:cxn ang="0">
                    <a:pos x="216" y="77"/>
                  </a:cxn>
                  <a:cxn ang="0">
                    <a:pos x="167" y="166"/>
                  </a:cxn>
                  <a:cxn ang="0">
                    <a:pos x="162" y="172"/>
                  </a:cxn>
                  <a:cxn ang="0">
                    <a:pos x="155" y="173"/>
                  </a:cxn>
                  <a:cxn ang="0">
                    <a:pos x="146" y="168"/>
                  </a:cxn>
                  <a:cxn ang="0">
                    <a:pos x="148" y="155"/>
                  </a:cxn>
                  <a:cxn ang="0">
                    <a:pos x="185" y="75"/>
                  </a:cxn>
                  <a:cxn ang="0">
                    <a:pos x="60" y="287"/>
                  </a:cxn>
                  <a:cxn ang="0">
                    <a:pos x="43" y="287"/>
                  </a:cxn>
                  <a:cxn ang="0">
                    <a:pos x="35" y="273"/>
                  </a:cxn>
                  <a:cxn ang="0">
                    <a:pos x="83" y="186"/>
                  </a:cxn>
                  <a:cxn ang="0">
                    <a:pos x="31" y="262"/>
                  </a:cxn>
                  <a:cxn ang="0">
                    <a:pos x="17" y="269"/>
                  </a:cxn>
                  <a:cxn ang="0">
                    <a:pos x="3" y="262"/>
                  </a:cxn>
                  <a:cxn ang="0">
                    <a:pos x="3" y="245"/>
                  </a:cxn>
                  <a:cxn ang="0">
                    <a:pos x="110" y="55"/>
                  </a:cxn>
                  <a:cxn ang="0">
                    <a:pos x="111" y="51"/>
                  </a:cxn>
                  <a:cxn ang="0">
                    <a:pos x="115" y="49"/>
                  </a:cxn>
                  <a:cxn ang="0">
                    <a:pos x="115" y="34"/>
                  </a:cxn>
                  <a:cxn ang="0">
                    <a:pos x="66" y="117"/>
                  </a:cxn>
                  <a:cxn ang="0">
                    <a:pos x="58" y="117"/>
                  </a:cxn>
                  <a:cxn ang="0">
                    <a:pos x="49" y="111"/>
                  </a:cxn>
                  <a:cxn ang="0">
                    <a:pos x="50" y="99"/>
                  </a:cxn>
                  <a:cxn ang="0">
                    <a:pos x="105" y="10"/>
                  </a:cxn>
                  <a:cxn ang="0">
                    <a:pos x="131" y="0"/>
                  </a:cxn>
                </a:cxnLst>
                <a:rect l="0" t="0" r="r" b="b"/>
                <a:pathLst>
                  <a:path w="219" h="289">
                    <a:moveTo>
                      <a:pt x="131" y="0"/>
                    </a:moveTo>
                    <a:lnTo>
                      <a:pt x="145" y="4"/>
                    </a:lnTo>
                    <a:lnTo>
                      <a:pt x="159" y="13"/>
                    </a:lnTo>
                    <a:lnTo>
                      <a:pt x="131" y="62"/>
                    </a:lnTo>
                    <a:lnTo>
                      <a:pt x="125" y="62"/>
                    </a:lnTo>
                    <a:lnTo>
                      <a:pt x="122" y="68"/>
                    </a:lnTo>
                    <a:lnTo>
                      <a:pt x="122" y="70"/>
                    </a:lnTo>
                    <a:lnTo>
                      <a:pt x="124" y="73"/>
                    </a:lnTo>
                    <a:lnTo>
                      <a:pt x="129" y="76"/>
                    </a:lnTo>
                    <a:lnTo>
                      <a:pt x="131" y="76"/>
                    </a:lnTo>
                    <a:lnTo>
                      <a:pt x="136" y="73"/>
                    </a:lnTo>
                    <a:lnTo>
                      <a:pt x="136" y="70"/>
                    </a:lnTo>
                    <a:lnTo>
                      <a:pt x="138" y="70"/>
                    </a:lnTo>
                    <a:lnTo>
                      <a:pt x="136" y="69"/>
                    </a:lnTo>
                    <a:lnTo>
                      <a:pt x="136" y="65"/>
                    </a:lnTo>
                    <a:lnTo>
                      <a:pt x="135" y="63"/>
                    </a:lnTo>
                    <a:lnTo>
                      <a:pt x="163" y="16"/>
                    </a:lnTo>
                    <a:lnTo>
                      <a:pt x="185" y="28"/>
                    </a:lnTo>
                    <a:lnTo>
                      <a:pt x="157" y="76"/>
                    </a:lnTo>
                    <a:lnTo>
                      <a:pt x="155" y="76"/>
                    </a:lnTo>
                    <a:lnTo>
                      <a:pt x="153" y="77"/>
                    </a:lnTo>
                    <a:lnTo>
                      <a:pt x="150" y="79"/>
                    </a:lnTo>
                    <a:lnTo>
                      <a:pt x="149" y="80"/>
                    </a:lnTo>
                    <a:lnTo>
                      <a:pt x="149" y="86"/>
                    </a:lnTo>
                    <a:lnTo>
                      <a:pt x="150" y="89"/>
                    </a:lnTo>
                    <a:lnTo>
                      <a:pt x="152" y="90"/>
                    </a:lnTo>
                    <a:lnTo>
                      <a:pt x="155" y="92"/>
                    </a:lnTo>
                    <a:lnTo>
                      <a:pt x="157" y="92"/>
                    </a:lnTo>
                    <a:lnTo>
                      <a:pt x="160" y="90"/>
                    </a:lnTo>
                    <a:lnTo>
                      <a:pt x="162" y="87"/>
                    </a:lnTo>
                    <a:lnTo>
                      <a:pt x="163" y="83"/>
                    </a:lnTo>
                    <a:lnTo>
                      <a:pt x="162" y="79"/>
                    </a:lnTo>
                    <a:lnTo>
                      <a:pt x="190" y="30"/>
                    </a:lnTo>
                    <a:lnTo>
                      <a:pt x="202" y="38"/>
                    </a:lnTo>
                    <a:lnTo>
                      <a:pt x="212" y="46"/>
                    </a:lnTo>
                    <a:lnTo>
                      <a:pt x="218" y="56"/>
                    </a:lnTo>
                    <a:lnTo>
                      <a:pt x="219" y="66"/>
                    </a:lnTo>
                    <a:lnTo>
                      <a:pt x="216" y="77"/>
                    </a:lnTo>
                    <a:lnTo>
                      <a:pt x="212" y="89"/>
                    </a:lnTo>
                    <a:lnTo>
                      <a:pt x="167" y="166"/>
                    </a:lnTo>
                    <a:lnTo>
                      <a:pt x="164" y="170"/>
                    </a:lnTo>
                    <a:lnTo>
                      <a:pt x="162" y="172"/>
                    </a:lnTo>
                    <a:lnTo>
                      <a:pt x="157" y="173"/>
                    </a:lnTo>
                    <a:lnTo>
                      <a:pt x="155" y="173"/>
                    </a:lnTo>
                    <a:lnTo>
                      <a:pt x="150" y="172"/>
                    </a:lnTo>
                    <a:lnTo>
                      <a:pt x="146" y="168"/>
                    </a:lnTo>
                    <a:lnTo>
                      <a:pt x="146" y="159"/>
                    </a:lnTo>
                    <a:lnTo>
                      <a:pt x="148" y="155"/>
                    </a:lnTo>
                    <a:lnTo>
                      <a:pt x="191" y="79"/>
                    </a:lnTo>
                    <a:lnTo>
                      <a:pt x="185" y="75"/>
                    </a:lnTo>
                    <a:lnTo>
                      <a:pt x="66" y="282"/>
                    </a:lnTo>
                    <a:lnTo>
                      <a:pt x="60" y="287"/>
                    </a:lnTo>
                    <a:lnTo>
                      <a:pt x="52" y="289"/>
                    </a:lnTo>
                    <a:lnTo>
                      <a:pt x="43" y="287"/>
                    </a:lnTo>
                    <a:lnTo>
                      <a:pt x="36" y="282"/>
                    </a:lnTo>
                    <a:lnTo>
                      <a:pt x="35" y="273"/>
                    </a:lnTo>
                    <a:lnTo>
                      <a:pt x="38" y="265"/>
                    </a:lnTo>
                    <a:lnTo>
                      <a:pt x="83" y="186"/>
                    </a:lnTo>
                    <a:lnTo>
                      <a:pt x="76" y="183"/>
                    </a:lnTo>
                    <a:lnTo>
                      <a:pt x="31" y="262"/>
                    </a:lnTo>
                    <a:lnTo>
                      <a:pt x="25" y="267"/>
                    </a:lnTo>
                    <a:lnTo>
                      <a:pt x="17" y="269"/>
                    </a:lnTo>
                    <a:lnTo>
                      <a:pt x="8" y="267"/>
                    </a:lnTo>
                    <a:lnTo>
                      <a:pt x="3" y="262"/>
                    </a:lnTo>
                    <a:lnTo>
                      <a:pt x="0" y="253"/>
                    </a:lnTo>
                    <a:lnTo>
                      <a:pt x="3" y="245"/>
                    </a:lnTo>
                    <a:lnTo>
                      <a:pt x="111" y="55"/>
                    </a:lnTo>
                    <a:lnTo>
                      <a:pt x="110" y="55"/>
                    </a:lnTo>
                    <a:lnTo>
                      <a:pt x="110" y="52"/>
                    </a:lnTo>
                    <a:lnTo>
                      <a:pt x="111" y="51"/>
                    </a:lnTo>
                    <a:lnTo>
                      <a:pt x="111" y="49"/>
                    </a:lnTo>
                    <a:lnTo>
                      <a:pt x="115" y="49"/>
                    </a:lnTo>
                    <a:lnTo>
                      <a:pt x="122" y="38"/>
                    </a:lnTo>
                    <a:lnTo>
                      <a:pt x="115" y="34"/>
                    </a:lnTo>
                    <a:lnTo>
                      <a:pt x="72" y="111"/>
                    </a:lnTo>
                    <a:lnTo>
                      <a:pt x="66" y="117"/>
                    </a:lnTo>
                    <a:lnTo>
                      <a:pt x="62" y="118"/>
                    </a:lnTo>
                    <a:lnTo>
                      <a:pt x="58" y="117"/>
                    </a:lnTo>
                    <a:lnTo>
                      <a:pt x="52" y="114"/>
                    </a:lnTo>
                    <a:lnTo>
                      <a:pt x="49" y="111"/>
                    </a:lnTo>
                    <a:lnTo>
                      <a:pt x="49" y="103"/>
                    </a:lnTo>
                    <a:lnTo>
                      <a:pt x="50" y="99"/>
                    </a:lnTo>
                    <a:lnTo>
                      <a:pt x="97" y="21"/>
                    </a:lnTo>
                    <a:lnTo>
                      <a:pt x="105" y="10"/>
                    </a:lnTo>
                    <a:lnTo>
                      <a:pt x="118" y="3"/>
                    </a:lnTo>
                    <a:lnTo>
                      <a:pt x="1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0"/>
              <p:cNvSpPr>
                <a:spLocks/>
              </p:cNvSpPr>
              <p:nvPr/>
            </p:nvSpPr>
            <p:spPr bwMode="auto">
              <a:xfrm>
                <a:off x="7902656" y="2792191"/>
                <a:ext cx="165100" cy="107950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61" y="6"/>
                  </a:cxn>
                  <a:cxn ang="0">
                    <a:pos x="64" y="7"/>
                  </a:cxn>
                  <a:cxn ang="0">
                    <a:pos x="82" y="18"/>
                  </a:cxn>
                  <a:cxn ang="0">
                    <a:pos x="75" y="41"/>
                  </a:cxn>
                  <a:cxn ang="0">
                    <a:pos x="97" y="52"/>
                  </a:cxn>
                  <a:cxn ang="0">
                    <a:pos x="102" y="55"/>
                  </a:cxn>
                  <a:cxn ang="0">
                    <a:pos x="103" y="59"/>
                  </a:cxn>
                  <a:cxn ang="0">
                    <a:pos x="104" y="62"/>
                  </a:cxn>
                  <a:cxn ang="0">
                    <a:pos x="104" y="65"/>
                  </a:cxn>
                  <a:cxn ang="0">
                    <a:pos x="99" y="68"/>
                  </a:cxn>
                  <a:cxn ang="0">
                    <a:pos x="90" y="65"/>
                  </a:cxn>
                  <a:cxn ang="0">
                    <a:pos x="79" y="59"/>
                  </a:cxn>
                  <a:cxn ang="0">
                    <a:pos x="80" y="55"/>
                  </a:cxn>
                  <a:cxn ang="0">
                    <a:pos x="80" y="51"/>
                  </a:cxn>
                  <a:cxn ang="0">
                    <a:pos x="73" y="47"/>
                  </a:cxn>
                  <a:cxn ang="0">
                    <a:pos x="50" y="33"/>
                  </a:cxn>
                  <a:cxn ang="0">
                    <a:pos x="45" y="31"/>
                  </a:cxn>
                  <a:cxn ang="0">
                    <a:pos x="24" y="18"/>
                  </a:cxn>
                  <a:cxn ang="0">
                    <a:pos x="21" y="20"/>
                  </a:cxn>
                  <a:cxn ang="0">
                    <a:pos x="17" y="24"/>
                  </a:cxn>
                  <a:cxn ang="0">
                    <a:pos x="7" y="16"/>
                  </a:cxn>
                  <a:cxn ang="0">
                    <a:pos x="3" y="13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10" y="3"/>
                  </a:cxn>
                  <a:cxn ang="0">
                    <a:pos x="14" y="4"/>
                  </a:cxn>
                  <a:cxn ang="0">
                    <a:pos x="35" y="18"/>
                  </a:cxn>
                  <a:cxn ang="0">
                    <a:pos x="52" y="0"/>
                  </a:cxn>
                </a:cxnLst>
                <a:rect l="0" t="0" r="r" b="b"/>
                <a:pathLst>
                  <a:path w="104" h="68">
                    <a:moveTo>
                      <a:pt x="52" y="0"/>
                    </a:moveTo>
                    <a:lnTo>
                      <a:pt x="61" y="6"/>
                    </a:lnTo>
                    <a:lnTo>
                      <a:pt x="64" y="7"/>
                    </a:lnTo>
                    <a:lnTo>
                      <a:pt x="82" y="18"/>
                    </a:lnTo>
                    <a:lnTo>
                      <a:pt x="75" y="41"/>
                    </a:lnTo>
                    <a:lnTo>
                      <a:pt x="97" y="52"/>
                    </a:lnTo>
                    <a:lnTo>
                      <a:pt x="102" y="55"/>
                    </a:lnTo>
                    <a:lnTo>
                      <a:pt x="103" y="59"/>
                    </a:lnTo>
                    <a:lnTo>
                      <a:pt x="104" y="62"/>
                    </a:lnTo>
                    <a:lnTo>
                      <a:pt x="104" y="65"/>
                    </a:lnTo>
                    <a:lnTo>
                      <a:pt x="99" y="68"/>
                    </a:lnTo>
                    <a:lnTo>
                      <a:pt x="90" y="65"/>
                    </a:lnTo>
                    <a:lnTo>
                      <a:pt x="79" y="59"/>
                    </a:lnTo>
                    <a:lnTo>
                      <a:pt x="80" y="55"/>
                    </a:lnTo>
                    <a:lnTo>
                      <a:pt x="80" y="51"/>
                    </a:lnTo>
                    <a:lnTo>
                      <a:pt x="73" y="47"/>
                    </a:lnTo>
                    <a:lnTo>
                      <a:pt x="50" y="33"/>
                    </a:lnTo>
                    <a:lnTo>
                      <a:pt x="45" y="31"/>
                    </a:lnTo>
                    <a:lnTo>
                      <a:pt x="24" y="18"/>
                    </a:lnTo>
                    <a:lnTo>
                      <a:pt x="21" y="20"/>
                    </a:lnTo>
                    <a:lnTo>
                      <a:pt x="17" y="24"/>
                    </a:lnTo>
                    <a:lnTo>
                      <a:pt x="7" y="16"/>
                    </a:lnTo>
                    <a:lnTo>
                      <a:pt x="3" y="13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3"/>
                    </a:lnTo>
                    <a:lnTo>
                      <a:pt x="10" y="3"/>
                    </a:lnTo>
                    <a:lnTo>
                      <a:pt x="14" y="4"/>
                    </a:lnTo>
                    <a:lnTo>
                      <a:pt x="35" y="18"/>
                    </a:lnTo>
                    <a:lnTo>
                      <a:pt x="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4635AF2F-4015-4783-A8CB-8427697B541C}"/>
                </a:ext>
              </a:extLst>
            </p:cNvPr>
            <p:cNvGrpSpPr/>
            <p:nvPr/>
          </p:nvGrpSpPr>
          <p:grpSpPr>
            <a:xfrm>
              <a:off x="8836106" y="3854228"/>
              <a:ext cx="377826" cy="379413"/>
              <a:chOff x="8836106" y="3854228"/>
              <a:chExt cx="377826" cy="379413"/>
            </a:xfrm>
            <a:solidFill>
              <a:srgbClr val="19764D"/>
            </a:solidFill>
          </p:grpSpPr>
          <p:sp>
            <p:nvSpPr>
              <p:cNvPr id="35" name="Freeform 31"/>
              <p:cNvSpPr>
                <a:spLocks/>
              </p:cNvSpPr>
              <p:nvPr/>
            </p:nvSpPr>
            <p:spPr bwMode="auto">
              <a:xfrm>
                <a:off x="8923419" y="3941541"/>
                <a:ext cx="203200" cy="204788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84" y="2"/>
                  </a:cxn>
                  <a:cxn ang="0">
                    <a:pos x="101" y="12"/>
                  </a:cxn>
                  <a:cxn ang="0">
                    <a:pos x="115" y="26"/>
                  </a:cxn>
                  <a:cxn ang="0">
                    <a:pos x="125" y="45"/>
                  </a:cxn>
                  <a:cxn ang="0">
                    <a:pos x="128" y="64"/>
                  </a:cxn>
                  <a:cxn ang="0">
                    <a:pos x="125" y="84"/>
                  </a:cxn>
                  <a:cxn ang="0">
                    <a:pos x="115" y="102"/>
                  </a:cxn>
                  <a:cxn ang="0">
                    <a:pos x="101" y="116"/>
                  </a:cxn>
                  <a:cxn ang="0">
                    <a:pos x="84" y="126"/>
                  </a:cxn>
                  <a:cxn ang="0">
                    <a:pos x="63" y="129"/>
                  </a:cxn>
                  <a:cxn ang="0">
                    <a:pos x="43" y="126"/>
                  </a:cxn>
                  <a:cxn ang="0">
                    <a:pos x="25" y="116"/>
                  </a:cxn>
                  <a:cxn ang="0">
                    <a:pos x="13" y="102"/>
                  </a:cxn>
                  <a:cxn ang="0">
                    <a:pos x="3" y="84"/>
                  </a:cxn>
                  <a:cxn ang="0">
                    <a:pos x="0" y="64"/>
                  </a:cxn>
                  <a:cxn ang="0">
                    <a:pos x="3" y="45"/>
                  </a:cxn>
                  <a:cxn ang="0">
                    <a:pos x="13" y="26"/>
                  </a:cxn>
                  <a:cxn ang="0">
                    <a:pos x="25" y="12"/>
                  </a:cxn>
                  <a:cxn ang="0">
                    <a:pos x="43" y="2"/>
                  </a:cxn>
                  <a:cxn ang="0">
                    <a:pos x="63" y="0"/>
                  </a:cxn>
                </a:cxnLst>
                <a:rect l="0" t="0" r="r" b="b"/>
                <a:pathLst>
                  <a:path w="128" h="129">
                    <a:moveTo>
                      <a:pt x="63" y="0"/>
                    </a:moveTo>
                    <a:lnTo>
                      <a:pt x="84" y="2"/>
                    </a:lnTo>
                    <a:lnTo>
                      <a:pt x="101" y="12"/>
                    </a:lnTo>
                    <a:lnTo>
                      <a:pt x="115" y="26"/>
                    </a:lnTo>
                    <a:lnTo>
                      <a:pt x="125" y="45"/>
                    </a:lnTo>
                    <a:lnTo>
                      <a:pt x="128" y="64"/>
                    </a:lnTo>
                    <a:lnTo>
                      <a:pt x="125" y="84"/>
                    </a:lnTo>
                    <a:lnTo>
                      <a:pt x="115" y="102"/>
                    </a:lnTo>
                    <a:lnTo>
                      <a:pt x="101" y="116"/>
                    </a:lnTo>
                    <a:lnTo>
                      <a:pt x="84" y="126"/>
                    </a:lnTo>
                    <a:lnTo>
                      <a:pt x="63" y="129"/>
                    </a:lnTo>
                    <a:lnTo>
                      <a:pt x="43" y="126"/>
                    </a:lnTo>
                    <a:lnTo>
                      <a:pt x="25" y="116"/>
                    </a:lnTo>
                    <a:lnTo>
                      <a:pt x="13" y="102"/>
                    </a:lnTo>
                    <a:lnTo>
                      <a:pt x="3" y="84"/>
                    </a:lnTo>
                    <a:lnTo>
                      <a:pt x="0" y="64"/>
                    </a:lnTo>
                    <a:lnTo>
                      <a:pt x="3" y="45"/>
                    </a:lnTo>
                    <a:lnTo>
                      <a:pt x="13" y="26"/>
                    </a:lnTo>
                    <a:lnTo>
                      <a:pt x="25" y="12"/>
                    </a:lnTo>
                    <a:lnTo>
                      <a:pt x="43" y="2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32"/>
              <p:cNvSpPr>
                <a:spLocks/>
              </p:cNvSpPr>
              <p:nvPr/>
            </p:nvSpPr>
            <p:spPr bwMode="auto">
              <a:xfrm>
                <a:off x="9010731" y="3854228"/>
                <a:ext cx="28575" cy="57150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2" y="1"/>
                  </a:cxn>
                  <a:cxn ang="0">
                    <a:pos x="15" y="2"/>
                  </a:cxn>
                  <a:cxn ang="0">
                    <a:pos x="17" y="5"/>
                  </a:cxn>
                  <a:cxn ang="0">
                    <a:pos x="18" y="10"/>
                  </a:cxn>
                  <a:cxn ang="0">
                    <a:pos x="18" y="28"/>
                  </a:cxn>
                  <a:cxn ang="0">
                    <a:pos x="15" y="33"/>
                  </a:cxn>
                  <a:cxn ang="0">
                    <a:pos x="12" y="35"/>
                  </a:cxn>
                  <a:cxn ang="0">
                    <a:pos x="8" y="36"/>
                  </a:cxn>
                  <a:cxn ang="0">
                    <a:pos x="3" y="33"/>
                  </a:cxn>
                  <a:cxn ang="0">
                    <a:pos x="0" y="28"/>
                  </a:cxn>
                  <a:cxn ang="0">
                    <a:pos x="0" y="10"/>
                  </a:cxn>
                  <a:cxn ang="0">
                    <a:pos x="1" y="5"/>
                  </a:cxn>
                  <a:cxn ang="0">
                    <a:pos x="3" y="2"/>
                  </a:cxn>
                  <a:cxn ang="0">
                    <a:pos x="8" y="0"/>
                  </a:cxn>
                </a:cxnLst>
                <a:rect l="0" t="0" r="r" b="b"/>
                <a:pathLst>
                  <a:path w="18" h="36">
                    <a:moveTo>
                      <a:pt x="8" y="0"/>
                    </a:moveTo>
                    <a:lnTo>
                      <a:pt x="12" y="1"/>
                    </a:lnTo>
                    <a:lnTo>
                      <a:pt x="15" y="2"/>
                    </a:lnTo>
                    <a:lnTo>
                      <a:pt x="17" y="5"/>
                    </a:lnTo>
                    <a:lnTo>
                      <a:pt x="18" y="10"/>
                    </a:lnTo>
                    <a:lnTo>
                      <a:pt x="18" y="28"/>
                    </a:lnTo>
                    <a:lnTo>
                      <a:pt x="15" y="33"/>
                    </a:lnTo>
                    <a:lnTo>
                      <a:pt x="12" y="35"/>
                    </a:lnTo>
                    <a:lnTo>
                      <a:pt x="8" y="36"/>
                    </a:lnTo>
                    <a:lnTo>
                      <a:pt x="3" y="33"/>
                    </a:lnTo>
                    <a:lnTo>
                      <a:pt x="0" y="28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3"/>
              <p:cNvSpPr>
                <a:spLocks/>
              </p:cNvSpPr>
              <p:nvPr/>
            </p:nvSpPr>
            <p:spPr bwMode="auto">
              <a:xfrm>
                <a:off x="9010731" y="4174903"/>
                <a:ext cx="28575" cy="5873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2" y="2"/>
                  </a:cxn>
                  <a:cxn ang="0">
                    <a:pos x="15" y="3"/>
                  </a:cxn>
                  <a:cxn ang="0">
                    <a:pos x="18" y="9"/>
                  </a:cxn>
                  <a:cxn ang="0">
                    <a:pos x="18" y="27"/>
                  </a:cxn>
                  <a:cxn ang="0">
                    <a:pos x="17" y="31"/>
                  </a:cxn>
                  <a:cxn ang="0">
                    <a:pos x="15" y="34"/>
                  </a:cxn>
                  <a:cxn ang="0">
                    <a:pos x="12" y="36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1" y="31"/>
                  </a:cxn>
                  <a:cxn ang="0">
                    <a:pos x="0" y="27"/>
                  </a:cxn>
                  <a:cxn ang="0">
                    <a:pos x="0" y="9"/>
                  </a:cxn>
                  <a:cxn ang="0">
                    <a:pos x="3" y="3"/>
                  </a:cxn>
                  <a:cxn ang="0">
                    <a:pos x="8" y="0"/>
                  </a:cxn>
                </a:cxnLst>
                <a:rect l="0" t="0" r="r" b="b"/>
                <a:pathLst>
                  <a:path w="18" h="37">
                    <a:moveTo>
                      <a:pt x="8" y="0"/>
                    </a:moveTo>
                    <a:lnTo>
                      <a:pt x="12" y="2"/>
                    </a:lnTo>
                    <a:lnTo>
                      <a:pt x="15" y="3"/>
                    </a:lnTo>
                    <a:lnTo>
                      <a:pt x="18" y="9"/>
                    </a:lnTo>
                    <a:lnTo>
                      <a:pt x="18" y="27"/>
                    </a:lnTo>
                    <a:lnTo>
                      <a:pt x="17" y="31"/>
                    </a:lnTo>
                    <a:lnTo>
                      <a:pt x="15" y="34"/>
                    </a:lnTo>
                    <a:lnTo>
                      <a:pt x="12" y="36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1" y="31"/>
                    </a:lnTo>
                    <a:lnTo>
                      <a:pt x="0" y="2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34"/>
              <p:cNvSpPr>
                <a:spLocks/>
              </p:cNvSpPr>
              <p:nvPr/>
            </p:nvSpPr>
            <p:spPr bwMode="auto">
              <a:xfrm>
                <a:off x="9112331" y="3905028"/>
                <a:ext cx="49213" cy="4921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6" y="0"/>
                  </a:cxn>
                  <a:cxn ang="0">
                    <a:pos x="31" y="6"/>
                  </a:cxn>
                  <a:cxn ang="0">
                    <a:pos x="31" y="13"/>
                  </a:cxn>
                  <a:cxn ang="0">
                    <a:pos x="13" y="31"/>
                  </a:cxn>
                  <a:cxn ang="0">
                    <a:pos x="6" y="31"/>
                  </a:cxn>
                  <a:cxn ang="0">
                    <a:pos x="0" y="25"/>
                  </a:cxn>
                  <a:cxn ang="0">
                    <a:pos x="0" y="18"/>
                  </a:cxn>
                  <a:cxn ang="0">
                    <a:pos x="19" y="0"/>
                  </a:cxn>
                </a:cxnLst>
                <a:rect l="0" t="0" r="r" b="b"/>
                <a:pathLst>
                  <a:path w="31" h="31">
                    <a:moveTo>
                      <a:pt x="19" y="0"/>
                    </a:moveTo>
                    <a:lnTo>
                      <a:pt x="26" y="0"/>
                    </a:lnTo>
                    <a:lnTo>
                      <a:pt x="31" y="6"/>
                    </a:lnTo>
                    <a:lnTo>
                      <a:pt x="31" y="13"/>
                    </a:lnTo>
                    <a:lnTo>
                      <a:pt x="13" y="31"/>
                    </a:lnTo>
                    <a:lnTo>
                      <a:pt x="6" y="31"/>
                    </a:lnTo>
                    <a:lnTo>
                      <a:pt x="0" y="25"/>
                    </a:lnTo>
                    <a:lnTo>
                      <a:pt x="0" y="18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35"/>
              <p:cNvSpPr>
                <a:spLocks/>
              </p:cNvSpPr>
              <p:nvPr/>
            </p:nvSpPr>
            <p:spPr bwMode="auto">
              <a:xfrm>
                <a:off x="8886906" y="4133628"/>
                <a:ext cx="49213" cy="4921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6" y="0"/>
                  </a:cxn>
                  <a:cxn ang="0">
                    <a:pos x="28" y="1"/>
                  </a:cxn>
                  <a:cxn ang="0">
                    <a:pos x="30" y="4"/>
                  </a:cxn>
                  <a:cxn ang="0">
                    <a:pos x="31" y="8"/>
                  </a:cxn>
                  <a:cxn ang="0">
                    <a:pos x="30" y="12"/>
                  </a:cxn>
                  <a:cxn ang="0">
                    <a:pos x="28" y="15"/>
                  </a:cxn>
                  <a:cxn ang="0">
                    <a:pos x="16" y="28"/>
                  </a:cxn>
                  <a:cxn ang="0">
                    <a:pos x="13" y="29"/>
                  </a:cxn>
                  <a:cxn ang="0">
                    <a:pos x="9" y="31"/>
                  </a:cxn>
                  <a:cxn ang="0">
                    <a:pos x="5" y="29"/>
                  </a:cxn>
                  <a:cxn ang="0">
                    <a:pos x="2" y="28"/>
                  </a:cxn>
                  <a:cxn ang="0">
                    <a:pos x="0" y="25"/>
                  </a:cxn>
                  <a:cxn ang="0">
                    <a:pos x="0" y="18"/>
                  </a:cxn>
                  <a:cxn ang="0">
                    <a:pos x="2" y="15"/>
                  </a:cxn>
                  <a:cxn ang="0">
                    <a:pos x="16" y="1"/>
                  </a:cxn>
                  <a:cxn ang="0">
                    <a:pos x="19" y="0"/>
                  </a:cxn>
                </a:cxnLst>
                <a:rect l="0" t="0" r="r" b="b"/>
                <a:pathLst>
                  <a:path w="31" h="31">
                    <a:moveTo>
                      <a:pt x="19" y="0"/>
                    </a:moveTo>
                    <a:lnTo>
                      <a:pt x="26" y="0"/>
                    </a:lnTo>
                    <a:lnTo>
                      <a:pt x="28" y="1"/>
                    </a:lnTo>
                    <a:lnTo>
                      <a:pt x="30" y="4"/>
                    </a:lnTo>
                    <a:lnTo>
                      <a:pt x="31" y="8"/>
                    </a:lnTo>
                    <a:lnTo>
                      <a:pt x="30" y="12"/>
                    </a:lnTo>
                    <a:lnTo>
                      <a:pt x="28" y="15"/>
                    </a:lnTo>
                    <a:lnTo>
                      <a:pt x="16" y="28"/>
                    </a:lnTo>
                    <a:lnTo>
                      <a:pt x="13" y="29"/>
                    </a:lnTo>
                    <a:lnTo>
                      <a:pt x="9" y="31"/>
                    </a:lnTo>
                    <a:lnTo>
                      <a:pt x="5" y="29"/>
                    </a:lnTo>
                    <a:lnTo>
                      <a:pt x="2" y="28"/>
                    </a:lnTo>
                    <a:lnTo>
                      <a:pt x="0" y="25"/>
                    </a:lnTo>
                    <a:lnTo>
                      <a:pt x="0" y="18"/>
                    </a:lnTo>
                    <a:lnTo>
                      <a:pt x="2" y="15"/>
                    </a:lnTo>
                    <a:lnTo>
                      <a:pt x="16" y="1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36"/>
              <p:cNvSpPr>
                <a:spLocks/>
              </p:cNvSpPr>
              <p:nvPr/>
            </p:nvSpPr>
            <p:spPr bwMode="auto">
              <a:xfrm>
                <a:off x="8836106" y="4027266"/>
                <a:ext cx="58738" cy="3016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7" y="0"/>
                  </a:cxn>
                  <a:cxn ang="0">
                    <a:pos x="31" y="2"/>
                  </a:cxn>
                  <a:cxn ang="0">
                    <a:pos x="34" y="3"/>
                  </a:cxn>
                  <a:cxn ang="0">
                    <a:pos x="35" y="6"/>
                  </a:cxn>
                  <a:cxn ang="0">
                    <a:pos x="37" y="10"/>
                  </a:cxn>
                  <a:cxn ang="0">
                    <a:pos x="35" y="15"/>
                  </a:cxn>
                  <a:cxn ang="0">
                    <a:pos x="34" y="17"/>
                  </a:cxn>
                  <a:cxn ang="0">
                    <a:pos x="31" y="19"/>
                  </a:cxn>
                  <a:cxn ang="0">
                    <a:pos x="6" y="19"/>
                  </a:cxn>
                  <a:cxn ang="0">
                    <a:pos x="3" y="17"/>
                  </a:cxn>
                  <a:cxn ang="0">
                    <a:pos x="1" y="15"/>
                  </a:cxn>
                  <a:cxn ang="0">
                    <a:pos x="0" y="10"/>
                  </a:cxn>
                  <a:cxn ang="0">
                    <a:pos x="1" y="6"/>
                  </a:cxn>
                  <a:cxn ang="0">
                    <a:pos x="3" y="3"/>
                  </a:cxn>
                  <a:cxn ang="0">
                    <a:pos x="8" y="0"/>
                  </a:cxn>
                </a:cxnLst>
                <a:rect l="0" t="0" r="r" b="b"/>
                <a:pathLst>
                  <a:path w="37" h="19">
                    <a:moveTo>
                      <a:pt x="8" y="0"/>
                    </a:moveTo>
                    <a:lnTo>
                      <a:pt x="27" y="0"/>
                    </a:lnTo>
                    <a:lnTo>
                      <a:pt x="31" y="2"/>
                    </a:lnTo>
                    <a:lnTo>
                      <a:pt x="34" y="3"/>
                    </a:lnTo>
                    <a:lnTo>
                      <a:pt x="35" y="6"/>
                    </a:lnTo>
                    <a:lnTo>
                      <a:pt x="37" y="10"/>
                    </a:lnTo>
                    <a:lnTo>
                      <a:pt x="35" y="15"/>
                    </a:lnTo>
                    <a:lnTo>
                      <a:pt x="34" y="17"/>
                    </a:lnTo>
                    <a:lnTo>
                      <a:pt x="31" y="19"/>
                    </a:lnTo>
                    <a:lnTo>
                      <a:pt x="6" y="19"/>
                    </a:lnTo>
                    <a:lnTo>
                      <a:pt x="3" y="17"/>
                    </a:lnTo>
                    <a:lnTo>
                      <a:pt x="1" y="15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3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37"/>
              <p:cNvSpPr>
                <a:spLocks/>
              </p:cNvSpPr>
              <p:nvPr/>
            </p:nvSpPr>
            <p:spPr bwMode="auto">
              <a:xfrm>
                <a:off x="9155194" y="4027266"/>
                <a:ext cx="58738" cy="3016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8" y="0"/>
                  </a:cxn>
                  <a:cxn ang="0">
                    <a:pos x="34" y="3"/>
                  </a:cxn>
                  <a:cxn ang="0">
                    <a:pos x="35" y="6"/>
                  </a:cxn>
                  <a:cxn ang="0">
                    <a:pos x="37" y="10"/>
                  </a:cxn>
                  <a:cxn ang="0">
                    <a:pos x="35" y="15"/>
                  </a:cxn>
                  <a:cxn ang="0">
                    <a:pos x="34" y="17"/>
                  </a:cxn>
                  <a:cxn ang="0">
                    <a:pos x="31" y="19"/>
                  </a:cxn>
                  <a:cxn ang="0">
                    <a:pos x="6" y="19"/>
                  </a:cxn>
                  <a:cxn ang="0">
                    <a:pos x="3" y="17"/>
                  </a:cxn>
                  <a:cxn ang="0">
                    <a:pos x="2" y="15"/>
                  </a:cxn>
                  <a:cxn ang="0">
                    <a:pos x="0" y="10"/>
                  </a:cxn>
                  <a:cxn ang="0">
                    <a:pos x="2" y="6"/>
                  </a:cxn>
                  <a:cxn ang="0">
                    <a:pos x="3" y="3"/>
                  </a:cxn>
                  <a:cxn ang="0">
                    <a:pos x="6" y="2"/>
                  </a:cxn>
                  <a:cxn ang="0">
                    <a:pos x="10" y="0"/>
                  </a:cxn>
                </a:cxnLst>
                <a:rect l="0" t="0" r="r" b="b"/>
                <a:pathLst>
                  <a:path w="37" h="19">
                    <a:moveTo>
                      <a:pt x="10" y="0"/>
                    </a:moveTo>
                    <a:lnTo>
                      <a:pt x="28" y="0"/>
                    </a:lnTo>
                    <a:lnTo>
                      <a:pt x="34" y="3"/>
                    </a:lnTo>
                    <a:lnTo>
                      <a:pt x="35" y="6"/>
                    </a:lnTo>
                    <a:lnTo>
                      <a:pt x="37" y="10"/>
                    </a:lnTo>
                    <a:lnTo>
                      <a:pt x="35" y="15"/>
                    </a:lnTo>
                    <a:lnTo>
                      <a:pt x="34" y="17"/>
                    </a:lnTo>
                    <a:lnTo>
                      <a:pt x="31" y="19"/>
                    </a:lnTo>
                    <a:lnTo>
                      <a:pt x="6" y="19"/>
                    </a:lnTo>
                    <a:lnTo>
                      <a:pt x="3" y="17"/>
                    </a:lnTo>
                    <a:lnTo>
                      <a:pt x="2" y="15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3" y="3"/>
                    </a:lnTo>
                    <a:lnTo>
                      <a:pt x="6" y="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8886906" y="3905028"/>
                <a:ext cx="49213" cy="492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13" y="0"/>
                  </a:cxn>
                  <a:cxn ang="0">
                    <a:pos x="28" y="16"/>
                  </a:cxn>
                  <a:cxn ang="0">
                    <a:pos x="30" y="18"/>
                  </a:cxn>
                  <a:cxn ang="0">
                    <a:pos x="31" y="23"/>
                  </a:cxn>
                  <a:cxn ang="0">
                    <a:pos x="28" y="28"/>
                  </a:cxn>
                  <a:cxn ang="0">
                    <a:pos x="26" y="31"/>
                  </a:cxn>
                  <a:cxn ang="0">
                    <a:pos x="19" y="31"/>
                  </a:cxn>
                  <a:cxn ang="0">
                    <a:pos x="16" y="28"/>
                  </a:cxn>
                  <a:cxn ang="0">
                    <a:pos x="2" y="16"/>
                  </a:cxn>
                  <a:cxn ang="0">
                    <a:pos x="0" y="13"/>
                  </a:cxn>
                  <a:cxn ang="0">
                    <a:pos x="0" y="6"/>
                  </a:cxn>
                  <a:cxn ang="0">
                    <a:pos x="2" y="3"/>
                  </a:cxn>
                  <a:cxn ang="0">
                    <a:pos x="5" y="0"/>
                  </a:cxn>
                </a:cxnLst>
                <a:rect l="0" t="0" r="r" b="b"/>
                <a:pathLst>
                  <a:path w="31" h="31">
                    <a:moveTo>
                      <a:pt x="5" y="0"/>
                    </a:moveTo>
                    <a:lnTo>
                      <a:pt x="13" y="0"/>
                    </a:lnTo>
                    <a:lnTo>
                      <a:pt x="28" y="16"/>
                    </a:lnTo>
                    <a:lnTo>
                      <a:pt x="30" y="18"/>
                    </a:lnTo>
                    <a:lnTo>
                      <a:pt x="31" y="23"/>
                    </a:lnTo>
                    <a:lnTo>
                      <a:pt x="28" y="28"/>
                    </a:lnTo>
                    <a:lnTo>
                      <a:pt x="26" y="31"/>
                    </a:lnTo>
                    <a:lnTo>
                      <a:pt x="19" y="31"/>
                    </a:lnTo>
                    <a:lnTo>
                      <a:pt x="16" y="28"/>
                    </a:lnTo>
                    <a:lnTo>
                      <a:pt x="2" y="16"/>
                    </a:lnTo>
                    <a:lnTo>
                      <a:pt x="0" y="13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39"/>
              <p:cNvSpPr>
                <a:spLocks/>
              </p:cNvSpPr>
              <p:nvPr/>
            </p:nvSpPr>
            <p:spPr bwMode="auto">
              <a:xfrm>
                <a:off x="9112331" y="4133628"/>
                <a:ext cx="49213" cy="4921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3" y="0"/>
                  </a:cxn>
                  <a:cxn ang="0">
                    <a:pos x="16" y="1"/>
                  </a:cxn>
                  <a:cxn ang="0">
                    <a:pos x="29" y="15"/>
                  </a:cxn>
                  <a:cxn ang="0">
                    <a:pos x="31" y="18"/>
                  </a:cxn>
                  <a:cxn ang="0">
                    <a:pos x="31" y="25"/>
                  </a:cxn>
                  <a:cxn ang="0">
                    <a:pos x="29" y="28"/>
                  </a:cxn>
                  <a:cxn ang="0">
                    <a:pos x="23" y="31"/>
                  </a:cxn>
                  <a:cxn ang="0">
                    <a:pos x="19" y="29"/>
                  </a:cxn>
                  <a:cxn ang="0">
                    <a:pos x="16" y="28"/>
                  </a:cxn>
                  <a:cxn ang="0">
                    <a:pos x="0" y="12"/>
                  </a:cxn>
                  <a:cxn ang="0">
                    <a:pos x="0" y="4"/>
                  </a:cxn>
                  <a:cxn ang="0">
                    <a:pos x="3" y="1"/>
                  </a:cxn>
                  <a:cxn ang="0">
                    <a:pos x="6" y="0"/>
                  </a:cxn>
                </a:cxnLst>
                <a:rect l="0" t="0" r="r" b="b"/>
                <a:pathLst>
                  <a:path w="31" h="31">
                    <a:moveTo>
                      <a:pt x="6" y="0"/>
                    </a:moveTo>
                    <a:lnTo>
                      <a:pt x="13" y="0"/>
                    </a:lnTo>
                    <a:lnTo>
                      <a:pt x="16" y="1"/>
                    </a:lnTo>
                    <a:lnTo>
                      <a:pt x="29" y="15"/>
                    </a:lnTo>
                    <a:lnTo>
                      <a:pt x="31" y="18"/>
                    </a:lnTo>
                    <a:lnTo>
                      <a:pt x="31" y="25"/>
                    </a:lnTo>
                    <a:lnTo>
                      <a:pt x="29" y="28"/>
                    </a:lnTo>
                    <a:lnTo>
                      <a:pt x="23" y="31"/>
                    </a:lnTo>
                    <a:lnTo>
                      <a:pt x="19" y="29"/>
                    </a:lnTo>
                    <a:lnTo>
                      <a:pt x="16" y="28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3" y="1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565F135-BD92-406C-91F4-63A7CDF19E84}"/>
                </a:ext>
              </a:extLst>
            </p:cNvPr>
            <p:cNvGrpSpPr/>
            <p:nvPr/>
          </p:nvGrpSpPr>
          <p:grpSpPr>
            <a:xfrm>
              <a:off x="8385256" y="3044603"/>
              <a:ext cx="361950" cy="360363"/>
              <a:chOff x="8385256" y="3044603"/>
              <a:chExt cx="361950" cy="360363"/>
            </a:xfrm>
            <a:solidFill>
              <a:srgbClr val="19764D"/>
            </a:solidFill>
          </p:grpSpPr>
          <p:sp>
            <p:nvSpPr>
              <p:cNvPr id="44" name="Freeform 40"/>
              <p:cNvSpPr>
                <a:spLocks/>
              </p:cNvSpPr>
              <p:nvPr/>
            </p:nvSpPr>
            <p:spPr bwMode="auto">
              <a:xfrm>
                <a:off x="8385256" y="3044603"/>
                <a:ext cx="361950" cy="225425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135" y="4"/>
                  </a:cxn>
                  <a:cxn ang="0">
                    <a:pos x="155" y="13"/>
                  </a:cxn>
                  <a:cxn ang="0">
                    <a:pos x="170" y="28"/>
                  </a:cxn>
                  <a:cxn ang="0">
                    <a:pos x="177" y="28"/>
                  </a:cxn>
                  <a:cxn ang="0">
                    <a:pos x="197" y="33"/>
                  </a:cxn>
                  <a:cxn ang="0">
                    <a:pos x="214" y="42"/>
                  </a:cxn>
                  <a:cxn ang="0">
                    <a:pos x="224" y="59"/>
                  </a:cxn>
                  <a:cxn ang="0">
                    <a:pos x="228" y="78"/>
                  </a:cxn>
                  <a:cxn ang="0">
                    <a:pos x="224" y="97"/>
                  </a:cxn>
                  <a:cxn ang="0">
                    <a:pos x="214" y="114"/>
                  </a:cxn>
                  <a:cxn ang="0">
                    <a:pos x="197" y="124"/>
                  </a:cxn>
                  <a:cxn ang="0">
                    <a:pos x="177" y="128"/>
                  </a:cxn>
                  <a:cxn ang="0">
                    <a:pos x="169" y="127"/>
                  </a:cxn>
                  <a:cxn ang="0">
                    <a:pos x="160" y="124"/>
                  </a:cxn>
                  <a:cxn ang="0">
                    <a:pos x="146" y="134"/>
                  </a:cxn>
                  <a:cxn ang="0">
                    <a:pos x="131" y="140"/>
                  </a:cxn>
                  <a:cxn ang="0">
                    <a:pos x="114" y="142"/>
                  </a:cxn>
                  <a:cxn ang="0">
                    <a:pos x="97" y="140"/>
                  </a:cxn>
                  <a:cxn ang="0">
                    <a:pos x="82" y="134"/>
                  </a:cxn>
                  <a:cxn ang="0">
                    <a:pos x="67" y="124"/>
                  </a:cxn>
                  <a:cxn ang="0">
                    <a:pos x="62" y="127"/>
                  </a:cxn>
                  <a:cxn ang="0">
                    <a:pos x="56" y="128"/>
                  </a:cxn>
                  <a:cxn ang="0">
                    <a:pos x="49" y="128"/>
                  </a:cxn>
                  <a:cxn ang="0">
                    <a:pos x="31" y="124"/>
                  </a:cxn>
                  <a:cxn ang="0">
                    <a:pos x="13" y="114"/>
                  </a:cxn>
                  <a:cxn ang="0">
                    <a:pos x="4" y="97"/>
                  </a:cxn>
                  <a:cxn ang="0">
                    <a:pos x="0" y="78"/>
                  </a:cxn>
                  <a:cxn ang="0">
                    <a:pos x="4" y="59"/>
                  </a:cxn>
                  <a:cxn ang="0">
                    <a:pos x="13" y="42"/>
                  </a:cxn>
                  <a:cxn ang="0">
                    <a:pos x="31" y="33"/>
                  </a:cxn>
                  <a:cxn ang="0">
                    <a:pos x="49" y="28"/>
                  </a:cxn>
                  <a:cxn ang="0">
                    <a:pos x="56" y="28"/>
                  </a:cxn>
                  <a:cxn ang="0">
                    <a:pos x="73" y="13"/>
                  </a:cxn>
                  <a:cxn ang="0">
                    <a:pos x="91" y="4"/>
                  </a:cxn>
                  <a:cxn ang="0">
                    <a:pos x="114" y="0"/>
                  </a:cxn>
                </a:cxnLst>
                <a:rect l="0" t="0" r="r" b="b"/>
                <a:pathLst>
                  <a:path w="228" h="142">
                    <a:moveTo>
                      <a:pt x="114" y="0"/>
                    </a:moveTo>
                    <a:lnTo>
                      <a:pt x="135" y="4"/>
                    </a:lnTo>
                    <a:lnTo>
                      <a:pt x="155" y="13"/>
                    </a:lnTo>
                    <a:lnTo>
                      <a:pt x="170" y="28"/>
                    </a:lnTo>
                    <a:lnTo>
                      <a:pt x="177" y="28"/>
                    </a:lnTo>
                    <a:lnTo>
                      <a:pt x="197" y="33"/>
                    </a:lnTo>
                    <a:lnTo>
                      <a:pt x="214" y="42"/>
                    </a:lnTo>
                    <a:lnTo>
                      <a:pt x="224" y="59"/>
                    </a:lnTo>
                    <a:lnTo>
                      <a:pt x="228" y="78"/>
                    </a:lnTo>
                    <a:lnTo>
                      <a:pt x="224" y="97"/>
                    </a:lnTo>
                    <a:lnTo>
                      <a:pt x="214" y="114"/>
                    </a:lnTo>
                    <a:lnTo>
                      <a:pt x="197" y="124"/>
                    </a:lnTo>
                    <a:lnTo>
                      <a:pt x="177" y="128"/>
                    </a:lnTo>
                    <a:lnTo>
                      <a:pt x="169" y="127"/>
                    </a:lnTo>
                    <a:lnTo>
                      <a:pt x="160" y="124"/>
                    </a:lnTo>
                    <a:lnTo>
                      <a:pt x="146" y="134"/>
                    </a:lnTo>
                    <a:lnTo>
                      <a:pt x="131" y="140"/>
                    </a:lnTo>
                    <a:lnTo>
                      <a:pt x="114" y="142"/>
                    </a:lnTo>
                    <a:lnTo>
                      <a:pt x="97" y="140"/>
                    </a:lnTo>
                    <a:lnTo>
                      <a:pt x="82" y="134"/>
                    </a:lnTo>
                    <a:lnTo>
                      <a:pt x="67" y="124"/>
                    </a:lnTo>
                    <a:lnTo>
                      <a:pt x="62" y="127"/>
                    </a:lnTo>
                    <a:lnTo>
                      <a:pt x="56" y="128"/>
                    </a:lnTo>
                    <a:lnTo>
                      <a:pt x="49" y="128"/>
                    </a:lnTo>
                    <a:lnTo>
                      <a:pt x="31" y="124"/>
                    </a:lnTo>
                    <a:lnTo>
                      <a:pt x="13" y="114"/>
                    </a:lnTo>
                    <a:lnTo>
                      <a:pt x="4" y="97"/>
                    </a:lnTo>
                    <a:lnTo>
                      <a:pt x="0" y="78"/>
                    </a:lnTo>
                    <a:lnTo>
                      <a:pt x="4" y="59"/>
                    </a:lnTo>
                    <a:lnTo>
                      <a:pt x="13" y="42"/>
                    </a:lnTo>
                    <a:lnTo>
                      <a:pt x="31" y="33"/>
                    </a:lnTo>
                    <a:lnTo>
                      <a:pt x="49" y="28"/>
                    </a:lnTo>
                    <a:lnTo>
                      <a:pt x="56" y="28"/>
                    </a:lnTo>
                    <a:lnTo>
                      <a:pt x="73" y="13"/>
                    </a:lnTo>
                    <a:lnTo>
                      <a:pt x="91" y="4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auto">
              <a:xfrm>
                <a:off x="8544006" y="3338291"/>
                <a:ext cx="44450" cy="6667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5" y="2"/>
                  </a:cxn>
                  <a:cxn ang="0">
                    <a:pos x="20" y="8"/>
                  </a:cxn>
                  <a:cxn ang="0">
                    <a:pos x="22" y="15"/>
                  </a:cxn>
                  <a:cxn ang="0">
                    <a:pos x="27" y="22"/>
                  </a:cxn>
                  <a:cxn ang="0">
                    <a:pos x="28" y="28"/>
                  </a:cxn>
                  <a:cxn ang="0">
                    <a:pos x="28" y="32"/>
                  </a:cxn>
                  <a:cxn ang="0">
                    <a:pos x="25" y="36"/>
                  </a:cxn>
                  <a:cxn ang="0">
                    <a:pos x="22" y="39"/>
                  </a:cxn>
                  <a:cxn ang="0">
                    <a:pos x="18" y="42"/>
                  </a:cxn>
                  <a:cxn ang="0">
                    <a:pos x="10" y="42"/>
                  </a:cxn>
                  <a:cxn ang="0">
                    <a:pos x="5" y="39"/>
                  </a:cxn>
                  <a:cxn ang="0">
                    <a:pos x="3" y="36"/>
                  </a:cxn>
                  <a:cxn ang="0">
                    <a:pos x="0" y="28"/>
                  </a:cxn>
                  <a:cxn ang="0">
                    <a:pos x="1" y="22"/>
                  </a:cxn>
                  <a:cxn ang="0">
                    <a:pos x="5" y="15"/>
                  </a:cxn>
                  <a:cxn ang="0">
                    <a:pos x="8" y="8"/>
                  </a:cxn>
                  <a:cxn ang="0">
                    <a:pos x="12" y="2"/>
                  </a:cxn>
                  <a:cxn ang="0">
                    <a:pos x="14" y="0"/>
                  </a:cxn>
                </a:cxnLst>
                <a:rect l="0" t="0" r="r" b="b"/>
                <a:pathLst>
                  <a:path w="28" h="42">
                    <a:moveTo>
                      <a:pt x="14" y="0"/>
                    </a:moveTo>
                    <a:lnTo>
                      <a:pt x="15" y="2"/>
                    </a:lnTo>
                    <a:lnTo>
                      <a:pt x="20" y="8"/>
                    </a:lnTo>
                    <a:lnTo>
                      <a:pt x="22" y="15"/>
                    </a:lnTo>
                    <a:lnTo>
                      <a:pt x="27" y="22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25" y="36"/>
                    </a:lnTo>
                    <a:lnTo>
                      <a:pt x="22" y="39"/>
                    </a:lnTo>
                    <a:lnTo>
                      <a:pt x="18" y="42"/>
                    </a:lnTo>
                    <a:lnTo>
                      <a:pt x="10" y="42"/>
                    </a:lnTo>
                    <a:lnTo>
                      <a:pt x="5" y="39"/>
                    </a:lnTo>
                    <a:lnTo>
                      <a:pt x="3" y="36"/>
                    </a:lnTo>
                    <a:lnTo>
                      <a:pt x="0" y="28"/>
                    </a:lnTo>
                    <a:lnTo>
                      <a:pt x="1" y="22"/>
                    </a:lnTo>
                    <a:lnTo>
                      <a:pt x="5" y="15"/>
                    </a:lnTo>
                    <a:lnTo>
                      <a:pt x="8" y="8"/>
                    </a:lnTo>
                    <a:lnTo>
                      <a:pt x="12" y="2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auto">
              <a:xfrm>
                <a:off x="8632906" y="3314478"/>
                <a:ext cx="44450" cy="6826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3"/>
                  </a:cxn>
                  <a:cxn ang="0">
                    <a:pos x="20" y="9"/>
                  </a:cxn>
                  <a:cxn ang="0">
                    <a:pos x="23" y="16"/>
                  </a:cxn>
                  <a:cxn ang="0">
                    <a:pos x="27" y="23"/>
                  </a:cxn>
                  <a:cxn ang="0">
                    <a:pos x="28" y="29"/>
                  </a:cxn>
                  <a:cxn ang="0">
                    <a:pos x="28" y="33"/>
                  </a:cxn>
                  <a:cxn ang="0">
                    <a:pos x="25" y="37"/>
                  </a:cxn>
                  <a:cxn ang="0">
                    <a:pos x="23" y="40"/>
                  </a:cxn>
                  <a:cxn ang="0">
                    <a:pos x="18" y="43"/>
                  </a:cxn>
                  <a:cxn ang="0">
                    <a:pos x="10" y="43"/>
                  </a:cxn>
                  <a:cxn ang="0">
                    <a:pos x="6" y="40"/>
                  </a:cxn>
                  <a:cxn ang="0">
                    <a:pos x="3" y="37"/>
                  </a:cxn>
                  <a:cxn ang="0">
                    <a:pos x="0" y="29"/>
                  </a:cxn>
                  <a:cxn ang="0">
                    <a:pos x="1" y="23"/>
                  </a:cxn>
                  <a:cxn ang="0">
                    <a:pos x="6" y="16"/>
                  </a:cxn>
                  <a:cxn ang="0">
                    <a:pos x="9" y="9"/>
                  </a:cxn>
                  <a:cxn ang="0">
                    <a:pos x="13" y="3"/>
                  </a:cxn>
                  <a:cxn ang="0">
                    <a:pos x="14" y="0"/>
                  </a:cxn>
                </a:cxnLst>
                <a:rect l="0" t="0" r="r" b="b"/>
                <a:pathLst>
                  <a:path w="28" h="43">
                    <a:moveTo>
                      <a:pt x="14" y="0"/>
                    </a:moveTo>
                    <a:lnTo>
                      <a:pt x="16" y="3"/>
                    </a:lnTo>
                    <a:lnTo>
                      <a:pt x="20" y="9"/>
                    </a:lnTo>
                    <a:lnTo>
                      <a:pt x="23" y="16"/>
                    </a:lnTo>
                    <a:lnTo>
                      <a:pt x="27" y="23"/>
                    </a:lnTo>
                    <a:lnTo>
                      <a:pt x="28" y="29"/>
                    </a:lnTo>
                    <a:lnTo>
                      <a:pt x="28" y="33"/>
                    </a:lnTo>
                    <a:lnTo>
                      <a:pt x="25" y="37"/>
                    </a:lnTo>
                    <a:lnTo>
                      <a:pt x="23" y="40"/>
                    </a:lnTo>
                    <a:lnTo>
                      <a:pt x="18" y="43"/>
                    </a:lnTo>
                    <a:lnTo>
                      <a:pt x="10" y="43"/>
                    </a:lnTo>
                    <a:lnTo>
                      <a:pt x="6" y="40"/>
                    </a:lnTo>
                    <a:lnTo>
                      <a:pt x="3" y="37"/>
                    </a:lnTo>
                    <a:lnTo>
                      <a:pt x="0" y="29"/>
                    </a:lnTo>
                    <a:lnTo>
                      <a:pt x="1" y="23"/>
                    </a:lnTo>
                    <a:lnTo>
                      <a:pt x="6" y="16"/>
                    </a:lnTo>
                    <a:lnTo>
                      <a:pt x="9" y="9"/>
                    </a:lnTo>
                    <a:lnTo>
                      <a:pt x="13" y="3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43"/>
              <p:cNvSpPr>
                <a:spLocks/>
              </p:cNvSpPr>
              <p:nvPr/>
            </p:nvSpPr>
            <p:spPr bwMode="auto">
              <a:xfrm>
                <a:off x="8451931" y="3270028"/>
                <a:ext cx="47625" cy="68263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7" y="3"/>
                  </a:cxn>
                  <a:cxn ang="0">
                    <a:pos x="21" y="7"/>
                  </a:cxn>
                  <a:cxn ang="0">
                    <a:pos x="24" y="14"/>
                  </a:cxn>
                  <a:cxn ang="0">
                    <a:pos x="28" y="23"/>
                  </a:cxn>
                  <a:cxn ang="0">
                    <a:pos x="30" y="28"/>
                  </a:cxn>
                  <a:cxn ang="0">
                    <a:pos x="27" y="37"/>
                  </a:cxn>
                  <a:cxn ang="0">
                    <a:pos x="24" y="40"/>
                  </a:cxn>
                  <a:cxn ang="0">
                    <a:pos x="20" y="43"/>
                  </a:cxn>
                  <a:cxn ang="0">
                    <a:pos x="11" y="43"/>
                  </a:cxn>
                  <a:cxn ang="0">
                    <a:pos x="3" y="37"/>
                  </a:cxn>
                  <a:cxn ang="0">
                    <a:pos x="0" y="28"/>
                  </a:cxn>
                  <a:cxn ang="0">
                    <a:pos x="2" y="23"/>
                  </a:cxn>
                  <a:cxn ang="0">
                    <a:pos x="6" y="14"/>
                  </a:cxn>
                  <a:cxn ang="0">
                    <a:pos x="10" y="7"/>
                  </a:cxn>
                  <a:cxn ang="0">
                    <a:pos x="14" y="3"/>
                  </a:cxn>
                  <a:cxn ang="0">
                    <a:pos x="16" y="0"/>
                  </a:cxn>
                </a:cxnLst>
                <a:rect l="0" t="0" r="r" b="b"/>
                <a:pathLst>
                  <a:path w="30" h="43">
                    <a:moveTo>
                      <a:pt x="16" y="0"/>
                    </a:moveTo>
                    <a:lnTo>
                      <a:pt x="17" y="3"/>
                    </a:lnTo>
                    <a:lnTo>
                      <a:pt x="21" y="7"/>
                    </a:lnTo>
                    <a:lnTo>
                      <a:pt x="24" y="14"/>
                    </a:lnTo>
                    <a:lnTo>
                      <a:pt x="28" y="23"/>
                    </a:lnTo>
                    <a:lnTo>
                      <a:pt x="30" y="28"/>
                    </a:lnTo>
                    <a:lnTo>
                      <a:pt x="27" y="37"/>
                    </a:lnTo>
                    <a:lnTo>
                      <a:pt x="24" y="40"/>
                    </a:lnTo>
                    <a:lnTo>
                      <a:pt x="20" y="43"/>
                    </a:lnTo>
                    <a:lnTo>
                      <a:pt x="11" y="43"/>
                    </a:lnTo>
                    <a:lnTo>
                      <a:pt x="3" y="37"/>
                    </a:lnTo>
                    <a:lnTo>
                      <a:pt x="0" y="28"/>
                    </a:lnTo>
                    <a:lnTo>
                      <a:pt x="2" y="23"/>
                    </a:lnTo>
                    <a:lnTo>
                      <a:pt x="6" y="14"/>
                    </a:lnTo>
                    <a:lnTo>
                      <a:pt x="10" y="7"/>
                    </a:lnTo>
                    <a:lnTo>
                      <a:pt x="14" y="3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2" name="Freeform 48"/>
            <p:cNvSpPr>
              <a:spLocks/>
            </p:cNvSpPr>
            <p:nvPr/>
          </p:nvSpPr>
          <p:spPr bwMode="auto">
            <a:xfrm>
              <a:off x="7374019" y="2482628"/>
              <a:ext cx="401638" cy="760413"/>
            </a:xfrm>
            <a:custGeom>
              <a:avLst/>
              <a:gdLst/>
              <a:ahLst/>
              <a:cxnLst>
                <a:cxn ang="0">
                  <a:pos x="166" y="1"/>
                </a:cxn>
                <a:cxn ang="0">
                  <a:pos x="184" y="15"/>
                </a:cxn>
                <a:cxn ang="0">
                  <a:pos x="193" y="29"/>
                </a:cxn>
                <a:cxn ang="0">
                  <a:pos x="211" y="32"/>
                </a:cxn>
                <a:cxn ang="0">
                  <a:pos x="229" y="50"/>
                </a:cxn>
                <a:cxn ang="0">
                  <a:pos x="232" y="71"/>
                </a:cxn>
                <a:cxn ang="0">
                  <a:pos x="229" y="84"/>
                </a:cxn>
                <a:cxn ang="0">
                  <a:pos x="242" y="97"/>
                </a:cxn>
                <a:cxn ang="0">
                  <a:pos x="253" y="128"/>
                </a:cxn>
                <a:cxn ang="0">
                  <a:pos x="240" y="161"/>
                </a:cxn>
                <a:cxn ang="0">
                  <a:pos x="207" y="175"/>
                </a:cxn>
                <a:cxn ang="0">
                  <a:pos x="179" y="166"/>
                </a:cxn>
                <a:cxn ang="0">
                  <a:pos x="167" y="159"/>
                </a:cxn>
                <a:cxn ang="0">
                  <a:pos x="146" y="170"/>
                </a:cxn>
                <a:cxn ang="0">
                  <a:pos x="145" y="474"/>
                </a:cxn>
                <a:cxn ang="0">
                  <a:pos x="141" y="478"/>
                </a:cxn>
                <a:cxn ang="0">
                  <a:pos x="117" y="479"/>
                </a:cxn>
                <a:cxn ang="0">
                  <a:pos x="110" y="477"/>
                </a:cxn>
                <a:cxn ang="0">
                  <a:pos x="107" y="470"/>
                </a:cxn>
                <a:cxn ang="0">
                  <a:pos x="100" y="174"/>
                </a:cxn>
                <a:cxn ang="0">
                  <a:pos x="89" y="170"/>
                </a:cxn>
                <a:cxn ang="0">
                  <a:pos x="59" y="185"/>
                </a:cxn>
                <a:cxn ang="0">
                  <a:pos x="31" y="174"/>
                </a:cxn>
                <a:cxn ang="0">
                  <a:pos x="20" y="146"/>
                </a:cxn>
                <a:cxn ang="0">
                  <a:pos x="17" y="130"/>
                </a:cxn>
                <a:cxn ang="0">
                  <a:pos x="3" y="106"/>
                </a:cxn>
                <a:cxn ang="0">
                  <a:pos x="4" y="71"/>
                </a:cxn>
                <a:cxn ang="0">
                  <a:pos x="32" y="43"/>
                </a:cxn>
                <a:cxn ang="0">
                  <a:pos x="48" y="39"/>
                </a:cxn>
                <a:cxn ang="0">
                  <a:pos x="53" y="23"/>
                </a:cxn>
                <a:cxn ang="0">
                  <a:pos x="75" y="4"/>
                </a:cxn>
                <a:cxn ang="0">
                  <a:pos x="107" y="5"/>
                </a:cxn>
                <a:cxn ang="0">
                  <a:pos x="122" y="14"/>
                </a:cxn>
                <a:cxn ang="0">
                  <a:pos x="136" y="2"/>
                </a:cxn>
              </a:cxnLst>
              <a:rect l="0" t="0" r="r" b="b"/>
              <a:pathLst>
                <a:path w="253" h="479">
                  <a:moveTo>
                    <a:pt x="153" y="0"/>
                  </a:moveTo>
                  <a:lnTo>
                    <a:pt x="166" y="1"/>
                  </a:lnTo>
                  <a:lnTo>
                    <a:pt x="177" y="7"/>
                  </a:lnTo>
                  <a:lnTo>
                    <a:pt x="184" y="15"/>
                  </a:lnTo>
                  <a:lnTo>
                    <a:pt x="190" y="26"/>
                  </a:lnTo>
                  <a:lnTo>
                    <a:pt x="193" y="29"/>
                  </a:lnTo>
                  <a:lnTo>
                    <a:pt x="198" y="29"/>
                  </a:lnTo>
                  <a:lnTo>
                    <a:pt x="211" y="32"/>
                  </a:lnTo>
                  <a:lnTo>
                    <a:pt x="222" y="39"/>
                  </a:lnTo>
                  <a:lnTo>
                    <a:pt x="229" y="50"/>
                  </a:lnTo>
                  <a:lnTo>
                    <a:pt x="232" y="63"/>
                  </a:lnTo>
                  <a:lnTo>
                    <a:pt x="232" y="71"/>
                  </a:lnTo>
                  <a:lnTo>
                    <a:pt x="231" y="78"/>
                  </a:lnTo>
                  <a:lnTo>
                    <a:pt x="229" y="84"/>
                  </a:lnTo>
                  <a:lnTo>
                    <a:pt x="229" y="87"/>
                  </a:lnTo>
                  <a:lnTo>
                    <a:pt x="242" y="97"/>
                  </a:lnTo>
                  <a:lnTo>
                    <a:pt x="250" y="111"/>
                  </a:lnTo>
                  <a:lnTo>
                    <a:pt x="253" y="128"/>
                  </a:lnTo>
                  <a:lnTo>
                    <a:pt x="250" y="146"/>
                  </a:lnTo>
                  <a:lnTo>
                    <a:pt x="240" y="161"/>
                  </a:lnTo>
                  <a:lnTo>
                    <a:pt x="225" y="171"/>
                  </a:lnTo>
                  <a:lnTo>
                    <a:pt x="207" y="175"/>
                  </a:lnTo>
                  <a:lnTo>
                    <a:pt x="191" y="173"/>
                  </a:lnTo>
                  <a:lnTo>
                    <a:pt x="179" y="166"/>
                  </a:lnTo>
                  <a:lnTo>
                    <a:pt x="169" y="157"/>
                  </a:lnTo>
                  <a:lnTo>
                    <a:pt x="167" y="159"/>
                  </a:lnTo>
                  <a:lnTo>
                    <a:pt x="160" y="163"/>
                  </a:lnTo>
                  <a:lnTo>
                    <a:pt x="146" y="170"/>
                  </a:lnTo>
                  <a:lnTo>
                    <a:pt x="146" y="470"/>
                  </a:lnTo>
                  <a:lnTo>
                    <a:pt x="145" y="474"/>
                  </a:lnTo>
                  <a:lnTo>
                    <a:pt x="143" y="477"/>
                  </a:lnTo>
                  <a:lnTo>
                    <a:pt x="141" y="478"/>
                  </a:lnTo>
                  <a:lnTo>
                    <a:pt x="136" y="479"/>
                  </a:lnTo>
                  <a:lnTo>
                    <a:pt x="117" y="479"/>
                  </a:lnTo>
                  <a:lnTo>
                    <a:pt x="113" y="478"/>
                  </a:lnTo>
                  <a:lnTo>
                    <a:pt x="110" y="477"/>
                  </a:lnTo>
                  <a:lnTo>
                    <a:pt x="108" y="474"/>
                  </a:lnTo>
                  <a:lnTo>
                    <a:pt x="107" y="470"/>
                  </a:lnTo>
                  <a:lnTo>
                    <a:pt x="107" y="174"/>
                  </a:lnTo>
                  <a:lnTo>
                    <a:pt x="100" y="174"/>
                  </a:lnTo>
                  <a:lnTo>
                    <a:pt x="91" y="171"/>
                  </a:lnTo>
                  <a:lnTo>
                    <a:pt x="89" y="170"/>
                  </a:lnTo>
                  <a:lnTo>
                    <a:pt x="76" y="181"/>
                  </a:lnTo>
                  <a:lnTo>
                    <a:pt x="59" y="185"/>
                  </a:lnTo>
                  <a:lnTo>
                    <a:pt x="44" y="182"/>
                  </a:lnTo>
                  <a:lnTo>
                    <a:pt x="31" y="174"/>
                  </a:lnTo>
                  <a:lnTo>
                    <a:pt x="23" y="161"/>
                  </a:lnTo>
                  <a:lnTo>
                    <a:pt x="20" y="146"/>
                  </a:lnTo>
                  <a:lnTo>
                    <a:pt x="20" y="133"/>
                  </a:lnTo>
                  <a:lnTo>
                    <a:pt x="17" y="130"/>
                  </a:lnTo>
                  <a:lnTo>
                    <a:pt x="8" y="119"/>
                  </a:lnTo>
                  <a:lnTo>
                    <a:pt x="3" y="106"/>
                  </a:lnTo>
                  <a:lnTo>
                    <a:pt x="0" y="91"/>
                  </a:lnTo>
                  <a:lnTo>
                    <a:pt x="4" y="71"/>
                  </a:lnTo>
                  <a:lnTo>
                    <a:pt x="16" y="54"/>
                  </a:lnTo>
                  <a:lnTo>
                    <a:pt x="32" y="43"/>
                  </a:lnTo>
                  <a:lnTo>
                    <a:pt x="53" y="39"/>
                  </a:lnTo>
                  <a:lnTo>
                    <a:pt x="48" y="39"/>
                  </a:lnTo>
                  <a:lnTo>
                    <a:pt x="48" y="38"/>
                  </a:lnTo>
                  <a:lnTo>
                    <a:pt x="53" y="23"/>
                  </a:lnTo>
                  <a:lnTo>
                    <a:pt x="62" y="11"/>
                  </a:lnTo>
                  <a:lnTo>
                    <a:pt x="75" y="4"/>
                  </a:lnTo>
                  <a:lnTo>
                    <a:pt x="90" y="1"/>
                  </a:lnTo>
                  <a:lnTo>
                    <a:pt x="107" y="5"/>
                  </a:lnTo>
                  <a:lnTo>
                    <a:pt x="120" y="14"/>
                  </a:lnTo>
                  <a:lnTo>
                    <a:pt x="122" y="14"/>
                  </a:lnTo>
                  <a:lnTo>
                    <a:pt x="124" y="12"/>
                  </a:lnTo>
                  <a:lnTo>
                    <a:pt x="136" y="2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19764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A6040C7-1BE0-4EBA-B50D-B71152558032}"/>
                </a:ext>
              </a:extLst>
            </p:cNvPr>
            <p:cNvGrpSpPr/>
            <p:nvPr/>
          </p:nvGrpSpPr>
          <p:grpSpPr>
            <a:xfrm>
              <a:off x="6380244" y="2522316"/>
              <a:ext cx="234950" cy="500062"/>
              <a:chOff x="6380244" y="2522316"/>
              <a:chExt cx="234950" cy="500062"/>
            </a:xfrm>
            <a:solidFill>
              <a:srgbClr val="19764D"/>
            </a:solidFill>
          </p:grpSpPr>
          <p:sp>
            <p:nvSpPr>
              <p:cNvPr id="53" name="Freeform 49"/>
              <p:cNvSpPr>
                <a:spLocks/>
              </p:cNvSpPr>
              <p:nvPr/>
            </p:nvSpPr>
            <p:spPr bwMode="auto">
              <a:xfrm>
                <a:off x="6478669" y="2522316"/>
                <a:ext cx="41275" cy="3968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8" y="1"/>
                  </a:cxn>
                  <a:cxn ang="0">
                    <a:pos x="24" y="7"/>
                  </a:cxn>
                  <a:cxn ang="0">
                    <a:pos x="26" y="13"/>
                  </a:cxn>
                  <a:cxn ang="0">
                    <a:pos x="24" y="18"/>
                  </a:cxn>
                  <a:cxn ang="0">
                    <a:pos x="18" y="24"/>
                  </a:cxn>
                  <a:cxn ang="0">
                    <a:pos x="13" y="25"/>
                  </a:cxn>
                  <a:cxn ang="0">
                    <a:pos x="7" y="24"/>
                  </a:cxn>
                  <a:cxn ang="0">
                    <a:pos x="2" y="18"/>
                  </a:cxn>
                  <a:cxn ang="0">
                    <a:pos x="0" y="13"/>
                  </a:cxn>
                  <a:cxn ang="0">
                    <a:pos x="2" y="7"/>
                  </a:cxn>
                  <a:cxn ang="0">
                    <a:pos x="7" y="1"/>
                  </a:cxn>
                  <a:cxn ang="0">
                    <a:pos x="13" y="0"/>
                  </a:cxn>
                </a:cxnLst>
                <a:rect l="0" t="0" r="r" b="b"/>
                <a:pathLst>
                  <a:path w="26" h="25">
                    <a:moveTo>
                      <a:pt x="13" y="0"/>
                    </a:moveTo>
                    <a:lnTo>
                      <a:pt x="18" y="1"/>
                    </a:lnTo>
                    <a:lnTo>
                      <a:pt x="24" y="7"/>
                    </a:lnTo>
                    <a:lnTo>
                      <a:pt x="26" y="13"/>
                    </a:lnTo>
                    <a:lnTo>
                      <a:pt x="24" y="18"/>
                    </a:lnTo>
                    <a:lnTo>
                      <a:pt x="18" y="24"/>
                    </a:lnTo>
                    <a:lnTo>
                      <a:pt x="13" y="25"/>
                    </a:lnTo>
                    <a:lnTo>
                      <a:pt x="7" y="24"/>
                    </a:lnTo>
                    <a:lnTo>
                      <a:pt x="2" y="18"/>
                    </a:lnTo>
                    <a:lnTo>
                      <a:pt x="0" y="13"/>
                    </a:lnTo>
                    <a:lnTo>
                      <a:pt x="2" y="7"/>
                    </a:lnTo>
                    <a:lnTo>
                      <a:pt x="7" y="1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50"/>
              <p:cNvSpPr>
                <a:spLocks/>
              </p:cNvSpPr>
              <p:nvPr/>
            </p:nvSpPr>
            <p:spPr bwMode="auto">
              <a:xfrm>
                <a:off x="6478669" y="2579466"/>
                <a:ext cx="41275" cy="3810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8" y="2"/>
                  </a:cxn>
                  <a:cxn ang="0">
                    <a:pos x="24" y="7"/>
                  </a:cxn>
                  <a:cxn ang="0">
                    <a:pos x="26" y="13"/>
                  </a:cxn>
                  <a:cxn ang="0">
                    <a:pos x="24" y="17"/>
                  </a:cxn>
                  <a:cxn ang="0">
                    <a:pos x="21" y="22"/>
                  </a:cxn>
                  <a:cxn ang="0">
                    <a:pos x="18" y="23"/>
                  </a:cxn>
                  <a:cxn ang="0">
                    <a:pos x="13" y="24"/>
                  </a:cxn>
                  <a:cxn ang="0">
                    <a:pos x="7" y="23"/>
                  </a:cxn>
                  <a:cxn ang="0">
                    <a:pos x="4" y="22"/>
                  </a:cxn>
                  <a:cxn ang="0">
                    <a:pos x="2" y="17"/>
                  </a:cxn>
                  <a:cxn ang="0">
                    <a:pos x="0" y="13"/>
                  </a:cxn>
                  <a:cxn ang="0">
                    <a:pos x="2" y="7"/>
                  </a:cxn>
                  <a:cxn ang="0">
                    <a:pos x="7" y="2"/>
                  </a:cxn>
                  <a:cxn ang="0">
                    <a:pos x="13" y="0"/>
                  </a:cxn>
                </a:cxnLst>
                <a:rect l="0" t="0" r="r" b="b"/>
                <a:pathLst>
                  <a:path w="26" h="24">
                    <a:moveTo>
                      <a:pt x="13" y="0"/>
                    </a:moveTo>
                    <a:lnTo>
                      <a:pt x="18" y="2"/>
                    </a:lnTo>
                    <a:lnTo>
                      <a:pt x="24" y="7"/>
                    </a:lnTo>
                    <a:lnTo>
                      <a:pt x="26" y="13"/>
                    </a:lnTo>
                    <a:lnTo>
                      <a:pt x="24" y="17"/>
                    </a:lnTo>
                    <a:lnTo>
                      <a:pt x="21" y="22"/>
                    </a:lnTo>
                    <a:lnTo>
                      <a:pt x="18" y="23"/>
                    </a:lnTo>
                    <a:lnTo>
                      <a:pt x="13" y="24"/>
                    </a:lnTo>
                    <a:lnTo>
                      <a:pt x="7" y="23"/>
                    </a:lnTo>
                    <a:lnTo>
                      <a:pt x="4" y="22"/>
                    </a:lnTo>
                    <a:lnTo>
                      <a:pt x="2" y="17"/>
                    </a:lnTo>
                    <a:lnTo>
                      <a:pt x="0" y="13"/>
                    </a:lnTo>
                    <a:lnTo>
                      <a:pt x="2" y="7"/>
                    </a:lnTo>
                    <a:lnTo>
                      <a:pt x="7" y="2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51"/>
              <p:cNvSpPr>
                <a:spLocks/>
              </p:cNvSpPr>
              <p:nvPr/>
            </p:nvSpPr>
            <p:spPr bwMode="auto">
              <a:xfrm>
                <a:off x="6421519" y="2579466"/>
                <a:ext cx="39688" cy="3810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8" y="2"/>
                  </a:cxn>
                  <a:cxn ang="0">
                    <a:pos x="24" y="7"/>
                  </a:cxn>
                  <a:cxn ang="0">
                    <a:pos x="25" y="13"/>
                  </a:cxn>
                  <a:cxn ang="0">
                    <a:pos x="24" y="17"/>
                  </a:cxn>
                  <a:cxn ang="0">
                    <a:pos x="21" y="22"/>
                  </a:cxn>
                  <a:cxn ang="0">
                    <a:pos x="18" y="23"/>
                  </a:cxn>
                  <a:cxn ang="0">
                    <a:pos x="12" y="24"/>
                  </a:cxn>
                  <a:cxn ang="0">
                    <a:pos x="7" y="23"/>
                  </a:cxn>
                  <a:cxn ang="0">
                    <a:pos x="4" y="22"/>
                  </a:cxn>
                  <a:cxn ang="0">
                    <a:pos x="1" y="17"/>
                  </a:cxn>
                  <a:cxn ang="0">
                    <a:pos x="0" y="13"/>
                  </a:cxn>
                  <a:cxn ang="0">
                    <a:pos x="1" y="7"/>
                  </a:cxn>
                  <a:cxn ang="0">
                    <a:pos x="7" y="2"/>
                  </a:cxn>
                  <a:cxn ang="0">
                    <a:pos x="12" y="0"/>
                  </a:cxn>
                </a:cxnLst>
                <a:rect l="0" t="0" r="r" b="b"/>
                <a:pathLst>
                  <a:path w="25" h="24">
                    <a:moveTo>
                      <a:pt x="12" y="0"/>
                    </a:moveTo>
                    <a:lnTo>
                      <a:pt x="18" y="2"/>
                    </a:lnTo>
                    <a:lnTo>
                      <a:pt x="24" y="7"/>
                    </a:lnTo>
                    <a:lnTo>
                      <a:pt x="25" y="13"/>
                    </a:lnTo>
                    <a:lnTo>
                      <a:pt x="24" y="17"/>
                    </a:lnTo>
                    <a:lnTo>
                      <a:pt x="21" y="22"/>
                    </a:lnTo>
                    <a:lnTo>
                      <a:pt x="18" y="23"/>
                    </a:lnTo>
                    <a:lnTo>
                      <a:pt x="12" y="24"/>
                    </a:lnTo>
                    <a:lnTo>
                      <a:pt x="7" y="23"/>
                    </a:lnTo>
                    <a:lnTo>
                      <a:pt x="4" y="22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1" y="7"/>
                    </a:lnTo>
                    <a:lnTo>
                      <a:pt x="7" y="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52"/>
              <p:cNvSpPr>
                <a:spLocks/>
              </p:cNvSpPr>
              <p:nvPr/>
            </p:nvSpPr>
            <p:spPr bwMode="auto">
              <a:xfrm>
                <a:off x="6534231" y="2579466"/>
                <a:ext cx="41275" cy="3810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9" y="2"/>
                  </a:cxn>
                  <a:cxn ang="0">
                    <a:pos x="24" y="7"/>
                  </a:cxn>
                  <a:cxn ang="0">
                    <a:pos x="26" y="13"/>
                  </a:cxn>
                  <a:cxn ang="0">
                    <a:pos x="24" y="17"/>
                  </a:cxn>
                  <a:cxn ang="0">
                    <a:pos x="21" y="22"/>
                  </a:cxn>
                  <a:cxn ang="0">
                    <a:pos x="19" y="23"/>
                  </a:cxn>
                  <a:cxn ang="0">
                    <a:pos x="13" y="24"/>
                  </a:cxn>
                  <a:cxn ang="0">
                    <a:pos x="7" y="23"/>
                  </a:cxn>
                  <a:cxn ang="0">
                    <a:pos x="5" y="22"/>
                  </a:cxn>
                  <a:cxn ang="0">
                    <a:pos x="2" y="17"/>
                  </a:cxn>
                  <a:cxn ang="0">
                    <a:pos x="0" y="13"/>
                  </a:cxn>
                  <a:cxn ang="0">
                    <a:pos x="2" y="7"/>
                  </a:cxn>
                  <a:cxn ang="0">
                    <a:pos x="7" y="2"/>
                  </a:cxn>
                  <a:cxn ang="0">
                    <a:pos x="13" y="0"/>
                  </a:cxn>
                </a:cxnLst>
                <a:rect l="0" t="0" r="r" b="b"/>
                <a:pathLst>
                  <a:path w="26" h="24">
                    <a:moveTo>
                      <a:pt x="13" y="0"/>
                    </a:moveTo>
                    <a:lnTo>
                      <a:pt x="19" y="2"/>
                    </a:lnTo>
                    <a:lnTo>
                      <a:pt x="24" y="7"/>
                    </a:lnTo>
                    <a:lnTo>
                      <a:pt x="26" y="13"/>
                    </a:lnTo>
                    <a:lnTo>
                      <a:pt x="24" y="17"/>
                    </a:lnTo>
                    <a:lnTo>
                      <a:pt x="21" y="22"/>
                    </a:lnTo>
                    <a:lnTo>
                      <a:pt x="19" y="23"/>
                    </a:lnTo>
                    <a:lnTo>
                      <a:pt x="13" y="24"/>
                    </a:lnTo>
                    <a:lnTo>
                      <a:pt x="7" y="23"/>
                    </a:lnTo>
                    <a:lnTo>
                      <a:pt x="5" y="22"/>
                    </a:lnTo>
                    <a:lnTo>
                      <a:pt x="2" y="17"/>
                    </a:lnTo>
                    <a:lnTo>
                      <a:pt x="0" y="13"/>
                    </a:lnTo>
                    <a:lnTo>
                      <a:pt x="2" y="7"/>
                    </a:lnTo>
                    <a:lnTo>
                      <a:pt x="7" y="2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53"/>
              <p:cNvSpPr>
                <a:spLocks/>
              </p:cNvSpPr>
              <p:nvPr/>
            </p:nvSpPr>
            <p:spPr bwMode="auto">
              <a:xfrm>
                <a:off x="6478669" y="2636616"/>
                <a:ext cx="41275" cy="3968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8" y="1"/>
                  </a:cxn>
                  <a:cxn ang="0">
                    <a:pos x="24" y="7"/>
                  </a:cxn>
                  <a:cxn ang="0">
                    <a:pos x="26" y="12"/>
                  </a:cxn>
                  <a:cxn ang="0">
                    <a:pos x="24" y="18"/>
                  </a:cxn>
                  <a:cxn ang="0">
                    <a:pos x="18" y="24"/>
                  </a:cxn>
                  <a:cxn ang="0">
                    <a:pos x="13" y="25"/>
                  </a:cxn>
                  <a:cxn ang="0">
                    <a:pos x="7" y="24"/>
                  </a:cxn>
                  <a:cxn ang="0">
                    <a:pos x="2" y="18"/>
                  </a:cxn>
                  <a:cxn ang="0">
                    <a:pos x="0" y="12"/>
                  </a:cxn>
                  <a:cxn ang="0">
                    <a:pos x="2" y="7"/>
                  </a:cxn>
                  <a:cxn ang="0">
                    <a:pos x="7" y="1"/>
                  </a:cxn>
                  <a:cxn ang="0">
                    <a:pos x="13" y="0"/>
                  </a:cxn>
                </a:cxnLst>
                <a:rect l="0" t="0" r="r" b="b"/>
                <a:pathLst>
                  <a:path w="26" h="25">
                    <a:moveTo>
                      <a:pt x="13" y="0"/>
                    </a:moveTo>
                    <a:lnTo>
                      <a:pt x="18" y="1"/>
                    </a:lnTo>
                    <a:lnTo>
                      <a:pt x="24" y="7"/>
                    </a:lnTo>
                    <a:lnTo>
                      <a:pt x="26" y="12"/>
                    </a:lnTo>
                    <a:lnTo>
                      <a:pt x="24" y="18"/>
                    </a:lnTo>
                    <a:lnTo>
                      <a:pt x="18" y="24"/>
                    </a:lnTo>
                    <a:lnTo>
                      <a:pt x="13" y="25"/>
                    </a:lnTo>
                    <a:lnTo>
                      <a:pt x="7" y="24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7" y="1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54"/>
              <p:cNvSpPr>
                <a:spLocks/>
              </p:cNvSpPr>
              <p:nvPr/>
            </p:nvSpPr>
            <p:spPr bwMode="auto">
              <a:xfrm>
                <a:off x="6421519" y="2636616"/>
                <a:ext cx="39688" cy="3968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8" y="1"/>
                  </a:cxn>
                  <a:cxn ang="0">
                    <a:pos x="24" y="7"/>
                  </a:cxn>
                  <a:cxn ang="0">
                    <a:pos x="25" y="12"/>
                  </a:cxn>
                  <a:cxn ang="0">
                    <a:pos x="24" y="18"/>
                  </a:cxn>
                  <a:cxn ang="0">
                    <a:pos x="18" y="24"/>
                  </a:cxn>
                  <a:cxn ang="0">
                    <a:pos x="12" y="25"/>
                  </a:cxn>
                  <a:cxn ang="0">
                    <a:pos x="7" y="24"/>
                  </a:cxn>
                  <a:cxn ang="0">
                    <a:pos x="1" y="18"/>
                  </a:cxn>
                  <a:cxn ang="0">
                    <a:pos x="0" y="12"/>
                  </a:cxn>
                  <a:cxn ang="0">
                    <a:pos x="1" y="7"/>
                  </a:cxn>
                  <a:cxn ang="0">
                    <a:pos x="7" y="1"/>
                  </a:cxn>
                  <a:cxn ang="0">
                    <a:pos x="12" y="0"/>
                  </a:cxn>
                </a:cxnLst>
                <a:rect l="0" t="0" r="r" b="b"/>
                <a:pathLst>
                  <a:path w="25" h="25">
                    <a:moveTo>
                      <a:pt x="12" y="0"/>
                    </a:moveTo>
                    <a:lnTo>
                      <a:pt x="18" y="1"/>
                    </a:lnTo>
                    <a:lnTo>
                      <a:pt x="24" y="7"/>
                    </a:lnTo>
                    <a:lnTo>
                      <a:pt x="25" y="12"/>
                    </a:lnTo>
                    <a:lnTo>
                      <a:pt x="24" y="18"/>
                    </a:lnTo>
                    <a:lnTo>
                      <a:pt x="18" y="24"/>
                    </a:lnTo>
                    <a:lnTo>
                      <a:pt x="12" y="25"/>
                    </a:lnTo>
                    <a:lnTo>
                      <a:pt x="7" y="24"/>
                    </a:lnTo>
                    <a:lnTo>
                      <a:pt x="1" y="18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7" y="1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55"/>
              <p:cNvSpPr>
                <a:spLocks/>
              </p:cNvSpPr>
              <p:nvPr/>
            </p:nvSpPr>
            <p:spPr bwMode="auto">
              <a:xfrm>
                <a:off x="6534231" y="2636616"/>
                <a:ext cx="41275" cy="3968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9" y="1"/>
                  </a:cxn>
                  <a:cxn ang="0">
                    <a:pos x="24" y="7"/>
                  </a:cxn>
                  <a:cxn ang="0">
                    <a:pos x="26" y="12"/>
                  </a:cxn>
                  <a:cxn ang="0">
                    <a:pos x="24" y="18"/>
                  </a:cxn>
                  <a:cxn ang="0">
                    <a:pos x="19" y="24"/>
                  </a:cxn>
                  <a:cxn ang="0">
                    <a:pos x="13" y="25"/>
                  </a:cxn>
                  <a:cxn ang="0">
                    <a:pos x="7" y="24"/>
                  </a:cxn>
                  <a:cxn ang="0">
                    <a:pos x="2" y="18"/>
                  </a:cxn>
                  <a:cxn ang="0">
                    <a:pos x="0" y="12"/>
                  </a:cxn>
                  <a:cxn ang="0">
                    <a:pos x="2" y="7"/>
                  </a:cxn>
                  <a:cxn ang="0">
                    <a:pos x="7" y="1"/>
                  </a:cxn>
                  <a:cxn ang="0">
                    <a:pos x="13" y="0"/>
                  </a:cxn>
                </a:cxnLst>
                <a:rect l="0" t="0" r="r" b="b"/>
                <a:pathLst>
                  <a:path w="26" h="25">
                    <a:moveTo>
                      <a:pt x="13" y="0"/>
                    </a:moveTo>
                    <a:lnTo>
                      <a:pt x="19" y="1"/>
                    </a:lnTo>
                    <a:lnTo>
                      <a:pt x="24" y="7"/>
                    </a:lnTo>
                    <a:lnTo>
                      <a:pt x="26" y="12"/>
                    </a:lnTo>
                    <a:lnTo>
                      <a:pt x="24" y="18"/>
                    </a:lnTo>
                    <a:lnTo>
                      <a:pt x="19" y="24"/>
                    </a:lnTo>
                    <a:lnTo>
                      <a:pt x="13" y="25"/>
                    </a:lnTo>
                    <a:lnTo>
                      <a:pt x="7" y="24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7" y="1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6478669" y="2693766"/>
                <a:ext cx="41275" cy="3810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8" y="2"/>
                  </a:cxn>
                  <a:cxn ang="0">
                    <a:pos x="24" y="7"/>
                  </a:cxn>
                  <a:cxn ang="0">
                    <a:pos x="26" y="11"/>
                  </a:cxn>
                  <a:cxn ang="0">
                    <a:pos x="24" y="17"/>
                  </a:cxn>
                  <a:cxn ang="0">
                    <a:pos x="18" y="23"/>
                  </a:cxn>
                  <a:cxn ang="0">
                    <a:pos x="13" y="24"/>
                  </a:cxn>
                  <a:cxn ang="0">
                    <a:pos x="7" y="23"/>
                  </a:cxn>
                  <a:cxn ang="0">
                    <a:pos x="2" y="17"/>
                  </a:cxn>
                  <a:cxn ang="0">
                    <a:pos x="0" y="11"/>
                  </a:cxn>
                  <a:cxn ang="0">
                    <a:pos x="2" y="7"/>
                  </a:cxn>
                  <a:cxn ang="0">
                    <a:pos x="7" y="2"/>
                  </a:cxn>
                  <a:cxn ang="0">
                    <a:pos x="13" y="0"/>
                  </a:cxn>
                </a:cxnLst>
                <a:rect l="0" t="0" r="r" b="b"/>
                <a:pathLst>
                  <a:path w="26" h="24">
                    <a:moveTo>
                      <a:pt x="13" y="0"/>
                    </a:moveTo>
                    <a:lnTo>
                      <a:pt x="18" y="2"/>
                    </a:lnTo>
                    <a:lnTo>
                      <a:pt x="24" y="7"/>
                    </a:lnTo>
                    <a:lnTo>
                      <a:pt x="26" y="11"/>
                    </a:lnTo>
                    <a:lnTo>
                      <a:pt x="24" y="17"/>
                    </a:lnTo>
                    <a:lnTo>
                      <a:pt x="18" y="23"/>
                    </a:lnTo>
                    <a:lnTo>
                      <a:pt x="13" y="24"/>
                    </a:lnTo>
                    <a:lnTo>
                      <a:pt x="7" y="23"/>
                    </a:lnTo>
                    <a:lnTo>
                      <a:pt x="2" y="17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7" y="2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6421519" y="2693766"/>
                <a:ext cx="39688" cy="3810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8" y="2"/>
                  </a:cxn>
                  <a:cxn ang="0">
                    <a:pos x="24" y="7"/>
                  </a:cxn>
                  <a:cxn ang="0">
                    <a:pos x="25" y="11"/>
                  </a:cxn>
                  <a:cxn ang="0">
                    <a:pos x="24" y="17"/>
                  </a:cxn>
                  <a:cxn ang="0">
                    <a:pos x="18" y="23"/>
                  </a:cxn>
                  <a:cxn ang="0">
                    <a:pos x="12" y="24"/>
                  </a:cxn>
                  <a:cxn ang="0">
                    <a:pos x="7" y="23"/>
                  </a:cxn>
                  <a:cxn ang="0">
                    <a:pos x="1" y="17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7" y="2"/>
                  </a:cxn>
                  <a:cxn ang="0">
                    <a:pos x="12" y="0"/>
                  </a:cxn>
                </a:cxnLst>
                <a:rect l="0" t="0" r="r" b="b"/>
                <a:pathLst>
                  <a:path w="25" h="24">
                    <a:moveTo>
                      <a:pt x="12" y="0"/>
                    </a:moveTo>
                    <a:lnTo>
                      <a:pt x="18" y="2"/>
                    </a:lnTo>
                    <a:lnTo>
                      <a:pt x="24" y="7"/>
                    </a:lnTo>
                    <a:lnTo>
                      <a:pt x="25" y="11"/>
                    </a:lnTo>
                    <a:lnTo>
                      <a:pt x="24" y="17"/>
                    </a:lnTo>
                    <a:lnTo>
                      <a:pt x="18" y="23"/>
                    </a:lnTo>
                    <a:lnTo>
                      <a:pt x="12" y="24"/>
                    </a:lnTo>
                    <a:lnTo>
                      <a:pt x="7" y="23"/>
                    </a:lnTo>
                    <a:lnTo>
                      <a:pt x="1" y="17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7" y="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58"/>
              <p:cNvSpPr>
                <a:spLocks/>
              </p:cNvSpPr>
              <p:nvPr/>
            </p:nvSpPr>
            <p:spPr bwMode="auto">
              <a:xfrm>
                <a:off x="6534231" y="2693766"/>
                <a:ext cx="41275" cy="3810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9" y="2"/>
                  </a:cxn>
                  <a:cxn ang="0">
                    <a:pos x="24" y="7"/>
                  </a:cxn>
                  <a:cxn ang="0">
                    <a:pos x="26" y="11"/>
                  </a:cxn>
                  <a:cxn ang="0">
                    <a:pos x="24" y="17"/>
                  </a:cxn>
                  <a:cxn ang="0">
                    <a:pos x="19" y="23"/>
                  </a:cxn>
                  <a:cxn ang="0">
                    <a:pos x="13" y="24"/>
                  </a:cxn>
                  <a:cxn ang="0">
                    <a:pos x="7" y="23"/>
                  </a:cxn>
                  <a:cxn ang="0">
                    <a:pos x="2" y="17"/>
                  </a:cxn>
                  <a:cxn ang="0">
                    <a:pos x="0" y="11"/>
                  </a:cxn>
                  <a:cxn ang="0">
                    <a:pos x="2" y="7"/>
                  </a:cxn>
                  <a:cxn ang="0">
                    <a:pos x="7" y="2"/>
                  </a:cxn>
                  <a:cxn ang="0">
                    <a:pos x="13" y="0"/>
                  </a:cxn>
                </a:cxnLst>
                <a:rect l="0" t="0" r="r" b="b"/>
                <a:pathLst>
                  <a:path w="26" h="24">
                    <a:moveTo>
                      <a:pt x="13" y="0"/>
                    </a:moveTo>
                    <a:lnTo>
                      <a:pt x="19" y="2"/>
                    </a:lnTo>
                    <a:lnTo>
                      <a:pt x="24" y="7"/>
                    </a:lnTo>
                    <a:lnTo>
                      <a:pt x="26" y="11"/>
                    </a:lnTo>
                    <a:lnTo>
                      <a:pt x="24" y="17"/>
                    </a:lnTo>
                    <a:lnTo>
                      <a:pt x="19" y="23"/>
                    </a:lnTo>
                    <a:lnTo>
                      <a:pt x="13" y="24"/>
                    </a:lnTo>
                    <a:lnTo>
                      <a:pt x="7" y="23"/>
                    </a:lnTo>
                    <a:lnTo>
                      <a:pt x="2" y="17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7" y="2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59"/>
              <p:cNvSpPr>
                <a:spLocks/>
              </p:cNvSpPr>
              <p:nvPr/>
            </p:nvSpPr>
            <p:spPr bwMode="auto">
              <a:xfrm>
                <a:off x="6478669" y="2749328"/>
                <a:ext cx="41275" cy="41275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8" y="2"/>
                  </a:cxn>
                  <a:cxn ang="0">
                    <a:pos x="24" y="7"/>
                  </a:cxn>
                  <a:cxn ang="0">
                    <a:pos x="26" y="13"/>
                  </a:cxn>
                  <a:cxn ang="0">
                    <a:pos x="24" y="19"/>
                  </a:cxn>
                  <a:cxn ang="0">
                    <a:pos x="18" y="24"/>
                  </a:cxn>
                  <a:cxn ang="0">
                    <a:pos x="13" y="26"/>
                  </a:cxn>
                  <a:cxn ang="0">
                    <a:pos x="7" y="24"/>
                  </a:cxn>
                  <a:cxn ang="0">
                    <a:pos x="2" y="19"/>
                  </a:cxn>
                  <a:cxn ang="0">
                    <a:pos x="0" y="13"/>
                  </a:cxn>
                  <a:cxn ang="0">
                    <a:pos x="2" y="7"/>
                  </a:cxn>
                  <a:cxn ang="0">
                    <a:pos x="7" y="2"/>
                  </a:cxn>
                  <a:cxn ang="0">
                    <a:pos x="13" y="0"/>
                  </a:cxn>
                </a:cxnLst>
                <a:rect l="0" t="0" r="r" b="b"/>
                <a:pathLst>
                  <a:path w="26" h="26">
                    <a:moveTo>
                      <a:pt x="13" y="0"/>
                    </a:moveTo>
                    <a:lnTo>
                      <a:pt x="18" y="2"/>
                    </a:lnTo>
                    <a:lnTo>
                      <a:pt x="24" y="7"/>
                    </a:lnTo>
                    <a:lnTo>
                      <a:pt x="26" y="13"/>
                    </a:lnTo>
                    <a:lnTo>
                      <a:pt x="24" y="19"/>
                    </a:lnTo>
                    <a:lnTo>
                      <a:pt x="18" y="24"/>
                    </a:lnTo>
                    <a:lnTo>
                      <a:pt x="13" y="26"/>
                    </a:lnTo>
                    <a:lnTo>
                      <a:pt x="7" y="24"/>
                    </a:lnTo>
                    <a:lnTo>
                      <a:pt x="2" y="19"/>
                    </a:lnTo>
                    <a:lnTo>
                      <a:pt x="0" y="13"/>
                    </a:lnTo>
                    <a:lnTo>
                      <a:pt x="2" y="7"/>
                    </a:lnTo>
                    <a:lnTo>
                      <a:pt x="7" y="2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60"/>
              <p:cNvSpPr>
                <a:spLocks/>
              </p:cNvSpPr>
              <p:nvPr/>
            </p:nvSpPr>
            <p:spPr bwMode="auto">
              <a:xfrm>
                <a:off x="6534231" y="2749328"/>
                <a:ext cx="41275" cy="41275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9" y="2"/>
                  </a:cxn>
                  <a:cxn ang="0">
                    <a:pos x="24" y="7"/>
                  </a:cxn>
                  <a:cxn ang="0">
                    <a:pos x="26" y="13"/>
                  </a:cxn>
                  <a:cxn ang="0">
                    <a:pos x="24" y="19"/>
                  </a:cxn>
                  <a:cxn ang="0">
                    <a:pos x="19" y="24"/>
                  </a:cxn>
                  <a:cxn ang="0">
                    <a:pos x="13" y="26"/>
                  </a:cxn>
                  <a:cxn ang="0">
                    <a:pos x="7" y="24"/>
                  </a:cxn>
                  <a:cxn ang="0">
                    <a:pos x="2" y="19"/>
                  </a:cxn>
                  <a:cxn ang="0">
                    <a:pos x="0" y="13"/>
                  </a:cxn>
                  <a:cxn ang="0">
                    <a:pos x="2" y="7"/>
                  </a:cxn>
                  <a:cxn ang="0">
                    <a:pos x="7" y="2"/>
                  </a:cxn>
                  <a:cxn ang="0">
                    <a:pos x="13" y="0"/>
                  </a:cxn>
                </a:cxnLst>
                <a:rect l="0" t="0" r="r" b="b"/>
                <a:pathLst>
                  <a:path w="26" h="26">
                    <a:moveTo>
                      <a:pt x="13" y="0"/>
                    </a:moveTo>
                    <a:lnTo>
                      <a:pt x="19" y="2"/>
                    </a:lnTo>
                    <a:lnTo>
                      <a:pt x="24" y="7"/>
                    </a:lnTo>
                    <a:lnTo>
                      <a:pt x="26" y="13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3" y="26"/>
                    </a:lnTo>
                    <a:lnTo>
                      <a:pt x="7" y="24"/>
                    </a:lnTo>
                    <a:lnTo>
                      <a:pt x="2" y="19"/>
                    </a:lnTo>
                    <a:lnTo>
                      <a:pt x="0" y="13"/>
                    </a:lnTo>
                    <a:lnTo>
                      <a:pt x="2" y="7"/>
                    </a:lnTo>
                    <a:lnTo>
                      <a:pt x="7" y="2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61"/>
              <p:cNvSpPr>
                <a:spLocks/>
              </p:cNvSpPr>
              <p:nvPr/>
            </p:nvSpPr>
            <p:spPr bwMode="auto">
              <a:xfrm>
                <a:off x="6534231" y="2808066"/>
                <a:ext cx="41275" cy="3810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6" y="7"/>
                  </a:cxn>
                  <a:cxn ang="0">
                    <a:pos x="26" y="11"/>
                  </a:cxn>
                  <a:cxn ang="0">
                    <a:pos x="24" y="17"/>
                  </a:cxn>
                  <a:cxn ang="0">
                    <a:pos x="19" y="23"/>
                  </a:cxn>
                  <a:cxn ang="0">
                    <a:pos x="13" y="24"/>
                  </a:cxn>
                  <a:cxn ang="0">
                    <a:pos x="7" y="23"/>
                  </a:cxn>
                  <a:cxn ang="0">
                    <a:pos x="2" y="17"/>
                  </a:cxn>
                  <a:cxn ang="0">
                    <a:pos x="0" y="11"/>
                  </a:cxn>
                  <a:cxn ang="0">
                    <a:pos x="0" y="7"/>
                  </a:cxn>
                  <a:cxn ang="0">
                    <a:pos x="6" y="1"/>
                  </a:cxn>
                  <a:cxn ang="0">
                    <a:pos x="9" y="0"/>
                  </a:cxn>
                </a:cxnLst>
                <a:rect l="0" t="0" r="r" b="b"/>
                <a:pathLst>
                  <a:path w="26" h="24">
                    <a:moveTo>
                      <a:pt x="9" y="0"/>
                    </a:moveTo>
                    <a:lnTo>
                      <a:pt x="17" y="0"/>
                    </a:lnTo>
                    <a:lnTo>
                      <a:pt x="20" y="1"/>
                    </a:lnTo>
                    <a:lnTo>
                      <a:pt x="26" y="7"/>
                    </a:lnTo>
                    <a:lnTo>
                      <a:pt x="26" y="11"/>
                    </a:lnTo>
                    <a:lnTo>
                      <a:pt x="24" y="17"/>
                    </a:lnTo>
                    <a:lnTo>
                      <a:pt x="19" y="23"/>
                    </a:lnTo>
                    <a:lnTo>
                      <a:pt x="13" y="24"/>
                    </a:lnTo>
                    <a:lnTo>
                      <a:pt x="7" y="23"/>
                    </a:lnTo>
                    <a:lnTo>
                      <a:pt x="2" y="17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6" y="1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62"/>
              <p:cNvSpPr>
                <a:spLocks/>
              </p:cNvSpPr>
              <p:nvPr/>
            </p:nvSpPr>
            <p:spPr bwMode="auto">
              <a:xfrm>
                <a:off x="6380244" y="2711228"/>
                <a:ext cx="195263" cy="31115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1" y="27"/>
                  </a:cxn>
                  <a:cxn ang="0">
                    <a:pos x="34" y="26"/>
                  </a:cxn>
                  <a:cxn ang="0">
                    <a:pos x="38" y="24"/>
                  </a:cxn>
                  <a:cxn ang="0">
                    <a:pos x="44" y="26"/>
                  </a:cxn>
                  <a:cxn ang="0">
                    <a:pos x="50" y="31"/>
                  </a:cxn>
                  <a:cxn ang="0">
                    <a:pos x="51" y="37"/>
                  </a:cxn>
                  <a:cxn ang="0">
                    <a:pos x="48" y="46"/>
                  </a:cxn>
                  <a:cxn ang="0">
                    <a:pos x="65" y="65"/>
                  </a:cxn>
                  <a:cxn ang="0">
                    <a:pos x="66" y="64"/>
                  </a:cxn>
                  <a:cxn ang="0">
                    <a:pos x="72" y="61"/>
                  </a:cxn>
                  <a:cxn ang="0">
                    <a:pos x="79" y="61"/>
                  </a:cxn>
                  <a:cxn ang="0">
                    <a:pos x="82" y="62"/>
                  </a:cxn>
                  <a:cxn ang="0">
                    <a:pos x="88" y="68"/>
                  </a:cxn>
                  <a:cxn ang="0">
                    <a:pos x="88" y="76"/>
                  </a:cxn>
                  <a:cxn ang="0">
                    <a:pos x="86" y="79"/>
                  </a:cxn>
                  <a:cxn ang="0">
                    <a:pos x="83" y="81"/>
                  </a:cxn>
                  <a:cxn ang="0">
                    <a:pos x="80" y="84"/>
                  </a:cxn>
                  <a:cxn ang="0">
                    <a:pos x="99" y="103"/>
                  </a:cxn>
                  <a:cxn ang="0">
                    <a:pos x="100" y="100"/>
                  </a:cxn>
                  <a:cxn ang="0">
                    <a:pos x="103" y="98"/>
                  </a:cxn>
                  <a:cxn ang="0">
                    <a:pos x="107" y="96"/>
                  </a:cxn>
                  <a:cxn ang="0">
                    <a:pos x="110" y="96"/>
                  </a:cxn>
                  <a:cxn ang="0">
                    <a:pos x="116" y="98"/>
                  </a:cxn>
                  <a:cxn ang="0">
                    <a:pos x="121" y="103"/>
                  </a:cxn>
                  <a:cxn ang="0">
                    <a:pos x="123" y="109"/>
                  </a:cxn>
                  <a:cxn ang="0">
                    <a:pos x="121" y="113"/>
                  </a:cxn>
                  <a:cxn ang="0">
                    <a:pos x="120" y="116"/>
                  </a:cxn>
                  <a:cxn ang="0">
                    <a:pos x="117" y="119"/>
                  </a:cxn>
                  <a:cxn ang="0">
                    <a:pos x="114" y="120"/>
                  </a:cxn>
                  <a:cxn ang="0">
                    <a:pos x="116" y="124"/>
                  </a:cxn>
                  <a:cxn ang="0">
                    <a:pos x="118" y="129"/>
                  </a:cxn>
                  <a:cxn ang="0">
                    <a:pos x="121" y="140"/>
                  </a:cxn>
                  <a:cxn ang="0">
                    <a:pos x="123" y="140"/>
                  </a:cxn>
                  <a:cxn ang="0">
                    <a:pos x="123" y="148"/>
                  </a:cxn>
                  <a:cxn ang="0">
                    <a:pos x="118" y="167"/>
                  </a:cxn>
                  <a:cxn ang="0">
                    <a:pos x="109" y="182"/>
                  </a:cxn>
                  <a:cxn ang="0">
                    <a:pos x="93" y="192"/>
                  </a:cxn>
                  <a:cxn ang="0">
                    <a:pos x="75" y="196"/>
                  </a:cxn>
                  <a:cxn ang="0">
                    <a:pos x="57" y="192"/>
                  </a:cxn>
                  <a:cxn ang="0">
                    <a:pos x="41" y="182"/>
                  </a:cxn>
                  <a:cxn ang="0">
                    <a:pos x="30" y="168"/>
                  </a:cxn>
                  <a:cxn ang="0">
                    <a:pos x="26" y="150"/>
                  </a:cxn>
                  <a:cxn ang="0">
                    <a:pos x="26" y="148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5" y="2"/>
                  </a:cxn>
                  <a:cxn ang="0">
                    <a:pos x="7" y="0"/>
                  </a:cxn>
                </a:cxnLst>
                <a:rect l="0" t="0" r="r" b="b"/>
                <a:pathLst>
                  <a:path w="123" h="196">
                    <a:moveTo>
                      <a:pt x="7" y="0"/>
                    </a:moveTo>
                    <a:lnTo>
                      <a:pt x="31" y="27"/>
                    </a:lnTo>
                    <a:lnTo>
                      <a:pt x="34" y="26"/>
                    </a:lnTo>
                    <a:lnTo>
                      <a:pt x="38" y="24"/>
                    </a:lnTo>
                    <a:lnTo>
                      <a:pt x="44" y="26"/>
                    </a:lnTo>
                    <a:lnTo>
                      <a:pt x="50" y="31"/>
                    </a:lnTo>
                    <a:lnTo>
                      <a:pt x="51" y="37"/>
                    </a:lnTo>
                    <a:lnTo>
                      <a:pt x="48" y="46"/>
                    </a:lnTo>
                    <a:lnTo>
                      <a:pt x="65" y="65"/>
                    </a:lnTo>
                    <a:lnTo>
                      <a:pt x="66" y="64"/>
                    </a:lnTo>
                    <a:lnTo>
                      <a:pt x="72" y="61"/>
                    </a:lnTo>
                    <a:lnTo>
                      <a:pt x="79" y="61"/>
                    </a:lnTo>
                    <a:lnTo>
                      <a:pt x="82" y="62"/>
                    </a:lnTo>
                    <a:lnTo>
                      <a:pt x="88" y="68"/>
                    </a:lnTo>
                    <a:lnTo>
                      <a:pt x="88" y="76"/>
                    </a:lnTo>
                    <a:lnTo>
                      <a:pt x="86" y="79"/>
                    </a:lnTo>
                    <a:lnTo>
                      <a:pt x="83" y="81"/>
                    </a:lnTo>
                    <a:lnTo>
                      <a:pt x="80" y="84"/>
                    </a:lnTo>
                    <a:lnTo>
                      <a:pt x="99" y="103"/>
                    </a:lnTo>
                    <a:lnTo>
                      <a:pt x="100" y="100"/>
                    </a:lnTo>
                    <a:lnTo>
                      <a:pt x="103" y="98"/>
                    </a:lnTo>
                    <a:lnTo>
                      <a:pt x="107" y="96"/>
                    </a:lnTo>
                    <a:lnTo>
                      <a:pt x="110" y="96"/>
                    </a:lnTo>
                    <a:lnTo>
                      <a:pt x="116" y="98"/>
                    </a:lnTo>
                    <a:lnTo>
                      <a:pt x="121" y="103"/>
                    </a:lnTo>
                    <a:lnTo>
                      <a:pt x="123" y="109"/>
                    </a:lnTo>
                    <a:lnTo>
                      <a:pt x="121" y="113"/>
                    </a:lnTo>
                    <a:lnTo>
                      <a:pt x="120" y="116"/>
                    </a:lnTo>
                    <a:lnTo>
                      <a:pt x="117" y="119"/>
                    </a:lnTo>
                    <a:lnTo>
                      <a:pt x="114" y="120"/>
                    </a:lnTo>
                    <a:lnTo>
                      <a:pt x="116" y="124"/>
                    </a:lnTo>
                    <a:lnTo>
                      <a:pt x="118" y="129"/>
                    </a:lnTo>
                    <a:lnTo>
                      <a:pt x="121" y="140"/>
                    </a:lnTo>
                    <a:lnTo>
                      <a:pt x="123" y="140"/>
                    </a:lnTo>
                    <a:lnTo>
                      <a:pt x="123" y="148"/>
                    </a:lnTo>
                    <a:lnTo>
                      <a:pt x="118" y="167"/>
                    </a:lnTo>
                    <a:lnTo>
                      <a:pt x="109" y="182"/>
                    </a:lnTo>
                    <a:lnTo>
                      <a:pt x="93" y="192"/>
                    </a:lnTo>
                    <a:lnTo>
                      <a:pt x="75" y="196"/>
                    </a:lnTo>
                    <a:lnTo>
                      <a:pt x="57" y="192"/>
                    </a:lnTo>
                    <a:lnTo>
                      <a:pt x="41" y="182"/>
                    </a:lnTo>
                    <a:lnTo>
                      <a:pt x="30" y="168"/>
                    </a:lnTo>
                    <a:lnTo>
                      <a:pt x="26" y="150"/>
                    </a:lnTo>
                    <a:lnTo>
                      <a:pt x="26" y="148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5" y="2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63"/>
              <p:cNvSpPr>
                <a:spLocks/>
              </p:cNvSpPr>
              <p:nvPr/>
            </p:nvSpPr>
            <p:spPr bwMode="auto">
              <a:xfrm>
                <a:off x="6575506" y="2711228"/>
                <a:ext cx="39688" cy="146050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24" y="3"/>
                  </a:cxn>
                  <a:cxn ang="0">
                    <a:pos x="25" y="6"/>
                  </a:cxn>
                  <a:cxn ang="0">
                    <a:pos x="25" y="9"/>
                  </a:cxn>
                  <a:cxn ang="0">
                    <a:pos x="24" y="13"/>
                  </a:cxn>
                  <a:cxn ang="0">
                    <a:pos x="22" y="24"/>
                  </a:cxn>
                  <a:cxn ang="0">
                    <a:pos x="19" y="40"/>
                  </a:cxn>
                  <a:cxn ang="0">
                    <a:pos x="11" y="74"/>
                  </a:cxn>
                  <a:cxn ang="0">
                    <a:pos x="7" y="85"/>
                  </a:cxn>
                  <a:cxn ang="0">
                    <a:pos x="4" y="92"/>
                  </a:cxn>
                  <a:cxn ang="0">
                    <a:pos x="4" y="78"/>
                  </a:cxn>
                  <a:cxn ang="0">
                    <a:pos x="5" y="68"/>
                  </a:cxn>
                  <a:cxn ang="0">
                    <a:pos x="5" y="54"/>
                  </a:cxn>
                  <a:cxn ang="0">
                    <a:pos x="0" y="23"/>
                  </a:cxn>
                  <a:cxn ang="0">
                    <a:pos x="18" y="0"/>
                  </a:cxn>
                </a:cxnLst>
                <a:rect l="0" t="0" r="r" b="b"/>
                <a:pathLst>
                  <a:path w="25" h="92">
                    <a:moveTo>
                      <a:pt x="18" y="0"/>
                    </a:moveTo>
                    <a:lnTo>
                      <a:pt x="24" y="3"/>
                    </a:lnTo>
                    <a:lnTo>
                      <a:pt x="25" y="6"/>
                    </a:lnTo>
                    <a:lnTo>
                      <a:pt x="25" y="9"/>
                    </a:lnTo>
                    <a:lnTo>
                      <a:pt x="24" y="13"/>
                    </a:lnTo>
                    <a:lnTo>
                      <a:pt x="22" y="24"/>
                    </a:lnTo>
                    <a:lnTo>
                      <a:pt x="19" y="40"/>
                    </a:lnTo>
                    <a:lnTo>
                      <a:pt x="11" y="74"/>
                    </a:lnTo>
                    <a:lnTo>
                      <a:pt x="7" y="85"/>
                    </a:lnTo>
                    <a:lnTo>
                      <a:pt x="4" y="92"/>
                    </a:lnTo>
                    <a:lnTo>
                      <a:pt x="4" y="78"/>
                    </a:lnTo>
                    <a:lnTo>
                      <a:pt x="5" y="68"/>
                    </a:lnTo>
                    <a:lnTo>
                      <a:pt x="5" y="54"/>
                    </a:lnTo>
                    <a:lnTo>
                      <a:pt x="0" y="23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B4FABD61-297D-44BD-B8E7-3780737A6DF3}"/>
                </a:ext>
              </a:extLst>
            </p:cNvPr>
            <p:cNvGrpSpPr/>
            <p:nvPr/>
          </p:nvGrpSpPr>
          <p:grpSpPr>
            <a:xfrm>
              <a:off x="8161419" y="3435128"/>
              <a:ext cx="360362" cy="474663"/>
              <a:chOff x="8161419" y="3435128"/>
              <a:chExt cx="360362" cy="474663"/>
            </a:xfrm>
            <a:solidFill>
              <a:srgbClr val="19764D"/>
            </a:solidFill>
          </p:grpSpPr>
          <p:sp>
            <p:nvSpPr>
              <p:cNvPr id="76" name="Freeform 72"/>
              <p:cNvSpPr>
                <a:spLocks/>
              </p:cNvSpPr>
              <p:nvPr/>
            </p:nvSpPr>
            <p:spPr bwMode="auto">
              <a:xfrm>
                <a:off x="8161419" y="3673253"/>
                <a:ext cx="258763" cy="215900"/>
              </a:xfrm>
              <a:custGeom>
                <a:avLst/>
                <a:gdLst/>
                <a:ahLst/>
                <a:cxnLst>
                  <a:cxn ang="0">
                    <a:pos x="126" y="0"/>
                  </a:cxn>
                  <a:cxn ang="0">
                    <a:pos x="135" y="8"/>
                  </a:cxn>
                  <a:cxn ang="0">
                    <a:pos x="131" y="19"/>
                  </a:cxn>
                  <a:cxn ang="0">
                    <a:pos x="149" y="29"/>
                  </a:cxn>
                  <a:cxn ang="0">
                    <a:pos x="138" y="50"/>
                  </a:cxn>
                  <a:cxn ang="0">
                    <a:pos x="154" y="69"/>
                  </a:cxn>
                  <a:cxn ang="0">
                    <a:pos x="147" y="86"/>
                  </a:cxn>
                  <a:cxn ang="0">
                    <a:pos x="149" y="88"/>
                  </a:cxn>
                  <a:cxn ang="0">
                    <a:pos x="152" y="90"/>
                  </a:cxn>
                  <a:cxn ang="0">
                    <a:pos x="154" y="90"/>
                  </a:cxn>
                  <a:cxn ang="0">
                    <a:pos x="156" y="91"/>
                  </a:cxn>
                  <a:cxn ang="0">
                    <a:pos x="158" y="93"/>
                  </a:cxn>
                  <a:cxn ang="0">
                    <a:pos x="156" y="97"/>
                  </a:cxn>
                  <a:cxn ang="0">
                    <a:pos x="156" y="104"/>
                  </a:cxn>
                  <a:cxn ang="0">
                    <a:pos x="163" y="111"/>
                  </a:cxn>
                  <a:cxn ang="0">
                    <a:pos x="161" y="121"/>
                  </a:cxn>
                  <a:cxn ang="0">
                    <a:pos x="163" y="136"/>
                  </a:cxn>
                  <a:cxn ang="0">
                    <a:pos x="0" y="42"/>
                  </a:cxn>
                  <a:cxn ang="0">
                    <a:pos x="10" y="29"/>
                  </a:cxn>
                  <a:cxn ang="0">
                    <a:pos x="33" y="31"/>
                  </a:cxn>
                  <a:cxn ang="0">
                    <a:pos x="43" y="8"/>
                  </a:cxn>
                  <a:cxn ang="0">
                    <a:pos x="68" y="19"/>
                  </a:cxn>
                  <a:cxn ang="0">
                    <a:pos x="75" y="8"/>
                  </a:cxn>
                  <a:cxn ang="0">
                    <a:pos x="104" y="22"/>
                  </a:cxn>
                  <a:cxn ang="0">
                    <a:pos x="117" y="4"/>
                  </a:cxn>
                  <a:cxn ang="0">
                    <a:pos x="126" y="0"/>
                  </a:cxn>
                </a:cxnLst>
                <a:rect l="0" t="0" r="r" b="b"/>
                <a:pathLst>
                  <a:path w="163" h="136">
                    <a:moveTo>
                      <a:pt x="126" y="0"/>
                    </a:moveTo>
                    <a:lnTo>
                      <a:pt x="135" y="8"/>
                    </a:lnTo>
                    <a:lnTo>
                      <a:pt x="131" y="19"/>
                    </a:lnTo>
                    <a:lnTo>
                      <a:pt x="149" y="29"/>
                    </a:lnTo>
                    <a:lnTo>
                      <a:pt x="138" y="50"/>
                    </a:lnTo>
                    <a:lnTo>
                      <a:pt x="154" y="69"/>
                    </a:lnTo>
                    <a:lnTo>
                      <a:pt x="147" y="86"/>
                    </a:lnTo>
                    <a:lnTo>
                      <a:pt x="149" y="88"/>
                    </a:lnTo>
                    <a:lnTo>
                      <a:pt x="152" y="90"/>
                    </a:lnTo>
                    <a:lnTo>
                      <a:pt x="154" y="90"/>
                    </a:lnTo>
                    <a:lnTo>
                      <a:pt x="156" y="91"/>
                    </a:lnTo>
                    <a:lnTo>
                      <a:pt x="158" y="93"/>
                    </a:lnTo>
                    <a:lnTo>
                      <a:pt x="156" y="97"/>
                    </a:lnTo>
                    <a:lnTo>
                      <a:pt x="156" y="104"/>
                    </a:lnTo>
                    <a:lnTo>
                      <a:pt x="163" y="111"/>
                    </a:lnTo>
                    <a:lnTo>
                      <a:pt x="161" y="121"/>
                    </a:lnTo>
                    <a:lnTo>
                      <a:pt x="163" y="136"/>
                    </a:lnTo>
                    <a:lnTo>
                      <a:pt x="0" y="42"/>
                    </a:lnTo>
                    <a:lnTo>
                      <a:pt x="10" y="29"/>
                    </a:lnTo>
                    <a:lnTo>
                      <a:pt x="33" y="31"/>
                    </a:lnTo>
                    <a:lnTo>
                      <a:pt x="43" y="8"/>
                    </a:lnTo>
                    <a:lnTo>
                      <a:pt x="68" y="19"/>
                    </a:lnTo>
                    <a:lnTo>
                      <a:pt x="75" y="8"/>
                    </a:lnTo>
                    <a:lnTo>
                      <a:pt x="104" y="22"/>
                    </a:lnTo>
                    <a:lnTo>
                      <a:pt x="117" y="4"/>
                    </a:lnTo>
                    <a:lnTo>
                      <a:pt x="1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73"/>
              <p:cNvSpPr>
                <a:spLocks/>
              </p:cNvSpPr>
              <p:nvPr/>
            </p:nvSpPr>
            <p:spPr bwMode="auto">
              <a:xfrm>
                <a:off x="8420181" y="3725641"/>
                <a:ext cx="23813" cy="2381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5" y="9"/>
                  </a:cxn>
                  <a:cxn ang="0">
                    <a:pos x="15" y="13"/>
                  </a:cxn>
                  <a:cxn ang="0">
                    <a:pos x="13" y="15"/>
                  </a:cxn>
                  <a:cxn ang="0">
                    <a:pos x="10" y="15"/>
                  </a:cxn>
                  <a:cxn ang="0">
                    <a:pos x="2" y="13"/>
                  </a:cxn>
                  <a:cxn ang="0">
                    <a:pos x="0" y="6"/>
                  </a:cxn>
                  <a:cxn ang="0">
                    <a:pos x="2" y="3"/>
                  </a:cxn>
                  <a:cxn ang="0">
                    <a:pos x="8" y="0"/>
                  </a:cxn>
                </a:cxnLst>
                <a:rect l="0" t="0" r="r" b="b"/>
                <a:pathLst>
                  <a:path w="15" h="15">
                    <a:moveTo>
                      <a:pt x="8" y="0"/>
                    </a:moveTo>
                    <a:lnTo>
                      <a:pt x="15" y="9"/>
                    </a:lnTo>
                    <a:lnTo>
                      <a:pt x="15" y="13"/>
                    </a:lnTo>
                    <a:lnTo>
                      <a:pt x="13" y="15"/>
                    </a:lnTo>
                    <a:lnTo>
                      <a:pt x="10" y="15"/>
                    </a:lnTo>
                    <a:lnTo>
                      <a:pt x="2" y="13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74"/>
              <p:cNvSpPr>
                <a:spLocks/>
              </p:cNvSpPr>
              <p:nvPr/>
            </p:nvSpPr>
            <p:spPr bwMode="auto">
              <a:xfrm>
                <a:off x="8429706" y="3692303"/>
                <a:ext cx="28575" cy="2222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3" y="0"/>
                  </a:cxn>
                  <a:cxn ang="0">
                    <a:pos x="16" y="2"/>
                  </a:cxn>
                  <a:cxn ang="0">
                    <a:pos x="17" y="5"/>
                  </a:cxn>
                  <a:cxn ang="0">
                    <a:pos x="17" y="6"/>
                  </a:cxn>
                  <a:cxn ang="0">
                    <a:pos x="18" y="7"/>
                  </a:cxn>
                  <a:cxn ang="0">
                    <a:pos x="18" y="10"/>
                  </a:cxn>
                  <a:cxn ang="0">
                    <a:pos x="17" y="12"/>
                  </a:cxn>
                  <a:cxn ang="0">
                    <a:pos x="11" y="14"/>
                  </a:cxn>
                  <a:cxn ang="0">
                    <a:pos x="0" y="10"/>
                  </a:cxn>
                  <a:cxn ang="0">
                    <a:pos x="6" y="0"/>
                  </a:cxn>
                </a:cxnLst>
                <a:rect l="0" t="0" r="r" b="b"/>
                <a:pathLst>
                  <a:path w="18" h="14">
                    <a:moveTo>
                      <a:pt x="6" y="0"/>
                    </a:moveTo>
                    <a:lnTo>
                      <a:pt x="13" y="0"/>
                    </a:lnTo>
                    <a:lnTo>
                      <a:pt x="16" y="2"/>
                    </a:lnTo>
                    <a:lnTo>
                      <a:pt x="17" y="5"/>
                    </a:lnTo>
                    <a:lnTo>
                      <a:pt x="17" y="6"/>
                    </a:lnTo>
                    <a:lnTo>
                      <a:pt x="18" y="7"/>
                    </a:lnTo>
                    <a:lnTo>
                      <a:pt x="18" y="10"/>
                    </a:lnTo>
                    <a:lnTo>
                      <a:pt x="17" y="12"/>
                    </a:lnTo>
                    <a:lnTo>
                      <a:pt x="11" y="14"/>
                    </a:lnTo>
                    <a:lnTo>
                      <a:pt x="0" y="1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5"/>
              <p:cNvSpPr>
                <a:spLocks/>
              </p:cNvSpPr>
              <p:nvPr/>
            </p:nvSpPr>
            <p:spPr bwMode="auto">
              <a:xfrm>
                <a:off x="8456694" y="3735166"/>
                <a:ext cx="34925" cy="3968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3" y="0"/>
                  </a:cxn>
                  <a:cxn ang="0">
                    <a:pos x="21" y="9"/>
                  </a:cxn>
                  <a:cxn ang="0">
                    <a:pos x="22" y="9"/>
                  </a:cxn>
                  <a:cxn ang="0">
                    <a:pos x="22" y="14"/>
                  </a:cxn>
                  <a:cxn ang="0">
                    <a:pos x="21" y="18"/>
                  </a:cxn>
                  <a:cxn ang="0">
                    <a:pos x="20" y="21"/>
                  </a:cxn>
                  <a:cxn ang="0">
                    <a:pos x="15" y="25"/>
                  </a:cxn>
                  <a:cxn ang="0">
                    <a:pos x="8" y="25"/>
                  </a:cxn>
                  <a:cxn ang="0">
                    <a:pos x="4" y="24"/>
                  </a:cxn>
                  <a:cxn ang="0">
                    <a:pos x="1" y="23"/>
                  </a:cxn>
                  <a:cxn ang="0">
                    <a:pos x="0" y="20"/>
                  </a:cxn>
                  <a:cxn ang="0">
                    <a:pos x="0" y="16"/>
                  </a:cxn>
                  <a:cxn ang="0">
                    <a:pos x="4" y="3"/>
                  </a:cxn>
                  <a:cxn ang="0">
                    <a:pos x="7" y="0"/>
                  </a:cxn>
                </a:cxnLst>
                <a:rect l="0" t="0" r="r" b="b"/>
                <a:pathLst>
                  <a:path w="22" h="25">
                    <a:moveTo>
                      <a:pt x="7" y="0"/>
                    </a:moveTo>
                    <a:lnTo>
                      <a:pt x="13" y="0"/>
                    </a:lnTo>
                    <a:lnTo>
                      <a:pt x="21" y="9"/>
                    </a:lnTo>
                    <a:lnTo>
                      <a:pt x="22" y="9"/>
                    </a:lnTo>
                    <a:lnTo>
                      <a:pt x="22" y="14"/>
                    </a:lnTo>
                    <a:lnTo>
                      <a:pt x="21" y="18"/>
                    </a:lnTo>
                    <a:lnTo>
                      <a:pt x="20" y="21"/>
                    </a:lnTo>
                    <a:lnTo>
                      <a:pt x="15" y="25"/>
                    </a:lnTo>
                    <a:lnTo>
                      <a:pt x="8" y="25"/>
                    </a:lnTo>
                    <a:lnTo>
                      <a:pt x="4" y="24"/>
                    </a:lnTo>
                    <a:lnTo>
                      <a:pt x="1" y="23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4" y="3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76"/>
              <p:cNvSpPr>
                <a:spLocks/>
              </p:cNvSpPr>
              <p:nvPr/>
            </p:nvSpPr>
            <p:spPr bwMode="auto">
              <a:xfrm>
                <a:off x="8428119" y="3779616"/>
                <a:ext cx="26988" cy="2222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7" y="3"/>
                  </a:cxn>
                  <a:cxn ang="0">
                    <a:pos x="14" y="14"/>
                  </a:cxn>
                  <a:cxn ang="0">
                    <a:pos x="5" y="13"/>
                  </a:cxn>
                  <a:cxn ang="0">
                    <a:pos x="3" y="11"/>
                  </a:cxn>
                  <a:cxn ang="0">
                    <a:pos x="1" y="9"/>
                  </a:cxn>
                  <a:cxn ang="0">
                    <a:pos x="0" y="7"/>
                  </a:cxn>
                  <a:cxn ang="0">
                    <a:pos x="7" y="0"/>
                  </a:cxn>
                </a:cxnLst>
                <a:rect l="0" t="0" r="r" b="b"/>
                <a:pathLst>
                  <a:path w="17" h="14">
                    <a:moveTo>
                      <a:pt x="7" y="0"/>
                    </a:moveTo>
                    <a:lnTo>
                      <a:pt x="17" y="3"/>
                    </a:lnTo>
                    <a:lnTo>
                      <a:pt x="14" y="14"/>
                    </a:lnTo>
                    <a:lnTo>
                      <a:pt x="5" y="13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77"/>
              <p:cNvSpPr>
                <a:spLocks/>
              </p:cNvSpPr>
              <p:nvPr/>
            </p:nvSpPr>
            <p:spPr bwMode="auto">
              <a:xfrm>
                <a:off x="8496381" y="3790728"/>
                <a:ext cx="25400" cy="2540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2"/>
                  </a:cxn>
                  <a:cxn ang="0">
                    <a:pos x="14" y="16"/>
                  </a:cxn>
                  <a:cxn ang="0">
                    <a:pos x="6" y="13"/>
                  </a:cxn>
                  <a:cxn ang="0">
                    <a:pos x="3" y="12"/>
                  </a:cxn>
                  <a:cxn ang="0">
                    <a:pos x="2" y="9"/>
                  </a:cxn>
                  <a:cxn ang="0">
                    <a:pos x="0" y="7"/>
                  </a:cxn>
                  <a:cxn ang="0">
                    <a:pos x="7" y="0"/>
                  </a:cxn>
                </a:cxnLst>
                <a:rect l="0" t="0" r="r" b="b"/>
                <a:pathLst>
                  <a:path w="16" h="16">
                    <a:moveTo>
                      <a:pt x="7" y="0"/>
                    </a:moveTo>
                    <a:lnTo>
                      <a:pt x="16" y="2"/>
                    </a:lnTo>
                    <a:lnTo>
                      <a:pt x="14" y="16"/>
                    </a:lnTo>
                    <a:lnTo>
                      <a:pt x="6" y="13"/>
                    </a:lnTo>
                    <a:lnTo>
                      <a:pt x="3" y="12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78"/>
              <p:cNvSpPr>
                <a:spLocks/>
              </p:cNvSpPr>
              <p:nvPr/>
            </p:nvSpPr>
            <p:spPr bwMode="auto">
              <a:xfrm>
                <a:off x="8455106" y="3884391"/>
                <a:ext cx="23813" cy="2540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15" y="3"/>
                  </a:cxn>
                  <a:cxn ang="0">
                    <a:pos x="12" y="16"/>
                  </a:cxn>
                  <a:cxn ang="0">
                    <a:pos x="4" y="14"/>
                  </a:cxn>
                  <a:cxn ang="0">
                    <a:pos x="1" y="12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5" y="0"/>
                  </a:cxn>
                </a:cxnLst>
                <a:rect l="0" t="0" r="r" b="b"/>
                <a:pathLst>
                  <a:path w="15" h="16">
                    <a:moveTo>
                      <a:pt x="5" y="0"/>
                    </a:moveTo>
                    <a:lnTo>
                      <a:pt x="15" y="3"/>
                    </a:lnTo>
                    <a:lnTo>
                      <a:pt x="12" y="16"/>
                    </a:lnTo>
                    <a:lnTo>
                      <a:pt x="4" y="14"/>
                    </a:lnTo>
                    <a:lnTo>
                      <a:pt x="1" y="12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79"/>
              <p:cNvSpPr>
                <a:spLocks/>
              </p:cNvSpPr>
              <p:nvPr/>
            </p:nvSpPr>
            <p:spPr bwMode="auto">
              <a:xfrm>
                <a:off x="8434469" y="3811366"/>
                <a:ext cx="57150" cy="6032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1" y="4"/>
                  </a:cxn>
                  <a:cxn ang="0">
                    <a:pos x="34" y="8"/>
                  </a:cxn>
                  <a:cxn ang="0">
                    <a:pos x="35" y="13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5" y="25"/>
                  </a:cxn>
                  <a:cxn ang="0">
                    <a:pos x="34" y="32"/>
                  </a:cxn>
                  <a:cxn ang="0">
                    <a:pos x="34" y="34"/>
                  </a:cxn>
                  <a:cxn ang="0">
                    <a:pos x="32" y="35"/>
                  </a:cxn>
                  <a:cxn ang="0">
                    <a:pos x="31" y="35"/>
                  </a:cxn>
                  <a:cxn ang="0">
                    <a:pos x="31" y="37"/>
                  </a:cxn>
                  <a:cxn ang="0">
                    <a:pos x="28" y="37"/>
                  </a:cxn>
                  <a:cxn ang="0">
                    <a:pos x="27" y="38"/>
                  </a:cxn>
                  <a:cxn ang="0">
                    <a:pos x="20" y="38"/>
                  </a:cxn>
                  <a:cxn ang="0">
                    <a:pos x="6" y="35"/>
                  </a:cxn>
                  <a:cxn ang="0">
                    <a:pos x="6" y="31"/>
                  </a:cxn>
                  <a:cxn ang="0">
                    <a:pos x="4" y="28"/>
                  </a:cxn>
                  <a:cxn ang="0">
                    <a:pos x="3" y="24"/>
                  </a:cxn>
                  <a:cxn ang="0">
                    <a:pos x="1" y="21"/>
                  </a:cxn>
                  <a:cxn ang="0">
                    <a:pos x="1" y="18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4" y="10"/>
                  </a:cxn>
                  <a:cxn ang="0">
                    <a:pos x="8" y="7"/>
                  </a:cxn>
                  <a:cxn ang="0">
                    <a:pos x="13" y="3"/>
                  </a:cxn>
                  <a:cxn ang="0">
                    <a:pos x="21" y="0"/>
                  </a:cxn>
                </a:cxnLst>
                <a:rect l="0" t="0" r="r" b="b"/>
                <a:pathLst>
                  <a:path w="36" h="38">
                    <a:moveTo>
                      <a:pt x="21" y="0"/>
                    </a:moveTo>
                    <a:lnTo>
                      <a:pt x="22" y="0"/>
                    </a:lnTo>
                    <a:lnTo>
                      <a:pt x="27" y="1"/>
                    </a:lnTo>
                    <a:lnTo>
                      <a:pt x="31" y="4"/>
                    </a:lnTo>
                    <a:lnTo>
                      <a:pt x="34" y="8"/>
                    </a:lnTo>
                    <a:lnTo>
                      <a:pt x="35" y="13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5" y="25"/>
                    </a:lnTo>
                    <a:lnTo>
                      <a:pt x="34" y="32"/>
                    </a:lnTo>
                    <a:lnTo>
                      <a:pt x="34" y="34"/>
                    </a:lnTo>
                    <a:lnTo>
                      <a:pt x="32" y="35"/>
                    </a:lnTo>
                    <a:lnTo>
                      <a:pt x="31" y="35"/>
                    </a:lnTo>
                    <a:lnTo>
                      <a:pt x="31" y="37"/>
                    </a:lnTo>
                    <a:lnTo>
                      <a:pt x="28" y="37"/>
                    </a:lnTo>
                    <a:lnTo>
                      <a:pt x="27" y="38"/>
                    </a:lnTo>
                    <a:lnTo>
                      <a:pt x="20" y="38"/>
                    </a:lnTo>
                    <a:lnTo>
                      <a:pt x="6" y="35"/>
                    </a:lnTo>
                    <a:lnTo>
                      <a:pt x="6" y="31"/>
                    </a:lnTo>
                    <a:lnTo>
                      <a:pt x="4" y="28"/>
                    </a:lnTo>
                    <a:lnTo>
                      <a:pt x="3" y="24"/>
                    </a:lnTo>
                    <a:lnTo>
                      <a:pt x="1" y="21"/>
                    </a:lnTo>
                    <a:lnTo>
                      <a:pt x="1" y="18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4" y="10"/>
                    </a:lnTo>
                    <a:lnTo>
                      <a:pt x="8" y="7"/>
                    </a:lnTo>
                    <a:lnTo>
                      <a:pt x="13" y="3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80"/>
              <p:cNvSpPr>
                <a:spLocks noEditPoints="1"/>
              </p:cNvSpPr>
              <p:nvPr/>
            </p:nvSpPr>
            <p:spPr bwMode="auto">
              <a:xfrm>
                <a:off x="8269369" y="3435128"/>
                <a:ext cx="92075" cy="239713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14" y="12"/>
                  </a:cxn>
                  <a:cxn ang="0">
                    <a:pos x="14" y="24"/>
                  </a:cxn>
                  <a:cxn ang="0">
                    <a:pos x="28" y="36"/>
                  </a:cxn>
                  <a:cxn ang="0">
                    <a:pos x="39" y="23"/>
                  </a:cxn>
                  <a:cxn ang="0">
                    <a:pos x="38" y="10"/>
                  </a:cxn>
                  <a:cxn ang="0">
                    <a:pos x="49" y="0"/>
                  </a:cxn>
                  <a:cxn ang="0">
                    <a:pos x="49" y="10"/>
                  </a:cxn>
                  <a:cxn ang="0">
                    <a:pos x="45" y="10"/>
                  </a:cxn>
                  <a:cxn ang="0">
                    <a:pos x="46" y="26"/>
                  </a:cxn>
                  <a:cxn ang="0">
                    <a:pos x="32" y="40"/>
                  </a:cxn>
                  <a:cxn ang="0">
                    <a:pos x="34" y="88"/>
                  </a:cxn>
                  <a:cxn ang="0">
                    <a:pos x="58" y="86"/>
                  </a:cxn>
                  <a:cxn ang="0">
                    <a:pos x="58" y="113"/>
                  </a:cxn>
                  <a:cxn ang="0">
                    <a:pos x="56" y="126"/>
                  </a:cxn>
                  <a:cxn ang="0">
                    <a:pos x="52" y="134"/>
                  </a:cxn>
                  <a:cxn ang="0">
                    <a:pos x="48" y="138"/>
                  </a:cxn>
                  <a:cxn ang="0">
                    <a:pos x="43" y="141"/>
                  </a:cxn>
                  <a:cxn ang="0">
                    <a:pos x="41" y="145"/>
                  </a:cxn>
                  <a:cxn ang="0">
                    <a:pos x="36" y="147"/>
                  </a:cxn>
                  <a:cxn ang="0">
                    <a:pos x="32" y="151"/>
                  </a:cxn>
                  <a:cxn ang="0">
                    <a:pos x="29" y="151"/>
                  </a:cxn>
                  <a:cxn ang="0">
                    <a:pos x="28" y="150"/>
                  </a:cxn>
                  <a:cxn ang="0">
                    <a:pos x="25" y="148"/>
                  </a:cxn>
                  <a:cxn ang="0">
                    <a:pos x="21" y="145"/>
                  </a:cxn>
                  <a:cxn ang="0">
                    <a:pos x="18" y="143"/>
                  </a:cxn>
                  <a:cxn ang="0">
                    <a:pos x="14" y="140"/>
                  </a:cxn>
                  <a:cxn ang="0">
                    <a:pos x="10" y="136"/>
                  </a:cxn>
                  <a:cxn ang="0">
                    <a:pos x="6" y="127"/>
                  </a:cxn>
                  <a:cxn ang="0">
                    <a:pos x="3" y="116"/>
                  </a:cxn>
                  <a:cxn ang="0">
                    <a:pos x="0" y="103"/>
                  </a:cxn>
                  <a:cxn ang="0">
                    <a:pos x="0" y="89"/>
                  </a:cxn>
                  <a:cxn ang="0">
                    <a:pos x="24" y="88"/>
                  </a:cxn>
                  <a:cxn ang="0">
                    <a:pos x="22" y="40"/>
                  </a:cxn>
                  <a:cxn ang="0">
                    <a:pos x="8" y="27"/>
                  </a:cxn>
                  <a:cxn ang="0">
                    <a:pos x="7" y="12"/>
                  </a:cxn>
                  <a:cxn ang="0">
                    <a:pos x="3" y="12"/>
                  </a:cxn>
                  <a:cxn ang="0">
                    <a:pos x="3" y="3"/>
                  </a:cxn>
                  <a:cxn ang="0">
                    <a:pos x="49" y="0"/>
                  </a:cxn>
                </a:cxnLst>
                <a:rect l="0" t="0" r="r" b="b"/>
                <a:pathLst>
                  <a:path w="58" h="151">
                    <a:moveTo>
                      <a:pt x="38" y="10"/>
                    </a:moveTo>
                    <a:lnTo>
                      <a:pt x="14" y="12"/>
                    </a:lnTo>
                    <a:lnTo>
                      <a:pt x="14" y="24"/>
                    </a:lnTo>
                    <a:lnTo>
                      <a:pt x="28" y="36"/>
                    </a:lnTo>
                    <a:lnTo>
                      <a:pt x="39" y="23"/>
                    </a:lnTo>
                    <a:lnTo>
                      <a:pt x="38" y="10"/>
                    </a:lnTo>
                    <a:close/>
                    <a:moveTo>
                      <a:pt x="49" y="0"/>
                    </a:moveTo>
                    <a:lnTo>
                      <a:pt x="49" y="10"/>
                    </a:lnTo>
                    <a:lnTo>
                      <a:pt x="45" y="10"/>
                    </a:lnTo>
                    <a:lnTo>
                      <a:pt x="46" y="26"/>
                    </a:lnTo>
                    <a:lnTo>
                      <a:pt x="32" y="40"/>
                    </a:lnTo>
                    <a:lnTo>
                      <a:pt x="34" y="88"/>
                    </a:lnTo>
                    <a:lnTo>
                      <a:pt x="58" y="86"/>
                    </a:lnTo>
                    <a:lnTo>
                      <a:pt x="58" y="113"/>
                    </a:lnTo>
                    <a:lnTo>
                      <a:pt x="56" y="126"/>
                    </a:lnTo>
                    <a:lnTo>
                      <a:pt x="52" y="134"/>
                    </a:lnTo>
                    <a:lnTo>
                      <a:pt x="48" y="138"/>
                    </a:lnTo>
                    <a:lnTo>
                      <a:pt x="43" y="141"/>
                    </a:lnTo>
                    <a:lnTo>
                      <a:pt x="41" y="145"/>
                    </a:lnTo>
                    <a:lnTo>
                      <a:pt x="36" y="147"/>
                    </a:lnTo>
                    <a:lnTo>
                      <a:pt x="32" y="151"/>
                    </a:lnTo>
                    <a:lnTo>
                      <a:pt x="29" y="151"/>
                    </a:lnTo>
                    <a:lnTo>
                      <a:pt x="28" y="150"/>
                    </a:lnTo>
                    <a:lnTo>
                      <a:pt x="25" y="148"/>
                    </a:lnTo>
                    <a:lnTo>
                      <a:pt x="21" y="145"/>
                    </a:lnTo>
                    <a:lnTo>
                      <a:pt x="18" y="143"/>
                    </a:lnTo>
                    <a:lnTo>
                      <a:pt x="14" y="140"/>
                    </a:lnTo>
                    <a:lnTo>
                      <a:pt x="10" y="136"/>
                    </a:lnTo>
                    <a:lnTo>
                      <a:pt x="6" y="127"/>
                    </a:lnTo>
                    <a:lnTo>
                      <a:pt x="3" y="116"/>
                    </a:lnTo>
                    <a:lnTo>
                      <a:pt x="0" y="103"/>
                    </a:lnTo>
                    <a:lnTo>
                      <a:pt x="0" y="89"/>
                    </a:lnTo>
                    <a:lnTo>
                      <a:pt x="24" y="88"/>
                    </a:lnTo>
                    <a:lnTo>
                      <a:pt x="22" y="40"/>
                    </a:lnTo>
                    <a:lnTo>
                      <a:pt x="8" y="27"/>
                    </a:lnTo>
                    <a:lnTo>
                      <a:pt x="7" y="12"/>
                    </a:lnTo>
                    <a:lnTo>
                      <a:pt x="3" y="12"/>
                    </a:lnTo>
                    <a:lnTo>
                      <a:pt x="3" y="3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5" name="Freeform 81"/>
            <p:cNvSpPr>
              <a:spLocks/>
            </p:cNvSpPr>
            <p:nvPr/>
          </p:nvSpPr>
          <p:spPr bwMode="auto">
            <a:xfrm>
              <a:off x="8540831" y="3668491"/>
              <a:ext cx="323850" cy="355600"/>
            </a:xfrm>
            <a:custGeom>
              <a:avLst/>
              <a:gdLst/>
              <a:ahLst/>
              <a:cxnLst>
                <a:cxn ang="0">
                  <a:pos x="106" y="0"/>
                </a:cxn>
                <a:cxn ang="0">
                  <a:pos x="112" y="10"/>
                </a:cxn>
                <a:cxn ang="0">
                  <a:pos x="147" y="28"/>
                </a:cxn>
                <a:cxn ang="0">
                  <a:pos x="155" y="28"/>
                </a:cxn>
                <a:cxn ang="0">
                  <a:pos x="158" y="35"/>
                </a:cxn>
                <a:cxn ang="0">
                  <a:pos x="192" y="56"/>
                </a:cxn>
                <a:cxn ang="0">
                  <a:pos x="201" y="55"/>
                </a:cxn>
                <a:cxn ang="0">
                  <a:pos x="204" y="60"/>
                </a:cxn>
                <a:cxn ang="0">
                  <a:pos x="186" y="93"/>
                </a:cxn>
                <a:cxn ang="0">
                  <a:pos x="164" y="110"/>
                </a:cxn>
                <a:cxn ang="0">
                  <a:pos x="135" y="107"/>
                </a:cxn>
                <a:cxn ang="0">
                  <a:pos x="68" y="193"/>
                </a:cxn>
                <a:cxn ang="0">
                  <a:pos x="95" y="180"/>
                </a:cxn>
                <a:cxn ang="0">
                  <a:pos x="128" y="174"/>
                </a:cxn>
                <a:cxn ang="0">
                  <a:pos x="161" y="181"/>
                </a:cxn>
                <a:cxn ang="0">
                  <a:pos x="172" y="194"/>
                </a:cxn>
                <a:cxn ang="0">
                  <a:pos x="155" y="205"/>
                </a:cxn>
                <a:cxn ang="0">
                  <a:pos x="124" y="218"/>
                </a:cxn>
                <a:cxn ang="0">
                  <a:pos x="88" y="224"/>
                </a:cxn>
                <a:cxn ang="0">
                  <a:pos x="48" y="212"/>
                </a:cxn>
                <a:cxn ang="0">
                  <a:pos x="19" y="184"/>
                </a:cxn>
                <a:cxn ang="0">
                  <a:pos x="5" y="149"/>
                </a:cxn>
                <a:cxn ang="0">
                  <a:pos x="0" y="117"/>
                </a:cxn>
                <a:cxn ang="0">
                  <a:pos x="2" y="96"/>
                </a:cxn>
                <a:cxn ang="0">
                  <a:pos x="17" y="98"/>
                </a:cxn>
                <a:cxn ang="0">
                  <a:pos x="41" y="124"/>
                </a:cxn>
                <a:cxn ang="0">
                  <a:pos x="52" y="156"/>
                </a:cxn>
                <a:cxn ang="0">
                  <a:pos x="55" y="186"/>
                </a:cxn>
                <a:cxn ang="0">
                  <a:pos x="96" y="86"/>
                </a:cxn>
                <a:cxn ang="0">
                  <a:pos x="79" y="60"/>
                </a:cxn>
                <a:cxn ang="0">
                  <a:pos x="83" y="32"/>
                </a:cxn>
                <a:cxn ang="0">
                  <a:pos x="97" y="7"/>
                </a:cxn>
                <a:cxn ang="0">
                  <a:pos x="102" y="1"/>
                </a:cxn>
              </a:cxnLst>
              <a:rect l="0" t="0" r="r" b="b"/>
              <a:pathLst>
                <a:path w="204" h="224">
                  <a:moveTo>
                    <a:pt x="104" y="0"/>
                  </a:moveTo>
                  <a:lnTo>
                    <a:pt x="106" y="0"/>
                  </a:lnTo>
                  <a:lnTo>
                    <a:pt x="107" y="1"/>
                  </a:lnTo>
                  <a:lnTo>
                    <a:pt x="112" y="10"/>
                  </a:lnTo>
                  <a:lnTo>
                    <a:pt x="119" y="38"/>
                  </a:lnTo>
                  <a:lnTo>
                    <a:pt x="147" y="28"/>
                  </a:lnTo>
                  <a:lnTo>
                    <a:pt x="151" y="27"/>
                  </a:lnTo>
                  <a:lnTo>
                    <a:pt x="155" y="28"/>
                  </a:lnTo>
                  <a:lnTo>
                    <a:pt x="158" y="31"/>
                  </a:lnTo>
                  <a:lnTo>
                    <a:pt x="158" y="35"/>
                  </a:lnTo>
                  <a:lnTo>
                    <a:pt x="165" y="65"/>
                  </a:lnTo>
                  <a:lnTo>
                    <a:pt x="192" y="56"/>
                  </a:lnTo>
                  <a:lnTo>
                    <a:pt x="196" y="55"/>
                  </a:lnTo>
                  <a:lnTo>
                    <a:pt x="201" y="55"/>
                  </a:lnTo>
                  <a:lnTo>
                    <a:pt x="204" y="58"/>
                  </a:lnTo>
                  <a:lnTo>
                    <a:pt x="204" y="60"/>
                  </a:lnTo>
                  <a:lnTo>
                    <a:pt x="200" y="69"/>
                  </a:lnTo>
                  <a:lnTo>
                    <a:pt x="186" y="93"/>
                  </a:lnTo>
                  <a:lnTo>
                    <a:pt x="176" y="104"/>
                  </a:lnTo>
                  <a:lnTo>
                    <a:pt x="164" y="110"/>
                  </a:lnTo>
                  <a:lnTo>
                    <a:pt x="149" y="110"/>
                  </a:lnTo>
                  <a:lnTo>
                    <a:pt x="135" y="107"/>
                  </a:lnTo>
                  <a:lnTo>
                    <a:pt x="120" y="100"/>
                  </a:lnTo>
                  <a:lnTo>
                    <a:pt x="68" y="193"/>
                  </a:lnTo>
                  <a:lnTo>
                    <a:pt x="81" y="186"/>
                  </a:lnTo>
                  <a:lnTo>
                    <a:pt x="95" y="180"/>
                  </a:lnTo>
                  <a:lnTo>
                    <a:pt x="112" y="176"/>
                  </a:lnTo>
                  <a:lnTo>
                    <a:pt x="128" y="174"/>
                  </a:lnTo>
                  <a:lnTo>
                    <a:pt x="145" y="176"/>
                  </a:lnTo>
                  <a:lnTo>
                    <a:pt x="161" y="181"/>
                  </a:lnTo>
                  <a:lnTo>
                    <a:pt x="175" y="193"/>
                  </a:lnTo>
                  <a:lnTo>
                    <a:pt x="172" y="194"/>
                  </a:lnTo>
                  <a:lnTo>
                    <a:pt x="165" y="200"/>
                  </a:lnTo>
                  <a:lnTo>
                    <a:pt x="155" y="205"/>
                  </a:lnTo>
                  <a:lnTo>
                    <a:pt x="141" y="212"/>
                  </a:lnTo>
                  <a:lnTo>
                    <a:pt x="124" y="218"/>
                  </a:lnTo>
                  <a:lnTo>
                    <a:pt x="107" y="222"/>
                  </a:lnTo>
                  <a:lnTo>
                    <a:pt x="88" y="224"/>
                  </a:lnTo>
                  <a:lnTo>
                    <a:pt x="68" y="221"/>
                  </a:lnTo>
                  <a:lnTo>
                    <a:pt x="48" y="212"/>
                  </a:lnTo>
                  <a:lnTo>
                    <a:pt x="31" y="200"/>
                  </a:lnTo>
                  <a:lnTo>
                    <a:pt x="19" y="184"/>
                  </a:lnTo>
                  <a:lnTo>
                    <a:pt x="10" y="166"/>
                  </a:lnTo>
                  <a:lnTo>
                    <a:pt x="5" y="149"/>
                  </a:lnTo>
                  <a:lnTo>
                    <a:pt x="2" y="132"/>
                  </a:lnTo>
                  <a:lnTo>
                    <a:pt x="0" y="117"/>
                  </a:lnTo>
                  <a:lnTo>
                    <a:pt x="0" y="104"/>
                  </a:lnTo>
                  <a:lnTo>
                    <a:pt x="2" y="96"/>
                  </a:lnTo>
                  <a:lnTo>
                    <a:pt x="2" y="93"/>
                  </a:lnTo>
                  <a:lnTo>
                    <a:pt x="17" y="98"/>
                  </a:lnTo>
                  <a:lnTo>
                    <a:pt x="31" y="110"/>
                  </a:lnTo>
                  <a:lnTo>
                    <a:pt x="41" y="124"/>
                  </a:lnTo>
                  <a:lnTo>
                    <a:pt x="48" y="139"/>
                  </a:lnTo>
                  <a:lnTo>
                    <a:pt x="52" y="156"/>
                  </a:lnTo>
                  <a:lnTo>
                    <a:pt x="55" y="172"/>
                  </a:lnTo>
                  <a:lnTo>
                    <a:pt x="55" y="186"/>
                  </a:lnTo>
                  <a:lnTo>
                    <a:pt x="109" y="94"/>
                  </a:lnTo>
                  <a:lnTo>
                    <a:pt x="96" y="86"/>
                  </a:lnTo>
                  <a:lnTo>
                    <a:pt x="86" y="74"/>
                  </a:lnTo>
                  <a:lnTo>
                    <a:pt x="79" y="60"/>
                  </a:lnTo>
                  <a:lnTo>
                    <a:pt x="78" y="46"/>
                  </a:lnTo>
                  <a:lnTo>
                    <a:pt x="83" y="32"/>
                  </a:lnTo>
                  <a:lnTo>
                    <a:pt x="96" y="10"/>
                  </a:lnTo>
                  <a:lnTo>
                    <a:pt x="97" y="7"/>
                  </a:lnTo>
                  <a:lnTo>
                    <a:pt x="100" y="4"/>
                  </a:lnTo>
                  <a:lnTo>
                    <a:pt x="102" y="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19764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C2D9908-DB00-479C-8AC4-5E326524F578}"/>
                </a:ext>
              </a:extLst>
            </p:cNvPr>
            <p:cNvGrpSpPr/>
            <p:nvPr/>
          </p:nvGrpSpPr>
          <p:grpSpPr>
            <a:xfrm>
              <a:off x="6867607" y="2749328"/>
              <a:ext cx="263526" cy="409576"/>
              <a:chOff x="6861256" y="2831878"/>
              <a:chExt cx="263526" cy="409576"/>
            </a:xfrm>
            <a:solidFill>
              <a:srgbClr val="19764D"/>
            </a:solidFill>
          </p:grpSpPr>
          <p:sp>
            <p:nvSpPr>
              <p:cNvPr id="86" name="Freeform 82"/>
              <p:cNvSpPr>
                <a:spLocks/>
              </p:cNvSpPr>
              <p:nvPr/>
            </p:nvSpPr>
            <p:spPr bwMode="auto">
              <a:xfrm>
                <a:off x="6967619" y="2952528"/>
                <a:ext cx="47625" cy="5238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3" y="3"/>
                  </a:cxn>
                  <a:cxn ang="0">
                    <a:pos x="27" y="8"/>
                  </a:cxn>
                  <a:cxn ang="0">
                    <a:pos x="30" y="16"/>
                  </a:cxn>
                  <a:cxn ang="0">
                    <a:pos x="28" y="22"/>
                  </a:cxn>
                  <a:cxn ang="0">
                    <a:pos x="27" y="26"/>
                  </a:cxn>
                  <a:cxn ang="0">
                    <a:pos x="23" y="30"/>
                  </a:cxn>
                  <a:cxn ang="0">
                    <a:pos x="14" y="33"/>
                  </a:cxn>
                  <a:cxn ang="0">
                    <a:pos x="6" y="30"/>
                  </a:cxn>
                  <a:cxn ang="0">
                    <a:pos x="3" y="26"/>
                  </a:cxn>
                  <a:cxn ang="0">
                    <a:pos x="2" y="22"/>
                  </a:cxn>
                  <a:cxn ang="0">
                    <a:pos x="0" y="16"/>
                  </a:cxn>
                  <a:cxn ang="0">
                    <a:pos x="3" y="8"/>
                  </a:cxn>
                  <a:cxn ang="0">
                    <a:pos x="6" y="3"/>
                  </a:cxn>
                  <a:cxn ang="0">
                    <a:pos x="14" y="0"/>
                  </a:cxn>
                </a:cxnLst>
                <a:rect l="0" t="0" r="r" b="b"/>
                <a:pathLst>
                  <a:path w="30" h="33">
                    <a:moveTo>
                      <a:pt x="14" y="0"/>
                    </a:moveTo>
                    <a:lnTo>
                      <a:pt x="23" y="3"/>
                    </a:lnTo>
                    <a:lnTo>
                      <a:pt x="27" y="8"/>
                    </a:lnTo>
                    <a:lnTo>
                      <a:pt x="30" y="16"/>
                    </a:lnTo>
                    <a:lnTo>
                      <a:pt x="28" y="22"/>
                    </a:lnTo>
                    <a:lnTo>
                      <a:pt x="27" y="26"/>
                    </a:lnTo>
                    <a:lnTo>
                      <a:pt x="23" y="30"/>
                    </a:lnTo>
                    <a:lnTo>
                      <a:pt x="14" y="33"/>
                    </a:lnTo>
                    <a:lnTo>
                      <a:pt x="6" y="30"/>
                    </a:lnTo>
                    <a:lnTo>
                      <a:pt x="3" y="26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3" y="8"/>
                    </a:lnTo>
                    <a:lnTo>
                      <a:pt x="6" y="3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83"/>
              <p:cNvSpPr>
                <a:spLocks/>
              </p:cNvSpPr>
              <p:nvPr/>
            </p:nvSpPr>
            <p:spPr bwMode="auto">
              <a:xfrm>
                <a:off x="6945394" y="2831878"/>
                <a:ext cx="92075" cy="1095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4" y="5"/>
                  </a:cxn>
                  <a:cxn ang="0">
                    <a:pos x="54" y="15"/>
                  </a:cxn>
                  <a:cxn ang="0">
                    <a:pos x="58" y="29"/>
                  </a:cxn>
                  <a:cxn ang="0">
                    <a:pos x="58" y="34"/>
                  </a:cxn>
                  <a:cxn ang="0">
                    <a:pos x="56" y="38"/>
                  </a:cxn>
                  <a:cxn ang="0">
                    <a:pos x="54" y="43"/>
                  </a:cxn>
                  <a:cxn ang="0">
                    <a:pos x="55" y="43"/>
                  </a:cxn>
                  <a:cxn ang="0">
                    <a:pos x="41" y="69"/>
                  </a:cxn>
                  <a:cxn ang="0">
                    <a:pos x="32" y="67"/>
                  </a:cxn>
                  <a:cxn ang="0">
                    <a:pos x="24" y="67"/>
                  </a:cxn>
                  <a:cxn ang="0">
                    <a:pos x="18" y="69"/>
                  </a:cxn>
                  <a:cxn ang="0">
                    <a:pos x="4" y="43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3" y="17"/>
                  </a:cxn>
                  <a:cxn ang="0">
                    <a:pos x="9" y="9"/>
                  </a:cxn>
                  <a:cxn ang="0">
                    <a:pos x="18" y="3"/>
                  </a:cxn>
                  <a:cxn ang="0">
                    <a:pos x="30" y="0"/>
                  </a:cxn>
                </a:cxnLst>
                <a:rect l="0" t="0" r="r" b="b"/>
                <a:pathLst>
                  <a:path w="58" h="69">
                    <a:moveTo>
                      <a:pt x="30" y="0"/>
                    </a:moveTo>
                    <a:lnTo>
                      <a:pt x="44" y="5"/>
                    </a:lnTo>
                    <a:lnTo>
                      <a:pt x="54" y="15"/>
                    </a:lnTo>
                    <a:lnTo>
                      <a:pt x="58" y="29"/>
                    </a:lnTo>
                    <a:lnTo>
                      <a:pt x="58" y="34"/>
                    </a:lnTo>
                    <a:lnTo>
                      <a:pt x="56" y="38"/>
                    </a:lnTo>
                    <a:lnTo>
                      <a:pt x="54" y="43"/>
                    </a:lnTo>
                    <a:lnTo>
                      <a:pt x="55" y="43"/>
                    </a:lnTo>
                    <a:lnTo>
                      <a:pt x="41" y="69"/>
                    </a:lnTo>
                    <a:lnTo>
                      <a:pt x="32" y="67"/>
                    </a:lnTo>
                    <a:lnTo>
                      <a:pt x="24" y="67"/>
                    </a:lnTo>
                    <a:lnTo>
                      <a:pt x="18" y="69"/>
                    </a:lnTo>
                    <a:lnTo>
                      <a:pt x="4" y="43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17"/>
                    </a:lnTo>
                    <a:lnTo>
                      <a:pt x="9" y="9"/>
                    </a:lnTo>
                    <a:lnTo>
                      <a:pt x="18" y="3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84"/>
              <p:cNvSpPr>
                <a:spLocks/>
              </p:cNvSpPr>
              <p:nvPr/>
            </p:nvSpPr>
            <p:spPr bwMode="auto">
              <a:xfrm>
                <a:off x="6861256" y="2881091"/>
                <a:ext cx="106363" cy="95250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9" y="2"/>
                  </a:cxn>
                  <a:cxn ang="0">
                    <a:pos x="47" y="7"/>
                  </a:cxn>
                  <a:cxn ang="0">
                    <a:pos x="54" y="16"/>
                  </a:cxn>
                  <a:cxn ang="0">
                    <a:pos x="67" y="40"/>
                  </a:cxn>
                  <a:cxn ang="0">
                    <a:pos x="63" y="44"/>
                  </a:cxn>
                  <a:cxn ang="0">
                    <a:pos x="60" y="48"/>
                  </a:cxn>
                  <a:cxn ang="0">
                    <a:pos x="57" y="60"/>
                  </a:cxn>
                  <a:cxn ang="0">
                    <a:pos x="28" y="60"/>
                  </a:cxn>
                  <a:cxn ang="0">
                    <a:pos x="28" y="58"/>
                  </a:cxn>
                  <a:cxn ang="0">
                    <a:pos x="14" y="54"/>
                  </a:cxn>
                  <a:cxn ang="0">
                    <a:pos x="4" y="44"/>
                  </a:cxn>
                  <a:cxn ang="0">
                    <a:pos x="0" y="30"/>
                  </a:cxn>
                  <a:cxn ang="0">
                    <a:pos x="2" y="19"/>
                  </a:cxn>
                  <a:cxn ang="0">
                    <a:pos x="8" y="9"/>
                  </a:cxn>
                  <a:cxn ang="0">
                    <a:pos x="17" y="3"/>
                  </a:cxn>
                  <a:cxn ang="0">
                    <a:pos x="28" y="0"/>
                  </a:cxn>
                </a:cxnLst>
                <a:rect l="0" t="0" r="r" b="b"/>
                <a:pathLst>
                  <a:path w="67" h="60">
                    <a:moveTo>
                      <a:pt x="28" y="0"/>
                    </a:moveTo>
                    <a:lnTo>
                      <a:pt x="39" y="2"/>
                    </a:lnTo>
                    <a:lnTo>
                      <a:pt x="47" y="7"/>
                    </a:lnTo>
                    <a:lnTo>
                      <a:pt x="54" y="16"/>
                    </a:lnTo>
                    <a:lnTo>
                      <a:pt x="67" y="40"/>
                    </a:lnTo>
                    <a:lnTo>
                      <a:pt x="63" y="44"/>
                    </a:lnTo>
                    <a:lnTo>
                      <a:pt x="60" y="48"/>
                    </a:lnTo>
                    <a:lnTo>
                      <a:pt x="57" y="60"/>
                    </a:lnTo>
                    <a:lnTo>
                      <a:pt x="28" y="60"/>
                    </a:lnTo>
                    <a:lnTo>
                      <a:pt x="28" y="58"/>
                    </a:lnTo>
                    <a:lnTo>
                      <a:pt x="14" y="54"/>
                    </a:lnTo>
                    <a:lnTo>
                      <a:pt x="4" y="44"/>
                    </a:lnTo>
                    <a:lnTo>
                      <a:pt x="0" y="30"/>
                    </a:lnTo>
                    <a:lnTo>
                      <a:pt x="2" y="19"/>
                    </a:lnTo>
                    <a:lnTo>
                      <a:pt x="8" y="9"/>
                    </a:lnTo>
                    <a:lnTo>
                      <a:pt x="17" y="3"/>
                    </a:lnTo>
                    <a:lnTo>
                      <a:pt x="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5"/>
              <p:cNvSpPr>
                <a:spLocks/>
              </p:cNvSpPr>
              <p:nvPr/>
            </p:nvSpPr>
            <p:spPr bwMode="auto">
              <a:xfrm>
                <a:off x="6861256" y="2982691"/>
                <a:ext cx="109538" cy="90488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60" y="10"/>
                  </a:cxn>
                  <a:cxn ang="0">
                    <a:pos x="69" y="18"/>
                  </a:cxn>
                  <a:cxn ang="0">
                    <a:pos x="67" y="18"/>
                  </a:cxn>
                  <a:cxn ang="0">
                    <a:pos x="54" y="42"/>
                  </a:cxn>
                  <a:cxn ang="0">
                    <a:pos x="47" y="50"/>
                  </a:cxn>
                  <a:cxn ang="0">
                    <a:pos x="39" y="56"/>
                  </a:cxn>
                  <a:cxn ang="0">
                    <a:pos x="28" y="57"/>
                  </a:cxn>
                  <a:cxn ang="0">
                    <a:pos x="17" y="55"/>
                  </a:cxn>
                  <a:cxn ang="0">
                    <a:pos x="8" y="49"/>
                  </a:cxn>
                  <a:cxn ang="0">
                    <a:pos x="2" y="39"/>
                  </a:cxn>
                  <a:cxn ang="0">
                    <a:pos x="0" y="28"/>
                  </a:cxn>
                  <a:cxn ang="0">
                    <a:pos x="4" y="14"/>
                  </a:cxn>
                  <a:cxn ang="0">
                    <a:pos x="14" y="4"/>
                  </a:cxn>
                  <a:cxn ang="0">
                    <a:pos x="28" y="0"/>
                  </a:cxn>
                </a:cxnLst>
                <a:rect l="0" t="0" r="r" b="b"/>
                <a:pathLst>
                  <a:path w="69" h="57">
                    <a:moveTo>
                      <a:pt x="28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60" y="10"/>
                    </a:lnTo>
                    <a:lnTo>
                      <a:pt x="69" y="18"/>
                    </a:lnTo>
                    <a:lnTo>
                      <a:pt x="67" y="18"/>
                    </a:lnTo>
                    <a:lnTo>
                      <a:pt x="54" y="42"/>
                    </a:lnTo>
                    <a:lnTo>
                      <a:pt x="47" y="50"/>
                    </a:lnTo>
                    <a:lnTo>
                      <a:pt x="39" y="56"/>
                    </a:lnTo>
                    <a:lnTo>
                      <a:pt x="28" y="57"/>
                    </a:lnTo>
                    <a:lnTo>
                      <a:pt x="17" y="55"/>
                    </a:lnTo>
                    <a:lnTo>
                      <a:pt x="8" y="49"/>
                    </a:lnTo>
                    <a:lnTo>
                      <a:pt x="2" y="39"/>
                    </a:lnTo>
                    <a:lnTo>
                      <a:pt x="0" y="28"/>
                    </a:lnTo>
                    <a:lnTo>
                      <a:pt x="4" y="14"/>
                    </a:lnTo>
                    <a:lnTo>
                      <a:pt x="14" y="4"/>
                    </a:lnTo>
                    <a:lnTo>
                      <a:pt x="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86"/>
              <p:cNvSpPr>
                <a:spLocks/>
              </p:cNvSpPr>
              <p:nvPr/>
            </p:nvSpPr>
            <p:spPr bwMode="auto">
              <a:xfrm>
                <a:off x="6945394" y="3016028"/>
                <a:ext cx="92075" cy="10636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30" y="3"/>
                  </a:cxn>
                  <a:cxn ang="0">
                    <a:pos x="32" y="3"/>
                  </a:cxn>
                  <a:cxn ang="0">
                    <a:pos x="41" y="0"/>
                  </a:cxn>
                  <a:cxn ang="0">
                    <a:pos x="55" y="25"/>
                  </a:cxn>
                  <a:cxn ang="0">
                    <a:pos x="58" y="34"/>
                  </a:cxn>
                  <a:cxn ang="0">
                    <a:pos x="58" y="39"/>
                  </a:cxn>
                  <a:cxn ang="0">
                    <a:pos x="54" y="53"/>
                  </a:cxn>
                  <a:cxn ang="0">
                    <a:pos x="44" y="63"/>
                  </a:cxn>
                  <a:cxn ang="0">
                    <a:pos x="30" y="67"/>
                  </a:cxn>
                  <a:cxn ang="0">
                    <a:pos x="18" y="65"/>
                  </a:cxn>
                  <a:cxn ang="0">
                    <a:pos x="9" y="59"/>
                  </a:cxn>
                  <a:cxn ang="0">
                    <a:pos x="3" y="51"/>
                  </a:cxn>
                  <a:cxn ang="0">
                    <a:pos x="0" y="39"/>
                  </a:cxn>
                  <a:cxn ang="0">
                    <a:pos x="0" y="34"/>
                  </a:cxn>
                  <a:cxn ang="0">
                    <a:pos x="1" y="29"/>
                  </a:cxn>
                  <a:cxn ang="0">
                    <a:pos x="4" y="25"/>
                  </a:cxn>
                  <a:cxn ang="0">
                    <a:pos x="18" y="0"/>
                  </a:cxn>
                </a:cxnLst>
                <a:rect l="0" t="0" r="r" b="b"/>
                <a:pathLst>
                  <a:path w="58" h="67">
                    <a:moveTo>
                      <a:pt x="18" y="0"/>
                    </a:moveTo>
                    <a:lnTo>
                      <a:pt x="30" y="3"/>
                    </a:lnTo>
                    <a:lnTo>
                      <a:pt x="32" y="3"/>
                    </a:lnTo>
                    <a:lnTo>
                      <a:pt x="41" y="0"/>
                    </a:lnTo>
                    <a:lnTo>
                      <a:pt x="55" y="25"/>
                    </a:lnTo>
                    <a:lnTo>
                      <a:pt x="58" y="34"/>
                    </a:lnTo>
                    <a:lnTo>
                      <a:pt x="58" y="39"/>
                    </a:lnTo>
                    <a:lnTo>
                      <a:pt x="54" y="53"/>
                    </a:lnTo>
                    <a:lnTo>
                      <a:pt x="44" y="63"/>
                    </a:lnTo>
                    <a:lnTo>
                      <a:pt x="30" y="67"/>
                    </a:lnTo>
                    <a:lnTo>
                      <a:pt x="18" y="65"/>
                    </a:lnTo>
                    <a:lnTo>
                      <a:pt x="9" y="59"/>
                    </a:lnTo>
                    <a:lnTo>
                      <a:pt x="3" y="51"/>
                    </a:lnTo>
                    <a:lnTo>
                      <a:pt x="0" y="39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4" y="25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87"/>
              <p:cNvSpPr>
                <a:spLocks/>
              </p:cNvSpPr>
              <p:nvPr/>
            </p:nvSpPr>
            <p:spPr bwMode="auto">
              <a:xfrm>
                <a:off x="7015244" y="2982691"/>
                <a:ext cx="106363" cy="9048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39" y="0"/>
                  </a:cxn>
                  <a:cxn ang="0">
                    <a:pos x="53" y="4"/>
                  </a:cxn>
                  <a:cxn ang="0">
                    <a:pos x="63" y="14"/>
                  </a:cxn>
                  <a:cxn ang="0">
                    <a:pos x="67" y="28"/>
                  </a:cxn>
                  <a:cxn ang="0">
                    <a:pos x="64" y="39"/>
                  </a:cxn>
                  <a:cxn ang="0">
                    <a:pos x="59" y="49"/>
                  </a:cxn>
                  <a:cxn ang="0">
                    <a:pos x="50" y="55"/>
                  </a:cxn>
                  <a:cxn ang="0">
                    <a:pos x="39" y="57"/>
                  </a:cxn>
                  <a:cxn ang="0">
                    <a:pos x="29" y="56"/>
                  </a:cxn>
                  <a:cxn ang="0">
                    <a:pos x="21" y="50"/>
                  </a:cxn>
                  <a:cxn ang="0">
                    <a:pos x="14" y="42"/>
                  </a:cxn>
                  <a:cxn ang="0">
                    <a:pos x="0" y="18"/>
                  </a:cxn>
                  <a:cxn ang="0">
                    <a:pos x="4" y="14"/>
                  </a:cxn>
                  <a:cxn ang="0">
                    <a:pos x="10" y="5"/>
                  </a:cxn>
                  <a:cxn ang="0">
                    <a:pos x="11" y="0"/>
                  </a:cxn>
                </a:cxnLst>
                <a:rect l="0" t="0" r="r" b="b"/>
                <a:pathLst>
                  <a:path w="67" h="57">
                    <a:moveTo>
                      <a:pt x="11" y="0"/>
                    </a:moveTo>
                    <a:lnTo>
                      <a:pt x="39" y="0"/>
                    </a:lnTo>
                    <a:lnTo>
                      <a:pt x="53" y="4"/>
                    </a:lnTo>
                    <a:lnTo>
                      <a:pt x="63" y="14"/>
                    </a:lnTo>
                    <a:lnTo>
                      <a:pt x="67" y="28"/>
                    </a:lnTo>
                    <a:lnTo>
                      <a:pt x="64" y="39"/>
                    </a:lnTo>
                    <a:lnTo>
                      <a:pt x="59" y="49"/>
                    </a:lnTo>
                    <a:lnTo>
                      <a:pt x="50" y="55"/>
                    </a:lnTo>
                    <a:lnTo>
                      <a:pt x="39" y="57"/>
                    </a:lnTo>
                    <a:lnTo>
                      <a:pt x="29" y="56"/>
                    </a:lnTo>
                    <a:lnTo>
                      <a:pt x="21" y="50"/>
                    </a:lnTo>
                    <a:lnTo>
                      <a:pt x="14" y="42"/>
                    </a:lnTo>
                    <a:lnTo>
                      <a:pt x="0" y="18"/>
                    </a:lnTo>
                    <a:lnTo>
                      <a:pt x="4" y="14"/>
                    </a:lnTo>
                    <a:lnTo>
                      <a:pt x="10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88"/>
              <p:cNvSpPr>
                <a:spLocks/>
              </p:cNvSpPr>
              <p:nvPr/>
            </p:nvSpPr>
            <p:spPr bwMode="auto">
              <a:xfrm>
                <a:off x="7015244" y="2881091"/>
                <a:ext cx="109538" cy="9525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53" y="5"/>
                  </a:cxn>
                  <a:cxn ang="0">
                    <a:pos x="64" y="16"/>
                  </a:cxn>
                  <a:cxn ang="0">
                    <a:pos x="69" y="30"/>
                  </a:cxn>
                  <a:cxn ang="0">
                    <a:pos x="64" y="44"/>
                  </a:cxn>
                  <a:cxn ang="0">
                    <a:pos x="53" y="55"/>
                  </a:cxn>
                  <a:cxn ang="0">
                    <a:pos x="39" y="60"/>
                  </a:cxn>
                  <a:cxn ang="0">
                    <a:pos x="11" y="60"/>
                  </a:cxn>
                  <a:cxn ang="0">
                    <a:pos x="10" y="54"/>
                  </a:cxn>
                  <a:cxn ang="0">
                    <a:pos x="7" y="48"/>
                  </a:cxn>
                  <a:cxn ang="0">
                    <a:pos x="4" y="44"/>
                  </a:cxn>
                  <a:cxn ang="0">
                    <a:pos x="0" y="40"/>
                  </a:cxn>
                  <a:cxn ang="0">
                    <a:pos x="14" y="16"/>
                  </a:cxn>
                  <a:cxn ang="0">
                    <a:pos x="21" y="7"/>
                  </a:cxn>
                  <a:cxn ang="0">
                    <a:pos x="29" y="2"/>
                  </a:cxn>
                  <a:cxn ang="0">
                    <a:pos x="39" y="0"/>
                  </a:cxn>
                </a:cxnLst>
                <a:rect l="0" t="0" r="r" b="b"/>
                <a:pathLst>
                  <a:path w="69" h="60">
                    <a:moveTo>
                      <a:pt x="39" y="0"/>
                    </a:moveTo>
                    <a:lnTo>
                      <a:pt x="53" y="5"/>
                    </a:lnTo>
                    <a:lnTo>
                      <a:pt x="64" y="16"/>
                    </a:lnTo>
                    <a:lnTo>
                      <a:pt x="69" y="30"/>
                    </a:lnTo>
                    <a:lnTo>
                      <a:pt x="64" y="44"/>
                    </a:lnTo>
                    <a:lnTo>
                      <a:pt x="53" y="55"/>
                    </a:lnTo>
                    <a:lnTo>
                      <a:pt x="39" y="60"/>
                    </a:lnTo>
                    <a:lnTo>
                      <a:pt x="11" y="60"/>
                    </a:lnTo>
                    <a:lnTo>
                      <a:pt x="10" y="54"/>
                    </a:lnTo>
                    <a:lnTo>
                      <a:pt x="7" y="48"/>
                    </a:lnTo>
                    <a:lnTo>
                      <a:pt x="4" y="44"/>
                    </a:lnTo>
                    <a:lnTo>
                      <a:pt x="0" y="40"/>
                    </a:lnTo>
                    <a:lnTo>
                      <a:pt x="14" y="16"/>
                    </a:lnTo>
                    <a:lnTo>
                      <a:pt x="21" y="7"/>
                    </a:lnTo>
                    <a:lnTo>
                      <a:pt x="29" y="2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89"/>
              <p:cNvSpPr>
                <a:spLocks/>
              </p:cNvSpPr>
              <p:nvPr/>
            </p:nvSpPr>
            <p:spPr bwMode="auto">
              <a:xfrm>
                <a:off x="7034294" y="3081116"/>
                <a:ext cx="53975" cy="16033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20" y="4"/>
                  </a:cxn>
                  <a:cxn ang="0">
                    <a:pos x="31" y="31"/>
                  </a:cxn>
                  <a:cxn ang="0">
                    <a:pos x="34" y="48"/>
                  </a:cxn>
                  <a:cxn ang="0">
                    <a:pos x="31" y="64"/>
                  </a:cxn>
                  <a:cxn ang="0">
                    <a:pos x="17" y="101"/>
                  </a:cxn>
                  <a:cxn ang="0">
                    <a:pos x="0" y="94"/>
                  </a:cxn>
                  <a:cxn ang="0">
                    <a:pos x="14" y="57"/>
                  </a:cxn>
                  <a:cxn ang="0">
                    <a:pos x="16" y="53"/>
                  </a:cxn>
                  <a:cxn ang="0">
                    <a:pos x="16" y="41"/>
                  </a:cxn>
                  <a:cxn ang="0">
                    <a:pos x="14" y="36"/>
                  </a:cxn>
                  <a:cxn ang="0">
                    <a:pos x="13" y="36"/>
                  </a:cxn>
                  <a:cxn ang="0">
                    <a:pos x="7" y="19"/>
                  </a:cxn>
                  <a:cxn ang="0">
                    <a:pos x="9" y="0"/>
                  </a:cxn>
                </a:cxnLst>
                <a:rect l="0" t="0" r="r" b="b"/>
                <a:pathLst>
                  <a:path w="34" h="101">
                    <a:moveTo>
                      <a:pt x="9" y="0"/>
                    </a:moveTo>
                    <a:lnTo>
                      <a:pt x="20" y="4"/>
                    </a:lnTo>
                    <a:lnTo>
                      <a:pt x="31" y="31"/>
                    </a:lnTo>
                    <a:lnTo>
                      <a:pt x="34" y="48"/>
                    </a:lnTo>
                    <a:lnTo>
                      <a:pt x="31" y="64"/>
                    </a:lnTo>
                    <a:lnTo>
                      <a:pt x="17" y="101"/>
                    </a:lnTo>
                    <a:lnTo>
                      <a:pt x="0" y="94"/>
                    </a:lnTo>
                    <a:lnTo>
                      <a:pt x="14" y="57"/>
                    </a:lnTo>
                    <a:lnTo>
                      <a:pt x="16" y="53"/>
                    </a:lnTo>
                    <a:lnTo>
                      <a:pt x="16" y="41"/>
                    </a:lnTo>
                    <a:lnTo>
                      <a:pt x="14" y="36"/>
                    </a:lnTo>
                    <a:lnTo>
                      <a:pt x="13" y="36"/>
                    </a:lnTo>
                    <a:lnTo>
                      <a:pt x="7" y="19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469BB60-140C-4531-97B1-492EE2D35F21}"/>
                </a:ext>
              </a:extLst>
            </p:cNvPr>
            <p:cNvGrpSpPr/>
            <p:nvPr/>
          </p:nvGrpSpPr>
          <p:grpSpPr>
            <a:xfrm>
              <a:off x="6484609" y="1900809"/>
              <a:ext cx="293687" cy="766763"/>
              <a:chOff x="6564394" y="1893666"/>
              <a:chExt cx="293687" cy="766763"/>
            </a:xfrm>
            <a:solidFill>
              <a:srgbClr val="19764D"/>
            </a:solidFill>
          </p:grpSpPr>
          <p:sp>
            <p:nvSpPr>
              <p:cNvPr id="94" name="Freeform 90"/>
              <p:cNvSpPr>
                <a:spLocks/>
              </p:cNvSpPr>
              <p:nvPr/>
            </p:nvSpPr>
            <p:spPr bwMode="auto">
              <a:xfrm>
                <a:off x="6685044" y="2061941"/>
                <a:ext cx="171450" cy="59848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2" y="1"/>
                  </a:cxn>
                  <a:cxn ang="0">
                    <a:pos x="11" y="52"/>
                  </a:cxn>
                  <a:cxn ang="0">
                    <a:pos x="7" y="100"/>
                  </a:cxn>
                  <a:cxn ang="0">
                    <a:pos x="8" y="145"/>
                  </a:cxn>
                  <a:cxn ang="0">
                    <a:pos x="14" y="186"/>
                  </a:cxn>
                  <a:cxn ang="0">
                    <a:pos x="22" y="222"/>
                  </a:cxn>
                  <a:cxn ang="0">
                    <a:pos x="35" y="256"/>
                  </a:cxn>
                  <a:cxn ang="0">
                    <a:pos x="47" y="286"/>
                  </a:cxn>
                  <a:cxn ang="0">
                    <a:pos x="61" y="311"/>
                  </a:cxn>
                  <a:cxn ang="0">
                    <a:pos x="75" y="332"/>
                  </a:cxn>
                  <a:cxn ang="0">
                    <a:pos x="88" y="349"/>
                  </a:cxn>
                  <a:cxn ang="0">
                    <a:pos x="98" y="362"/>
                  </a:cxn>
                  <a:cxn ang="0">
                    <a:pos x="108" y="371"/>
                  </a:cxn>
                  <a:cxn ang="0">
                    <a:pos x="102" y="377"/>
                  </a:cxn>
                  <a:cxn ang="0">
                    <a:pos x="99" y="374"/>
                  </a:cxn>
                  <a:cxn ang="0">
                    <a:pos x="92" y="366"/>
                  </a:cxn>
                  <a:cxn ang="0">
                    <a:pos x="83" y="355"/>
                  </a:cxn>
                  <a:cxn ang="0">
                    <a:pos x="70" y="336"/>
                  </a:cxn>
                  <a:cxn ang="0">
                    <a:pos x="56" y="315"/>
                  </a:cxn>
                  <a:cxn ang="0">
                    <a:pos x="40" y="288"/>
                  </a:cxn>
                  <a:cxn ang="0">
                    <a:pos x="28" y="259"/>
                  </a:cxn>
                  <a:cxn ang="0">
                    <a:pos x="15" y="225"/>
                  </a:cxn>
                  <a:cxn ang="0">
                    <a:pos x="5" y="187"/>
                  </a:cxn>
                  <a:cxn ang="0">
                    <a:pos x="0" y="145"/>
                  </a:cxn>
                  <a:cxn ang="0">
                    <a:pos x="0" y="100"/>
                  </a:cxn>
                  <a:cxn ang="0">
                    <a:pos x="4" y="52"/>
                  </a:cxn>
                  <a:cxn ang="0">
                    <a:pos x="15" y="0"/>
                  </a:cxn>
                </a:cxnLst>
                <a:rect l="0" t="0" r="r" b="b"/>
                <a:pathLst>
                  <a:path w="108" h="377">
                    <a:moveTo>
                      <a:pt x="15" y="0"/>
                    </a:moveTo>
                    <a:lnTo>
                      <a:pt x="22" y="1"/>
                    </a:lnTo>
                    <a:lnTo>
                      <a:pt x="11" y="52"/>
                    </a:lnTo>
                    <a:lnTo>
                      <a:pt x="7" y="100"/>
                    </a:lnTo>
                    <a:lnTo>
                      <a:pt x="8" y="145"/>
                    </a:lnTo>
                    <a:lnTo>
                      <a:pt x="14" y="186"/>
                    </a:lnTo>
                    <a:lnTo>
                      <a:pt x="22" y="222"/>
                    </a:lnTo>
                    <a:lnTo>
                      <a:pt x="35" y="256"/>
                    </a:lnTo>
                    <a:lnTo>
                      <a:pt x="47" y="286"/>
                    </a:lnTo>
                    <a:lnTo>
                      <a:pt x="61" y="311"/>
                    </a:lnTo>
                    <a:lnTo>
                      <a:pt x="75" y="332"/>
                    </a:lnTo>
                    <a:lnTo>
                      <a:pt x="88" y="349"/>
                    </a:lnTo>
                    <a:lnTo>
                      <a:pt x="98" y="362"/>
                    </a:lnTo>
                    <a:lnTo>
                      <a:pt x="108" y="371"/>
                    </a:lnTo>
                    <a:lnTo>
                      <a:pt x="102" y="377"/>
                    </a:lnTo>
                    <a:lnTo>
                      <a:pt x="99" y="374"/>
                    </a:lnTo>
                    <a:lnTo>
                      <a:pt x="92" y="366"/>
                    </a:lnTo>
                    <a:lnTo>
                      <a:pt x="83" y="355"/>
                    </a:lnTo>
                    <a:lnTo>
                      <a:pt x="70" y="336"/>
                    </a:lnTo>
                    <a:lnTo>
                      <a:pt x="56" y="315"/>
                    </a:lnTo>
                    <a:lnTo>
                      <a:pt x="40" y="288"/>
                    </a:lnTo>
                    <a:lnTo>
                      <a:pt x="28" y="259"/>
                    </a:lnTo>
                    <a:lnTo>
                      <a:pt x="15" y="225"/>
                    </a:lnTo>
                    <a:lnTo>
                      <a:pt x="5" y="187"/>
                    </a:lnTo>
                    <a:lnTo>
                      <a:pt x="0" y="145"/>
                    </a:lnTo>
                    <a:lnTo>
                      <a:pt x="0" y="100"/>
                    </a:lnTo>
                    <a:lnTo>
                      <a:pt x="4" y="52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91"/>
              <p:cNvSpPr>
                <a:spLocks/>
              </p:cNvSpPr>
              <p:nvPr/>
            </p:nvSpPr>
            <p:spPr bwMode="auto">
              <a:xfrm>
                <a:off x="6602494" y="2444528"/>
                <a:ext cx="122238" cy="7778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6" y="0"/>
                  </a:cxn>
                  <a:cxn ang="0">
                    <a:pos x="26" y="1"/>
                  </a:cxn>
                  <a:cxn ang="0">
                    <a:pos x="39" y="4"/>
                  </a:cxn>
                  <a:cxn ang="0">
                    <a:pos x="50" y="8"/>
                  </a:cxn>
                  <a:cxn ang="0">
                    <a:pos x="61" y="16"/>
                  </a:cxn>
                  <a:cxn ang="0">
                    <a:pos x="70" y="31"/>
                  </a:cxn>
                  <a:cxn ang="0">
                    <a:pos x="77" y="47"/>
                  </a:cxn>
                  <a:cxn ang="0">
                    <a:pos x="74" y="47"/>
                  </a:cxn>
                  <a:cxn ang="0">
                    <a:pos x="67" y="49"/>
                  </a:cxn>
                  <a:cxn ang="0">
                    <a:pos x="57" y="49"/>
                  </a:cxn>
                  <a:cxn ang="0">
                    <a:pos x="46" y="47"/>
                  </a:cxn>
                  <a:cxn ang="0">
                    <a:pos x="33" y="43"/>
                  </a:cxn>
                  <a:cxn ang="0">
                    <a:pos x="19" y="35"/>
                  </a:cxn>
                  <a:cxn ang="0">
                    <a:pos x="8" y="21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8" y="0"/>
                  </a:cxn>
                </a:cxnLst>
                <a:rect l="0" t="0" r="r" b="b"/>
                <a:pathLst>
                  <a:path w="77" h="49">
                    <a:moveTo>
                      <a:pt x="8" y="0"/>
                    </a:moveTo>
                    <a:lnTo>
                      <a:pt x="16" y="0"/>
                    </a:lnTo>
                    <a:lnTo>
                      <a:pt x="26" y="1"/>
                    </a:lnTo>
                    <a:lnTo>
                      <a:pt x="39" y="4"/>
                    </a:lnTo>
                    <a:lnTo>
                      <a:pt x="50" y="8"/>
                    </a:lnTo>
                    <a:lnTo>
                      <a:pt x="61" y="16"/>
                    </a:lnTo>
                    <a:lnTo>
                      <a:pt x="70" y="31"/>
                    </a:lnTo>
                    <a:lnTo>
                      <a:pt x="77" y="47"/>
                    </a:lnTo>
                    <a:lnTo>
                      <a:pt x="74" y="47"/>
                    </a:lnTo>
                    <a:lnTo>
                      <a:pt x="67" y="49"/>
                    </a:lnTo>
                    <a:lnTo>
                      <a:pt x="57" y="49"/>
                    </a:lnTo>
                    <a:lnTo>
                      <a:pt x="46" y="47"/>
                    </a:lnTo>
                    <a:lnTo>
                      <a:pt x="33" y="43"/>
                    </a:lnTo>
                    <a:lnTo>
                      <a:pt x="19" y="35"/>
                    </a:lnTo>
                    <a:lnTo>
                      <a:pt x="8" y="21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92"/>
              <p:cNvSpPr>
                <a:spLocks/>
              </p:cNvSpPr>
              <p:nvPr/>
            </p:nvSpPr>
            <p:spPr bwMode="auto">
              <a:xfrm>
                <a:off x="6564394" y="2309591"/>
                <a:ext cx="120650" cy="936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2"/>
                  </a:cxn>
                  <a:cxn ang="0">
                    <a:pos x="38" y="7"/>
                  </a:cxn>
                  <a:cxn ang="0">
                    <a:pos x="52" y="14"/>
                  </a:cxn>
                  <a:cxn ang="0">
                    <a:pos x="62" y="24"/>
                  </a:cxn>
                  <a:cxn ang="0">
                    <a:pos x="67" y="34"/>
                  </a:cxn>
                  <a:cxn ang="0">
                    <a:pos x="71" y="44"/>
                  </a:cxn>
                  <a:cxn ang="0">
                    <a:pos x="74" y="52"/>
                  </a:cxn>
                  <a:cxn ang="0">
                    <a:pos x="76" y="58"/>
                  </a:cxn>
                  <a:cxn ang="0">
                    <a:pos x="76" y="59"/>
                  </a:cxn>
                  <a:cxn ang="0">
                    <a:pos x="53" y="59"/>
                  </a:cxn>
                  <a:cxn ang="0">
                    <a:pos x="36" y="55"/>
                  </a:cxn>
                  <a:cxn ang="0">
                    <a:pos x="22" y="48"/>
                  </a:cxn>
                  <a:cxn ang="0">
                    <a:pos x="14" y="38"/>
                  </a:cxn>
                  <a:cxn ang="0">
                    <a:pos x="7" y="27"/>
                  </a:cxn>
                  <a:cxn ang="0">
                    <a:pos x="2" y="17"/>
                  </a:cxn>
                  <a:cxn ang="0">
                    <a:pos x="1" y="9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76" h="59">
                    <a:moveTo>
                      <a:pt x="0" y="0"/>
                    </a:moveTo>
                    <a:lnTo>
                      <a:pt x="21" y="2"/>
                    </a:lnTo>
                    <a:lnTo>
                      <a:pt x="38" y="7"/>
                    </a:lnTo>
                    <a:lnTo>
                      <a:pt x="52" y="14"/>
                    </a:lnTo>
                    <a:lnTo>
                      <a:pt x="62" y="24"/>
                    </a:lnTo>
                    <a:lnTo>
                      <a:pt x="67" y="34"/>
                    </a:lnTo>
                    <a:lnTo>
                      <a:pt x="71" y="44"/>
                    </a:lnTo>
                    <a:lnTo>
                      <a:pt x="74" y="52"/>
                    </a:lnTo>
                    <a:lnTo>
                      <a:pt x="76" y="58"/>
                    </a:lnTo>
                    <a:lnTo>
                      <a:pt x="76" y="59"/>
                    </a:lnTo>
                    <a:lnTo>
                      <a:pt x="53" y="59"/>
                    </a:lnTo>
                    <a:lnTo>
                      <a:pt x="36" y="55"/>
                    </a:lnTo>
                    <a:lnTo>
                      <a:pt x="22" y="48"/>
                    </a:lnTo>
                    <a:lnTo>
                      <a:pt x="14" y="38"/>
                    </a:lnTo>
                    <a:lnTo>
                      <a:pt x="7" y="27"/>
                    </a:lnTo>
                    <a:lnTo>
                      <a:pt x="2" y="17"/>
                    </a:lnTo>
                    <a:lnTo>
                      <a:pt x="1" y="9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93"/>
              <p:cNvSpPr>
                <a:spLocks/>
              </p:cNvSpPr>
              <p:nvPr/>
            </p:nvSpPr>
            <p:spPr bwMode="auto">
              <a:xfrm>
                <a:off x="6564394" y="2157191"/>
                <a:ext cx="104775" cy="1206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0"/>
                  </a:cxn>
                  <a:cxn ang="0">
                    <a:pos x="15" y="2"/>
                  </a:cxn>
                  <a:cxn ang="0">
                    <a:pos x="25" y="5"/>
                  </a:cxn>
                  <a:cxn ang="0">
                    <a:pos x="35" y="9"/>
                  </a:cxn>
                  <a:cxn ang="0">
                    <a:pos x="45" y="16"/>
                  </a:cxn>
                  <a:cxn ang="0">
                    <a:pos x="54" y="26"/>
                  </a:cxn>
                  <a:cxn ang="0">
                    <a:pos x="62" y="38"/>
                  </a:cxn>
                  <a:cxn ang="0">
                    <a:pos x="66" y="55"/>
                  </a:cxn>
                  <a:cxn ang="0">
                    <a:pos x="66" y="76"/>
                  </a:cxn>
                  <a:cxn ang="0">
                    <a:pos x="50" y="76"/>
                  </a:cxn>
                  <a:cxn ang="0">
                    <a:pos x="40" y="74"/>
                  </a:cxn>
                  <a:cxn ang="0">
                    <a:pos x="31" y="68"/>
                  </a:cxn>
                  <a:cxn ang="0">
                    <a:pos x="21" y="58"/>
                  </a:cxn>
                  <a:cxn ang="0">
                    <a:pos x="11" y="44"/>
                  </a:cxn>
                  <a:cxn ang="0">
                    <a:pos x="4" y="26"/>
                  </a:cxn>
                  <a:cxn ang="0">
                    <a:pos x="0" y="0"/>
                  </a:cxn>
                </a:cxnLst>
                <a:rect l="0" t="0" r="r" b="b"/>
                <a:pathLst>
                  <a:path w="66" h="76">
                    <a:moveTo>
                      <a:pt x="0" y="0"/>
                    </a:moveTo>
                    <a:lnTo>
                      <a:pt x="7" y="0"/>
                    </a:lnTo>
                    <a:lnTo>
                      <a:pt x="15" y="2"/>
                    </a:lnTo>
                    <a:lnTo>
                      <a:pt x="25" y="5"/>
                    </a:lnTo>
                    <a:lnTo>
                      <a:pt x="35" y="9"/>
                    </a:lnTo>
                    <a:lnTo>
                      <a:pt x="45" y="16"/>
                    </a:lnTo>
                    <a:lnTo>
                      <a:pt x="54" y="26"/>
                    </a:lnTo>
                    <a:lnTo>
                      <a:pt x="62" y="38"/>
                    </a:lnTo>
                    <a:lnTo>
                      <a:pt x="66" y="55"/>
                    </a:lnTo>
                    <a:lnTo>
                      <a:pt x="66" y="76"/>
                    </a:lnTo>
                    <a:lnTo>
                      <a:pt x="50" y="76"/>
                    </a:lnTo>
                    <a:lnTo>
                      <a:pt x="40" y="74"/>
                    </a:lnTo>
                    <a:lnTo>
                      <a:pt x="31" y="68"/>
                    </a:lnTo>
                    <a:lnTo>
                      <a:pt x="21" y="58"/>
                    </a:lnTo>
                    <a:lnTo>
                      <a:pt x="11" y="44"/>
                    </a:lnTo>
                    <a:lnTo>
                      <a:pt x="4" y="2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94"/>
              <p:cNvSpPr>
                <a:spLocks/>
              </p:cNvSpPr>
              <p:nvPr/>
            </p:nvSpPr>
            <p:spPr bwMode="auto">
              <a:xfrm>
                <a:off x="6608844" y="1963516"/>
                <a:ext cx="73025" cy="17621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2" y="1"/>
                  </a:cxn>
                  <a:cxn ang="0">
                    <a:pos x="18" y="6"/>
                  </a:cxn>
                  <a:cxn ang="0">
                    <a:pos x="25" y="13"/>
                  </a:cxn>
                  <a:cxn ang="0">
                    <a:pos x="32" y="23"/>
                  </a:cxn>
                  <a:cxn ang="0">
                    <a:pos x="39" y="35"/>
                  </a:cxn>
                  <a:cxn ang="0">
                    <a:pos x="45" y="49"/>
                  </a:cxn>
                  <a:cxn ang="0">
                    <a:pos x="46" y="68"/>
                  </a:cxn>
                  <a:cxn ang="0">
                    <a:pos x="45" y="89"/>
                  </a:cxn>
                  <a:cxn ang="0">
                    <a:pos x="38" y="111"/>
                  </a:cxn>
                  <a:cxn ang="0">
                    <a:pos x="36" y="110"/>
                  </a:cxn>
                  <a:cxn ang="0">
                    <a:pos x="31" y="107"/>
                  </a:cxn>
                  <a:cxn ang="0">
                    <a:pos x="25" y="103"/>
                  </a:cxn>
                  <a:cxn ang="0">
                    <a:pos x="18" y="96"/>
                  </a:cxn>
                  <a:cxn ang="0">
                    <a:pos x="10" y="86"/>
                  </a:cxn>
                  <a:cxn ang="0">
                    <a:pos x="4" y="75"/>
                  </a:cxn>
                  <a:cxn ang="0">
                    <a:pos x="0" y="61"/>
                  </a:cxn>
                  <a:cxn ang="0">
                    <a:pos x="0" y="42"/>
                  </a:cxn>
                  <a:cxn ang="0">
                    <a:pos x="3" y="23"/>
                  </a:cxn>
                  <a:cxn ang="0">
                    <a:pos x="11" y="0"/>
                  </a:cxn>
                </a:cxnLst>
                <a:rect l="0" t="0" r="r" b="b"/>
                <a:pathLst>
                  <a:path w="46" h="111">
                    <a:moveTo>
                      <a:pt x="11" y="0"/>
                    </a:moveTo>
                    <a:lnTo>
                      <a:pt x="12" y="1"/>
                    </a:lnTo>
                    <a:lnTo>
                      <a:pt x="18" y="6"/>
                    </a:lnTo>
                    <a:lnTo>
                      <a:pt x="25" y="13"/>
                    </a:lnTo>
                    <a:lnTo>
                      <a:pt x="32" y="23"/>
                    </a:lnTo>
                    <a:lnTo>
                      <a:pt x="39" y="35"/>
                    </a:lnTo>
                    <a:lnTo>
                      <a:pt x="45" y="49"/>
                    </a:lnTo>
                    <a:lnTo>
                      <a:pt x="46" y="68"/>
                    </a:lnTo>
                    <a:lnTo>
                      <a:pt x="45" y="89"/>
                    </a:lnTo>
                    <a:lnTo>
                      <a:pt x="38" y="111"/>
                    </a:lnTo>
                    <a:lnTo>
                      <a:pt x="36" y="110"/>
                    </a:lnTo>
                    <a:lnTo>
                      <a:pt x="31" y="107"/>
                    </a:lnTo>
                    <a:lnTo>
                      <a:pt x="25" y="103"/>
                    </a:lnTo>
                    <a:lnTo>
                      <a:pt x="18" y="96"/>
                    </a:lnTo>
                    <a:lnTo>
                      <a:pt x="10" y="86"/>
                    </a:lnTo>
                    <a:lnTo>
                      <a:pt x="4" y="75"/>
                    </a:lnTo>
                    <a:lnTo>
                      <a:pt x="0" y="61"/>
                    </a:lnTo>
                    <a:lnTo>
                      <a:pt x="0" y="42"/>
                    </a:lnTo>
                    <a:lnTo>
                      <a:pt x="3" y="23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95"/>
              <p:cNvSpPr>
                <a:spLocks/>
              </p:cNvSpPr>
              <p:nvPr/>
            </p:nvSpPr>
            <p:spPr bwMode="auto">
              <a:xfrm>
                <a:off x="6692981" y="1893666"/>
                <a:ext cx="80963" cy="157163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40" y="2"/>
                  </a:cxn>
                  <a:cxn ang="0">
                    <a:pos x="42" y="6"/>
                  </a:cxn>
                  <a:cxn ang="0">
                    <a:pos x="47" y="13"/>
                  </a:cxn>
                  <a:cxn ang="0">
                    <a:pos x="49" y="21"/>
                  </a:cxn>
                  <a:cxn ang="0">
                    <a:pos x="51" y="34"/>
                  </a:cxn>
                  <a:cxn ang="0">
                    <a:pos x="49" y="47"/>
                  </a:cxn>
                  <a:cxn ang="0">
                    <a:pos x="42" y="62"/>
                  </a:cxn>
                  <a:cxn ang="0">
                    <a:pos x="31" y="81"/>
                  </a:cxn>
                  <a:cxn ang="0">
                    <a:pos x="11" y="99"/>
                  </a:cxn>
                  <a:cxn ang="0">
                    <a:pos x="7" y="90"/>
                  </a:cxn>
                  <a:cxn ang="0">
                    <a:pos x="4" y="81"/>
                  </a:cxn>
                  <a:cxn ang="0">
                    <a:pos x="2" y="69"/>
                  </a:cxn>
                  <a:cxn ang="0">
                    <a:pos x="0" y="55"/>
                  </a:cxn>
                  <a:cxn ang="0">
                    <a:pos x="3" y="41"/>
                  </a:cxn>
                  <a:cxn ang="0">
                    <a:pos x="9" y="27"/>
                  </a:cxn>
                  <a:cxn ang="0">
                    <a:pos x="20" y="13"/>
                  </a:cxn>
                  <a:cxn ang="0">
                    <a:pos x="38" y="0"/>
                  </a:cxn>
                </a:cxnLst>
                <a:rect l="0" t="0" r="r" b="b"/>
                <a:pathLst>
                  <a:path w="51" h="99">
                    <a:moveTo>
                      <a:pt x="38" y="0"/>
                    </a:moveTo>
                    <a:lnTo>
                      <a:pt x="40" y="2"/>
                    </a:lnTo>
                    <a:ln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o>
                    <a:lnTo>
                      <a:pt x="51" y="34"/>
                    </a:lnTo>
                    <a:lnTo>
                      <a:pt x="49" y="47"/>
                    </a:lnTo>
                    <a:lnTo>
                      <a:pt x="42" y="62"/>
                    </a:lnTo>
                    <a:lnTo>
                      <a:pt x="31" y="81"/>
                    </a:lnTo>
                    <a:lnTo>
                      <a:pt x="11" y="99"/>
                    </a:lnTo>
                    <a:lnTo>
                      <a:pt x="7" y="90"/>
                    </a:lnTo>
                    <a:lnTo>
                      <a:pt x="4" y="81"/>
                    </a:lnTo>
                    <a:lnTo>
                      <a:pt x="2" y="69"/>
                    </a:lnTo>
                    <a:lnTo>
                      <a:pt x="0" y="55"/>
                    </a:lnTo>
                    <a:lnTo>
                      <a:pt x="3" y="41"/>
                    </a:lnTo>
                    <a:lnTo>
                      <a:pt x="9" y="27"/>
                    </a:lnTo>
                    <a:lnTo>
                      <a:pt x="20" y="13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96"/>
              <p:cNvSpPr>
                <a:spLocks/>
              </p:cNvSpPr>
              <p:nvPr/>
            </p:nvSpPr>
            <p:spPr bwMode="auto">
              <a:xfrm>
                <a:off x="6759656" y="2384203"/>
                <a:ext cx="98425" cy="122238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2"/>
                  </a:cxn>
                  <a:cxn ang="0">
                    <a:pos x="62" y="8"/>
                  </a:cxn>
                  <a:cxn ang="0">
                    <a:pos x="62" y="16"/>
                  </a:cxn>
                  <a:cxn ang="0">
                    <a:pos x="61" y="28"/>
                  </a:cxn>
                  <a:cxn ang="0">
                    <a:pos x="58" y="39"/>
                  </a:cxn>
                  <a:cxn ang="0">
                    <a:pos x="51" y="50"/>
                  </a:cxn>
                  <a:cxn ang="0">
                    <a:pos x="40" y="62"/>
                  </a:cxn>
                  <a:cxn ang="0">
                    <a:pos x="24" y="70"/>
                  </a:cxn>
                  <a:cxn ang="0">
                    <a:pos x="2" y="77"/>
                  </a:cxn>
                  <a:cxn ang="0">
                    <a:pos x="2" y="74"/>
                  </a:cxn>
                  <a:cxn ang="0">
                    <a:pos x="0" y="69"/>
                  </a:cxn>
                  <a:cxn ang="0">
                    <a:pos x="2" y="60"/>
                  </a:cxn>
                  <a:cxn ang="0">
                    <a:pos x="3" y="50"/>
                  </a:cxn>
                  <a:cxn ang="0">
                    <a:pos x="6" y="38"/>
                  </a:cxn>
                  <a:cxn ang="0">
                    <a:pos x="13" y="26"/>
                  </a:cxn>
                  <a:cxn ang="0">
                    <a:pos x="24" y="15"/>
                  </a:cxn>
                  <a:cxn ang="0">
                    <a:pos x="40" y="7"/>
                  </a:cxn>
                  <a:cxn ang="0">
                    <a:pos x="61" y="0"/>
                  </a:cxn>
                </a:cxnLst>
                <a:rect l="0" t="0" r="r" b="b"/>
                <a:pathLst>
                  <a:path w="62" h="77">
                    <a:moveTo>
                      <a:pt x="61" y="0"/>
                    </a:moveTo>
                    <a:lnTo>
                      <a:pt x="61" y="2"/>
                    </a:lnTo>
                    <a:lnTo>
                      <a:pt x="62" y="8"/>
                    </a:lnTo>
                    <a:lnTo>
                      <a:pt x="62" y="16"/>
                    </a:lnTo>
                    <a:lnTo>
                      <a:pt x="61" y="28"/>
                    </a:lnTo>
                    <a:lnTo>
                      <a:pt x="58" y="39"/>
                    </a:lnTo>
                    <a:lnTo>
                      <a:pt x="51" y="50"/>
                    </a:lnTo>
                    <a:lnTo>
                      <a:pt x="40" y="62"/>
                    </a:lnTo>
                    <a:lnTo>
                      <a:pt x="24" y="70"/>
                    </a:lnTo>
                    <a:lnTo>
                      <a:pt x="2" y="77"/>
                    </a:lnTo>
                    <a:lnTo>
                      <a:pt x="2" y="74"/>
                    </a:lnTo>
                    <a:lnTo>
                      <a:pt x="0" y="69"/>
                    </a:lnTo>
                    <a:lnTo>
                      <a:pt x="2" y="60"/>
                    </a:lnTo>
                    <a:lnTo>
                      <a:pt x="3" y="50"/>
                    </a:lnTo>
                    <a:lnTo>
                      <a:pt x="6" y="38"/>
                    </a:lnTo>
                    <a:lnTo>
                      <a:pt x="13" y="26"/>
                    </a:lnTo>
                    <a:lnTo>
                      <a:pt x="24" y="15"/>
                    </a:lnTo>
                    <a:lnTo>
                      <a:pt x="40" y="7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97"/>
              <p:cNvSpPr>
                <a:spLocks/>
              </p:cNvSpPr>
              <p:nvPr/>
            </p:nvSpPr>
            <p:spPr bwMode="auto">
              <a:xfrm>
                <a:off x="6729494" y="2254028"/>
                <a:ext cx="100013" cy="133350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63" y="8"/>
                  </a:cxn>
                  <a:cxn ang="0">
                    <a:pos x="62" y="18"/>
                  </a:cxn>
                  <a:cxn ang="0">
                    <a:pos x="60" y="30"/>
                  </a:cxn>
                  <a:cxn ang="0">
                    <a:pos x="52" y="55"/>
                  </a:cxn>
                  <a:cxn ang="0">
                    <a:pos x="43" y="66"/>
                  </a:cxn>
                  <a:cxn ang="0">
                    <a:pos x="32" y="76"/>
                  </a:cxn>
                  <a:cxn ang="0">
                    <a:pos x="18" y="83"/>
                  </a:cxn>
                  <a:cxn ang="0">
                    <a:pos x="0" y="84"/>
                  </a:cxn>
                  <a:cxn ang="0">
                    <a:pos x="0" y="75"/>
                  </a:cxn>
                  <a:cxn ang="0">
                    <a:pos x="1" y="63"/>
                  </a:cxn>
                  <a:cxn ang="0">
                    <a:pos x="5" y="51"/>
                  </a:cxn>
                  <a:cxn ang="0">
                    <a:pos x="12" y="37"/>
                  </a:cxn>
                  <a:cxn ang="0">
                    <a:pos x="24" y="22"/>
                  </a:cxn>
                  <a:cxn ang="0">
                    <a:pos x="40" y="10"/>
                  </a:cxn>
                  <a:cxn ang="0">
                    <a:pos x="63" y="0"/>
                  </a:cxn>
                </a:cxnLst>
                <a:rect l="0" t="0" r="r" b="b"/>
                <a:pathLst>
                  <a:path w="63" h="84">
                    <a:moveTo>
                      <a:pt x="63" y="0"/>
                    </a:moveTo>
                    <a:lnTo>
                      <a:pt x="63" y="8"/>
                    </a:lnTo>
                    <a:lnTo>
                      <a:pt x="62" y="18"/>
                    </a:lnTo>
                    <a:lnTo>
                      <a:pt x="60" y="30"/>
                    </a:lnTo>
                    <a:lnTo>
                      <a:pt x="52" y="55"/>
                    </a:lnTo>
                    <a:lnTo>
                      <a:pt x="43" y="66"/>
                    </a:lnTo>
                    <a:lnTo>
                      <a:pt x="32" y="76"/>
                    </a:lnTo>
                    <a:lnTo>
                      <a:pt x="18" y="83"/>
                    </a:lnTo>
                    <a:lnTo>
                      <a:pt x="0" y="84"/>
                    </a:lnTo>
                    <a:lnTo>
                      <a:pt x="0" y="75"/>
                    </a:lnTo>
                    <a:lnTo>
                      <a:pt x="1" y="63"/>
                    </a:lnTo>
                    <a:lnTo>
                      <a:pt x="5" y="51"/>
                    </a:lnTo>
                    <a:lnTo>
                      <a:pt x="12" y="37"/>
                    </a:lnTo>
                    <a:lnTo>
                      <a:pt x="24" y="22"/>
                    </a:lnTo>
                    <a:lnTo>
                      <a:pt x="40" y="10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98"/>
              <p:cNvSpPr>
                <a:spLocks/>
              </p:cNvSpPr>
              <p:nvPr/>
            </p:nvSpPr>
            <p:spPr bwMode="auto">
              <a:xfrm>
                <a:off x="6713619" y="2149253"/>
                <a:ext cx="111125" cy="120650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66" y="12"/>
                  </a:cxn>
                  <a:cxn ang="0">
                    <a:pos x="60" y="27"/>
                  </a:cxn>
                  <a:cxn ang="0">
                    <a:pos x="52" y="41"/>
                  </a:cxn>
                  <a:cxn ang="0">
                    <a:pos x="42" y="56"/>
                  </a:cxn>
                  <a:cxn ang="0">
                    <a:pos x="31" y="67"/>
                  </a:cxn>
                  <a:cxn ang="0">
                    <a:pos x="17" y="74"/>
                  </a:cxn>
                  <a:cxn ang="0">
                    <a:pos x="0" y="76"/>
                  </a:cxn>
                  <a:cxn ang="0">
                    <a:pos x="0" y="66"/>
                  </a:cxn>
                  <a:cxn ang="0">
                    <a:pos x="3" y="56"/>
                  </a:cxn>
                  <a:cxn ang="0">
                    <a:pos x="5" y="45"/>
                  </a:cxn>
                  <a:cxn ang="0">
                    <a:pos x="11" y="32"/>
                  </a:cxn>
                  <a:cxn ang="0">
                    <a:pos x="20" y="21"/>
                  </a:cxn>
                  <a:cxn ang="0">
                    <a:pos x="32" y="11"/>
                  </a:cxn>
                  <a:cxn ang="0">
                    <a:pos x="49" y="3"/>
                  </a:cxn>
                  <a:cxn ang="0">
                    <a:pos x="70" y="0"/>
                  </a:cxn>
                </a:cxnLst>
                <a:rect l="0" t="0" r="r" b="b"/>
                <a:pathLst>
                  <a:path w="70" h="76">
                    <a:moveTo>
                      <a:pt x="70" y="0"/>
                    </a:moveTo>
                    <a:lnTo>
                      <a:pt x="66" y="12"/>
                    </a:lnTo>
                    <a:lnTo>
                      <a:pt x="60" y="27"/>
                    </a:lnTo>
                    <a:lnTo>
                      <a:pt x="52" y="41"/>
                    </a:lnTo>
                    <a:lnTo>
                      <a:pt x="42" y="56"/>
                    </a:lnTo>
                    <a:lnTo>
                      <a:pt x="31" y="67"/>
                    </a:lnTo>
                    <a:lnTo>
                      <a:pt x="17" y="74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3" y="56"/>
                    </a:lnTo>
                    <a:lnTo>
                      <a:pt x="5" y="45"/>
                    </a:lnTo>
                    <a:lnTo>
                      <a:pt x="11" y="32"/>
                    </a:lnTo>
                    <a:lnTo>
                      <a:pt x="20" y="21"/>
                    </a:lnTo>
                    <a:lnTo>
                      <a:pt x="32" y="11"/>
                    </a:lnTo>
                    <a:lnTo>
                      <a:pt x="49" y="3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99"/>
              <p:cNvSpPr>
                <a:spLocks/>
              </p:cNvSpPr>
              <p:nvPr/>
            </p:nvSpPr>
            <p:spPr bwMode="auto">
              <a:xfrm>
                <a:off x="6724731" y="2030191"/>
                <a:ext cx="100013" cy="107950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63" y="9"/>
                  </a:cxn>
                  <a:cxn ang="0">
                    <a:pos x="60" y="17"/>
                  </a:cxn>
                  <a:cxn ang="0">
                    <a:pos x="58" y="27"/>
                  </a:cxn>
                  <a:cxn ang="0">
                    <a:pos x="52" y="38"/>
                  </a:cxn>
                  <a:cxn ang="0">
                    <a:pos x="45" y="48"/>
                  </a:cxn>
                  <a:cxn ang="0">
                    <a:pos x="34" y="58"/>
                  </a:cxn>
                  <a:cxn ang="0">
                    <a:pos x="18" y="65"/>
                  </a:cxn>
                  <a:cxn ang="0">
                    <a:pos x="0" y="68"/>
                  </a:cxn>
                  <a:cxn ang="0">
                    <a:pos x="0" y="65"/>
                  </a:cxn>
                  <a:cxn ang="0">
                    <a:pos x="1" y="59"/>
                  </a:cxn>
                  <a:cxn ang="0">
                    <a:pos x="3" y="49"/>
                  </a:cxn>
                  <a:cxn ang="0">
                    <a:pos x="7" y="38"/>
                  </a:cxn>
                  <a:cxn ang="0">
                    <a:pos x="15" y="27"/>
                  </a:cxn>
                  <a:cxn ang="0">
                    <a:pos x="27" y="16"/>
                  </a:cxn>
                  <a:cxn ang="0">
                    <a:pos x="42" y="6"/>
                  </a:cxn>
                  <a:cxn ang="0">
                    <a:pos x="63" y="0"/>
                  </a:cxn>
                </a:cxnLst>
                <a:rect l="0" t="0" r="r" b="b"/>
                <a:pathLst>
                  <a:path w="63" h="68">
                    <a:moveTo>
                      <a:pt x="63" y="0"/>
                    </a:moveTo>
                    <a:lnTo>
                      <a:pt x="63" y="9"/>
                    </a:lnTo>
                    <a:lnTo>
                      <a:pt x="60" y="17"/>
                    </a:lnTo>
                    <a:lnTo>
                      <a:pt x="58" y="27"/>
                    </a:lnTo>
                    <a:lnTo>
                      <a:pt x="52" y="38"/>
                    </a:lnTo>
                    <a:lnTo>
                      <a:pt x="45" y="48"/>
                    </a:lnTo>
                    <a:lnTo>
                      <a:pt x="34" y="58"/>
                    </a:lnTo>
                    <a:lnTo>
                      <a:pt x="18" y="65"/>
                    </a:lnTo>
                    <a:lnTo>
                      <a:pt x="0" y="68"/>
                    </a:lnTo>
                    <a:lnTo>
                      <a:pt x="0" y="65"/>
                    </a:lnTo>
                    <a:lnTo>
                      <a:pt x="1" y="59"/>
                    </a:lnTo>
                    <a:lnTo>
                      <a:pt x="3" y="49"/>
                    </a:lnTo>
                    <a:lnTo>
                      <a:pt x="7" y="38"/>
                    </a:lnTo>
                    <a:lnTo>
                      <a:pt x="15" y="27"/>
                    </a:lnTo>
                    <a:lnTo>
                      <a:pt x="27" y="16"/>
                    </a:lnTo>
                    <a:lnTo>
                      <a:pt x="42" y="6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D9163F20-B926-4DEE-8688-B45FAFC9E73A}"/>
                </a:ext>
              </a:extLst>
            </p:cNvPr>
            <p:cNvGrpSpPr/>
            <p:nvPr/>
          </p:nvGrpSpPr>
          <p:grpSpPr>
            <a:xfrm>
              <a:off x="8147131" y="4012978"/>
              <a:ext cx="193675" cy="336550"/>
              <a:chOff x="8147131" y="4012978"/>
              <a:chExt cx="193675" cy="336550"/>
            </a:xfrm>
            <a:solidFill>
              <a:srgbClr val="19764D"/>
            </a:solidFill>
          </p:grpSpPr>
          <p:sp>
            <p:nvSpPr>
              <p:cNvPr id="104" name="Freeform 100"/>
              <p:cNvSpPr>
                <a:spLocks/>
              </p:cNvSpPr>
              <p:nvPr/>
            </p:nvSpPr>
            <p:spPr bwMode="auto">
              <a:xfrm>
                <a:off x="8191581" y="4073303"/>
                <a:ext cx="95250" cy="27622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60" y="1"/>
                  </a:cxn>
                  <a:cxn ang="0">
                    <a:pos x="38" y="28"/>
                  </a:cxn>
                  <a:cxn ang="0">
                    <a:pos x="21" y="54"/>
                  </a:cxn>
                  <a:cxn ang="0">
                    <a:pos x="11" y="81"/>
                  </a:cxn>
                  <a:cxn ang="0">
                    <a:pos x="5" y="105"/>
                  </a:cxn>
                  <a:cxn ang="0">
                    <a:pos x="2" y="128"/>
                  </a:cxn>
                  <a:cxn ang="0">
                    <a:pos x="2" y="146"/>
                  </a:cxn>
                  <a:cxn ang="0">
                    <a:pos x="4" y="161"/>
                  </a:cxn>
                  <a:cxn ang="0">
                    <a:pos x="5" y="170"/>
                  </a:cxn>
                  <a:cxn ang="0">
                    <a:pos x="7" y="174"/>
                  </a:cxn>
                  <a:cxn ang="0">
                    <a:pos x="4" y="174"/>
                  </a:cxn>
                  <a:cxn ang="0">
                    <a:pos x="2" y="171"/>
                  </a:cxn>
                  <a:cxn ang="0">
                    <a:pos x="1" y="161"/>
                  </a:cxn>
                  <a:cxn ang="0">
                    <a:pos x="0" y="146"/>
                  </a:cxn>
                  <a:cxn ang="0">
                    <a:pos x="0" y="128"/>
                  </a:cxn>
                  <a:cxn ang="0">
                    <a:pos x="1" y="105"/>
                  </a:cxn>
                  <a:cxn ang="0">
                    <a:pos x="7" y="80"/>
                  </a:cxn>
                  <a:cxn ang="0">
                    <a:pos x="18" y="53"/>
                  </a:cxn>
                  <a:cxn ang="0">
                    <a:pos x="33" y="26"/>
                  </a:cxn>
                  <a:cxn ang="0">
                    <a:pos x="57" y="0"/>
                  </a:cxn>
                </a:cxnLst>
                <a:rect l="0" t="0" r="r" b="b"/>
                <a:pathLst>
                  <a:path w="60" h="174">
                    <a:moveTo>
                      <a:pt x="57" y="0"/>
                    </a:moveTo>
                    <a:lnTo>
                      <a:pt x="60" y="1"/>
                    </a:lnTo>
                    <a:lnTo>
                      <a:pt x="38" y="28"/>
                    </a:lnTo>
                    <a:lnTo>
                      <a:pt x="21" y="54"/>
                    </a:lnTo>
                    <a:lnTo>
                      <a:pt x="11" y="81"/>
                    </a:lnTo>
                    <a:lnTo>
                      <a:pt x="5" y="105"/>
                    </a:lnTo>
                    <a:lnTo>
                      <a:pt x="2" y="128"/>
                    </a:lnTo>
                    <a:lnTo>
                      <a:pt x="2" y="146"/>
                    </a:lnTo>
                    <a:lnTo>
                      <a:pt x="4" y="161"/>
                    </a:lnTo>
                    <a:lnTo>
                      <a:pt x="5" y="170"/>
                    </a:lnTo>
                    <a:lnTo>
                      <a:pt x="7" y="174"/>
                    </a:lnTo>
                    <a:lnTo>
                      <a:pt x="4" y="174"/>
                    </a:lnTo>
                    <a:lnTo>
                      <a:pt x="2" y="171"/>
                    </a:lnTo>
                    <a:lnTo>
                      <a:pt x="1" y="161"/>
                    </a:lnTo>
                    <a:lnTo>
                      <a:pt x="0" y="146"/>
                    </a:lnTo>
                    <a:lnTo>
                      <a:pt x="0" y="128"/>
                    </a:lnTo>
                    <a:lnTo>
                      <a:pt x="1" y="105"/>
                    </a:lnTo>
                    <a:lnTo>
                      <a:pt x="7" y="80"/>
                    </a:lnTo>
                    <a:lnTo>
                      <a:pt x="18" y="53"/>
                    </a:lnTo>
                    <a:lnTo>
                      <a:pt x="33" y="26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101"/>
              <p:cNvSpPr>
                <a:spLocks/>
              </p:cNvSpPr>
              <p:nvPr/>
            </p:nvSpPr>
            <p:spPr bwMode="auto">
              <a:xfrm>
                <a:off x="8147131" y="4205066"/>
                <a:ext cx="34925" cy="603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7" y="2"/>
                  </a:cxn>
                  <a:cxn ang="0">
                    <a:pos x="14" y="8"/>
                  </a:cxn>
                  <a:cxn ang="0">
                    <a:pos x="19" y="15"/>
                  </a:cxn>
                  <a:cxn ang="0">
                    <a:pos x="22" y="25"/>
                  </a:cxn>
                  <a:cxn ang="0">
                    <a:pos x="21" y="38"/>
                  </a:cxn>
                  <a:cxn ang="0">
                    <a:pos x="19" y="36"/>
                  </a:cxn>
                  <a:cxn ang="0">
                    <a:pos x="14" y="35"/>
                  </a:cxn>
                  <a:cxn ang="0">
                    <a:pos x="8" y="29"/>
                  </a:cxn>
                  <a:cxn ang="0">
                    <a:pos x="2" y="22"/>
                  </a:cxn>
                  <a:cxn ang="0">
                    <a:pos x="0" y="12"/>
                  </a:cxn>
                  <a:cxn ang="0">
                    <a:pos x="0" y="0"/>
                  </a:cxn>
                </a:cxnLst>
                <a:rect l="0" t="0" r="r" b="b"/>
                <a:pathLst>
                  <a:path w="22" h="38">
                    <a:moveTo>
                      <a:pt x="0" y="0"/>
                    </a:moveTo>
                    <a:lnTo>
                      <a:pt x="2" y="1"/>
                    </a:lnTo>
                    <a:lnTo>
                      <a:pt x="7" y="2"/>
                    </a:lnTo>
                    <a:lnTo>
                      <a:pt x="14" y="8"/>
                    </a:lnTo>
                    <a:lnTo>
                      <a:pt x="19" y="15"/>
                    </a:lnTo>
                    <a:lnTo>
                      <a:pt x="22" y="25"/>
                    </a:lnTo>
                    <a:lnTo>
                      <a:pt x="21" y="38"/>
                    </a:lnTo>
                    <a:lnTo>
                      <a:pt x="19" y="36"/>
                    </a:lnTo>
                    <a:lnTo>
                      <a:pt x="14" y="35"/>
                    </a:lnTo>
                    <a:lnTo>
                      <a:pt x="8" y="29"/>
                    </a:lnTo>
                    <a:lnTo>
                      <a:pt x="2" y="2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102"/>
              <p:cNvSpPr>
                <a:spLocks/>
              </p:cNvSpPr>
              <p:nvPr/>
            </p:nvSpPr>
            <p:spPr bwMode="auto">
              <a:xfrm>
                <a:off x="8158244" y="4139978"/>
                <a:ext cx="36513" cy="6667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5" y="8"/>
                  </a:cxn>
                  <a:cxn ang="0">
                    <a:pos x="21" y="18"/>
                  </a:cxn>
                  <a:cxn ang="0">
                    <a:pos x="23" y="28"/>
                  </a:cxn>
                  <a:cxn ang="0">
                    <a:pos x="23" y="35"/>
                  </a:cxn>
                  <a:cxn ang="0">
                    <a:pos x="22" y="41"/>
                  </a:cxn>
                  <a:cxn ang="0">
                    <a:pos x="21" y="42"/>
                  </a:cxn>
                  <a:cxn ang="0">
                    <a:pos x="8" y="34"/>
                  </a:cxn>
                  <a:cxn ang="0">
                    <a:pos x="2" y="25"/>
                  </a:cxn>
                  <a:cxn ang="0">
                    <a:pos x="0" y="15"/>
                  </a:cxn>
                  <a:cxn ang="0">
                    <a:pos x="1" y="8"/>
                  </a:cxn>
                  <a:cxn ang="0">
                    <a:pos x="2" y="3"/>
                  </a:cxn>
                  <a:cxn ang="0">
                    <a:pos x="4" y="0"/>
                  </a:cxn>
                </a:cxnLst>
                <a:rect l="0" t="0" r="r" b="b"/>
                <a:pathLst>
                  <a:path w="23" h="42">
                    <a:moveTo>
                      <a:pt x="4" y="0"/>
                    </a:moveTo>
                    <a:lnTo>
                      <a:pt x="15" y="8"/>
                    </a:lnTo>
                    <a:lnTo>
                      <a:pt x="21" y="18"/>
                    </a:lnTo>
                    <a:lnTo>
                      <a:pt x="23" y="28"/>
                    </a:lnTo>
                    <a:lnTo>
                      <a:pt x="23" y="35"/>
                    </a:lnTo>
                    <a:lnTo>
                      <a:pt x="22" y="41"/>
                    </a:lnTo>
                    <a:lnTo>
                      <a:pt x="21" y="42"/>
                    </a:lnTo>
                    <a:lnTo>
                      <a:pt x="8" y="34"/>
                    </a:lnTo>
                    <a:lnTo>
                      <a:pt x="2" y="25"/>
                    </a:lnTo>
                    <a:lnTo>
                      <a:pt x="0" y="15"/>
                    </a:lnTo>
                    <a:lnTo>
                      <a:pt x="1" y="8"/>
                    </a:lnTo>
                    <a:lnTo>
                      <a:pt x="2" y="3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103"/>
              <p:cNvSpPr>
                <a:spLocks/>
              </p:cNvSpPr>
              <p:nvPr/>
            </p:nvSpPr>
            <p:spPr bwMode="auto">
              <a:xfrm>
                <a:off x="8191581" y="4076478"/>
                <a:ext cx="34925" cy="746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" y="2"/>
                  </a:cxn>
                  <a:cxn ang="0">
                    <a:pos x="11" y="5"/>
                  </a:cxn>
                  <a:cxn ang="0">
                    <a:pos x="15" y="9"/>
                  </a:cxn>
                  <a:cxn ang="0">
                    <a:pos x="21" y="16"/>
                  </a:cxn>
                  <a:cxn ang="0">
                    <a:pos x="22" y="24"/>
                  </a:cxn>
                  <a:cxn ang="0">
                    <a:pos x="21" y="34"/>
                  </a:cxn>
                  <a:cxn ang="0">
                    <a:pos x="15" y="47"/>
                  </a:cxn>
                  <a:cxn ang="0">
                    <a:pos x="14" y="47"/>
                  </a:cxn>
                  <a:cxn ang="0">
                    <a:pos x="11" y="44"/>
                  </a:cxn>
                  <a:cxn ang="0">
                    <a:pos x="5" y="40"/>
                  </a:cxn>
                  <a:cxn ang="0">
                    <a:pos x="2" y="34"/>
                  </a:cxn>
                  <a:cxn ang="0">
                    <a:pos x="0" y="26"/>
                  </a:cxn>
                  <a:cxn ang="0">
                    <a:pos x="1" y="14"/>
                  </a:cxn>
                  <a:cxn ang="0">
                    <a:pos x="5" y="0"/>
                  </a:cxn>
                </a:cxnLst>
                <a:rect l="0" t="0" r="r" b="b"/>
                <a:pathLst>
                  <a:path w="22" h="47">
                    <a:moveTo>
                      <a:pt x="5" y="0"/>
                    </a:moveTo>
                    <a:lnTo>
                      <a:pt x="7" y="2"/>
                    </a:lnTo>
                    <a:lnTo>
                      <a:pt x="11" y="5"/>
                    </a:lnTo>
                    <a:lnTo>
                      <a:pt x="15" y="9"/>
                    </a:lnTo>
                    <a:lnTo>
                      <a:pt x="21" y="16"/>
                    </a:lnTo>
                    <a:lnTo>
                      <a:pt x="22" y="24"/>
                    </a:lnTo>
                    <a:lnTo>
                      <a:pt x="21" y="34"/>
                    </a:lnTo>
                    <a:lnTo>
                      <a:pt x="15" y="47"/>
                    </a:lnTo>
                    <a:lnTo>
                      <a:pt x="14" y="47"/>
                    </a:lnTo>
                    <a:lnTo>
                      <a:pt x="11" y="44"/>
                    </a:lnTo>
                    <a:lnTo>
                      <a:pt x="5" y="40"/>
                    </a:lnTo>
                    <a:lnTo>
                      <a:pt x="2" y="34"/>
                    </a:lnTo>
                    <a:lnTo>
                      <a:pt x="0" y="26"/>
                    </a:lnTo>
                    <a:lnTo>
                      <a:pt x="1" y="14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104"/>
              <p:cNvSpPr>
                <a:spLocks/>
              </p:cNvSpPr>
              <p:nvPr/>
            </p:nvSpPr>
            <p:spPr bwMode="auto">
              <a:xfrm>
                <a:off x="8240794" y="4012978"/>
                <a:ext cx="38100" cy="82550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1" y="2"/>
                  </a:cxn>
                  <a:cxn ang="0">
                    <a:pos x="22" y="8"/>
                  </a:cxn>
                  <a:cxn ang="0">
                    <a:pos x="24" y="18"/>
                  </a:cxn>
                  <a:cxn ang="0">
                    <a:pos x="22" y="28"/>
                  </a:cxn>
                  <a:cxn ang="0">
                    <a:pos x="16" y="40"/>
                  </a:cxn>
                  <a:cxn ang="0">
                    <a:pos x="5" y="52"/>
                  </a:cxn>
                  <a:cxn ang="0">
                    <a:pos x="1" y="43"/>
                  </a:cxn>
                  <a:cxn ang="0">
                    <a:pos x="0" y="35"/>
                  </a:cxn>
                  <a:cxn ang="0">
                    <a:pos x="0" y="24"/>
                  </a:cxn>
                  <a:cxn ang="0">
                    <a:pos x="7" y="12"/>
                  </a:cxn>
                  <a:cxn ang="0">
                    <a:pos x="19" y="0"/>
                  </a:cxn>
                </a:cxnLst>
                <a:rect l="0" t="0" r="r" b="b"/>
                <a:pathLst>
                  <a:path w="24" h="52">
                    <a:moveTo>
                      <a:pt x="19" y="0"/>
                    </a:moveTo>
                    <a:lnTo>
                      <a:pt x="21" y="2"/>
                    </a:lnTo>
                    <a:lnTo>
                      <a:pt x="22" y="8"/>
                    </a:lnTo>
                    <a:lnTo>
                      <a:pt x="24" y="18"/>
                    </a:lnTo>
                    <a:lnTo>
                      <a:pt x="22" y="28"/>
                    </a:lnTo>
                    <a:lnTo>
                      <a:pt x="16" y="40"/>
                    </a:lnTo>
                    <a:lnTo>
                      <a:pt x="5" y="52"/>
                    </a:lnTo>
                    <a:lnTo>
                      <a:pt x="1" y="43"/>
                    </a:lnTo>
                    <a:lnTo>
                      <a:pt x="0" y="35"/>
                    </a:lnTo>
                    <a:lnTo>
                      <a:pt x="0" y="24"/>
                    </a:lnTo>
                    <a:lnTo>
                      <a:pt x="7" y="12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105"/>
              <p:cNvSpPr>
                <a:spLocks/>
              </p:cNvSpPr>
              <p:nvPr/>
            </p:nvSpPr>
            <p:spPr bwMode="auto">
              <a:xfrm>
                <a:off x="8286831" y="4014566"/>
                <a:ext cx="53975" cy="5397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4" y="11"/>
                  </a:cxn>
                  <a:cxn ang="0">
                    <a:pos x="31" y="17"/>
                  </a:cxn>
                  <a:cxn ang="0">
                    <a:pos x="25" y="24"/>
                  </a:cxn>
                  <a:cxn ang="0">
                    <a:pos x="16" y="30"/>
                  </a:cxn>
                  <a:cxn ang="0">
                    <a:pos x="0" y="34"/>
                  </a:cxn>
                  <a:cxn ang="0">
                    <a:pos x="0" y="27"/>
                  </a:cxn>
                  <a:cxn ang="0">
                    <a:pos x="6" y="13"/>
                  </a:cxn>
                  <a:cxn ang="0">
                    <a:pos x="11" y="6"/>
                  </a:cxn>
                  <a:cxn ang="0">
                    <a:pos x="21" y="1"/>
                  </a:cxn>
                  <a:cxn ang="0">
                    <a:pos x="34" y="0"/>
                  </a:cxn>
                </a:cxnLst>
                <a:rect l="0" t="0" r="r" b="b"/>
                <a:pathLst>
                  <a:path w="34" h="34">
                    <a:moveTo>
                      <a:pt x="34" y="0"/>
                    </a:moveTo>
                    <a:lnTo>
                      <a:pt x="34" y="11"/>
                    </a:lnTo>
                    <a:lnTo>
                      <a:pt x="31" y="17"/>
                    </a:lnTo>
                    <a:lnTo>
                      <a:pt x="25" y="24"/>
                    </a:lnTo>
                    <a:lnTo>
                      <a:pt x="16" y="30"/>
                    </a:lnTo>
                    <a:lnTo>
                      <a:pt x="0" y="34"/>
                    </a:lnTo>
                    <a:lnTo>
                      <a:pt x="0" y="27"/>
                    </a:lnTo>
                    <a:lnTo>
                      <a:pt x="6" y="13"/>
                    </a:lnTo>
                    <a:lnTo>
                      <a:pt x="11" y="6"/>
                    </a:lnTo>
                    <a:lnTo>
                      <a:pt x="21" y="1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106"/>
              <p:cNvSpPr>
                <a:spLocks/>
              </p:cNvSpPr>
              <p:nvPr/>
            </p:nvSpPr>
            <p:spPr bwMode="auto">
              <a:xfrm>
                <a:off x="8199519" y="4235228"/>
                <a:ext cx="66675" cy="36513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42" y="2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37" y="13"/>
                  </a:cxn>
                  <a:cxn ang="0">
                    <a:pos x="31" y="19"/>
                  </a:cxn>
                  <a:cxn ang="0">
                    <a:pos x="23" y="21"/>
                  </a:cxn>
                  <a:cxn ang="0">
                    <a:pos x="13" y="23"/>
                  </a:cxn>
                  <a:cxn ang="0">
                    <a:pos x="0" y="20"/>
                  </a:cxn>
                  <a:cxn ang="0">
                    <a:pos x="2" y="19"/>
                  </a:cxn>
                  <a:cxn ang="0">
                    <a:pos x="5" y="13"/>
                  </a:cxn>
                  <a:cxn ang="0">
                    <a:pos x="9" y="7"/>
                  </a:cxn>
                  <a:cxn ang="0">
                    <a:pos x="17" y="2"/>
                  </a:cxn>
                  <a:cxn ang="0">
                    <a:pos x="28" y="0"/>
                  </a:cxn>
                </a:cxnLst>
                <a:rect l="0" t="0" r="r" b="b"/>
                <a:pathLst>
                  <a:path w="42" h="23">
                    <a:moveTo>
                      <a:pt x="28" y="0"/>
                    </a:moveTo>
                    <a:lnTo>
                      <a:pt x="42" y="2"/>
                    </a:lnTo>
                    <a:lnTo>
                      <a:pt x="42" y="3"/>
                    </a:lnTo>
                    <a:lnTo>
                      <a:pt x="40" y="7"/>
                    </a:lnTo>
                    <a:lnTo>
                      <a:pt x="37" y="13"/>
                    </a:lnTo>
                    <a:lnTo>
                      <a:pt x="31" y="19"/>
                    </a:lnTo>
                    <a:lnTo>
                      <a:pt x="23" y="21"/>
                    </a:lnTo>
                    <a:lnTo>
                      <a:pt x="13" y="23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5" y="13"/>
                    </a:lnTo>
                    <a:lnTo>
                      <a:pt x="9" y="7"/>
                    </a:lnTo>
                    <a:lnTo>
                      <a:pt x="17" y="2"/>
                    </a:lnTo>
                    <a:lnTo>
                      <a:pt x="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107"/>
              <p:cNvSpPr>
                <a:spLocks/>
              </p:cNvSpPr>
              <p:nvPr/>
            </p:nvSpPr>
            <p:spPr bwMode="auto">
              <a:xfrm>
                <a:off x="8213806" y="4178078"/>
                <a:ext cx="73025" cy="39688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46" y="1"/>
                  </a:cxn>
                  <a:cxn ang="0">
                    <a:pos x="45" y="4"/>
                  </a:cxn>
                  <a:cxn ang="0">
                    <a:pos x="41" y="10"/>
                  </a:cxn>
                  <a:cxn ang="0">
                    <a:pos x="33" y="18"/>
                  </a:cxn>
                  <a:cxn ang="0">
                    <a:pos x="24" y="24"/>
                  </a:cxn>
                  <a:cxn ang="0">
                    <a:pos x="12" y="25"/>
                  </a:cxn>
                  <a:cxn ang="0">
                    <a:pos x="0" y="21"/>
                  </a:cxn>
                  <a:cxn ang="0">
                    <a:pos x="1" y="19"/>
                  </a:cxn>
                  <a:cxn ang="0">
                    <a:pos x="4" y="14"/>
                  </a:cxn>
                  <a:cxn ang="0">
                    <a:pos x="10" y="8"/>
                  </a:cxn>
                  <a:cxn ang="0">
                    <a:pos x="19" y="3"/>
                  </a:cxn>
                  <a:cxn ang="0">
                    <a:pos x="31" y="0"/>
                  </a:cxn>
                </a:cxnLst>
                <a:rect l="0" t="0" r="r" b="b"/>
                <a:pathLst>
                  <a:path w="46" h="25">
                    <a:moveTo>
                      <a:pt x="31" y="0"/>
                    </a:moveTo>
                    <a:lnTo>
                      <a:pt x="46" y="1"/>
                    </a:lnTo>
                    <a:lnTo>
                      <a:pt x="45" y="4"/>
                    </a:lnTo>
                    <a:lnTo>
                      <a:pt x="41" y="10"/>
                    </a:lnTo>
                    <a:lnTo>
                      <a:pt x="33" y="18"/>
                    </a:lnTo>
                    <a:lnTo>
                      <a:pt x="24" y="24"/>
                    </a:lnTo>
                    <a:lnTo>
                      <a:pt x="12" y="25"/>
                    </a:lnTo>
                    <a:lnTo>
                      <a:pt x="0" y="21"/>
                    </a:lnTo>
                    <a:lnTo>
                      <a:pt x="1" y="19"/>
                    </a:lnTo>
                    <a:lnTo>
                      <a:pt x="4" y="14"/>
                    </a:lnTo>
                    <a:lnTo>
                      <a:pt x="10" y="8"/>
                    </a:lnTo>
                    <a:lnTo>
                      <a:pt x="19" y="3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108"/>
              <p:cNvSpPr>
                <a:spLocks/>
              </p:cNvSpPr>
              <p:nvPr/>
            </p:nvSpPr>
            <p:spPr bwMode="auto">
              <a:xfrm>
                <a:off x="8236031" y="4128866"/>
                <a:ext cx="73025" cy="38100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46" y="4"/>
                  </a:cxn>
                  <a:cxn ang="0">
                    <a:pos x="43" y="7"/>
                  </a:cxn>
                  <a:cxn ang="0">
                    <a:pos x="38" y="11"/>
                  </a:cxn>
                  <a:cxn ang="0">
                    <a:pos x="29" y="17"/>
                  </a:cxn>
                  <a:cxn ang="0">
                    <a:pos x="19" y="22"/>
                  </a:cxn>
                  <a:cxn ang="0">
                    <a:pos x="10" y="24"/>
                  </a:cxn>
                  <a:cxn ang="0">
                    <a:pos x="0" y="19"/>
                  </a:cxn>
                  <a:cxn ang="0">
                    <a:pos x="1" y="17"/>
                  </a:cxn>
                  <a:cxn ang="0">
                    <a:pos x="12" y="5"/>
                  </a:cxn>
                  <a:cxn ang="0">
                    <a:pos x="21" y="1"/>
                  </a:cxn>
                  <a:cxn ang="0">
                    <a:pos x="32" y="0"/>
                  </a:cxn>
                </a:cxnLst>
                <a:rect l="0" t="0" r="r" b="b"/>
                <a:pathLst>
                  <a:path w="46" h="24">
                    <a:moveTo>
                      <a:pt x="32" y="0"/>
                    </a:moveTo>
                    <a:lnTo>
                      <a:pt x="46" y="4"/>
                    </a:lnTo>
                    <a:lnTo>
                      <a:pt x="43" y="7"/>
                    </a:lnTo>
                    <a:lnTo>
                      <a:pt x="38" y="11"/>
                    </a:lnTo>
                    <a:lnTo>
                      <a:pt x="29" y="17"/>
                    </a:lnTo>
                    <a:lnTo>
                      <a:pt x="19" y="22"/>
                    </a:lnTo>
                    <a:lnTo>
                      <a:pt x="10" y="24"/>
                    </a:lnTo>
                    <a:lnTo>
                      <a:pt x="0" y="19"/>
                    </a:lnTo>
                    <a:lnTo>
                      <a:pt x="1" y="17"/>
                    </a:lnTo>
                    <a:lnTo>
                      <a:pt x="12" y="5"/>
                    </a:lnTo>
                    <a:lnTo>
                      <a:pt x="21" y="1"/>
                    </a:lnTo>
                    <a:lnTo>
                      <a:pt x="3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109"/>
              <p:cNvSpPr>
                <a:spLocks/>
              </p:cNvSpPr>
              <p:nvPr/>
            </p:nvSpPr>
            <p:spPr bwMode="auto">
              <a:xfrm>
                <a:off x="8270956" y="4081241"/>
                <a:ext cx="66675" cy="31750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42" y="3"/>
                  </a:cxn>
                  <a:cxn ang="0">
                    <a:pos x="41" y="4"/>
                  </a:cxn>
                  <a:cxn ang="0">
                    <a:pos x="37" y="10"/>
                  </a:cxn>
                  <a:cxn ang="0">
                    <a:pos x="31" y="14"/>
                  </a:cxn>
                  <a:cxn ang="0">
                    <a:pos x="23" y="19"/>
                  </a:cxn>
                  <a:cxn ang="0">
                    <a:pos x="13" y="20"/>
                  </a:cxn>
                  <a:cxn ang="0">
                    <a:pos x="0" y="16"/>
                  </a:cxn>
                  <a:cxn ang="0">
                    <a:pos x="2" y="14"/>
                  </a:cxn>
                  <a:cxn ang="0">
                    <a:pos x="5" y="10"/>
                  </a:cxn>
                  <a:cxn ang="0">
                    <a:pos x="10" y="6"/>
                  </a:cxn>
                  <a:cxn ang="0">
                    <a:pos x="19" y="2"/>
                  </a:cxn>
                  <a:cxn ang="0">
                    <a:pos x="28" y="0"/>
                  </a:cxn>
                </a:cxnLst>
                <a:rect l="0" t="0" r="r" b="b"/>
                <a:pathLst>
                  <a:path w="42" h="20">
                    <a:moveTo>
                      <a:pt x="28" y="0"/>
                    </a:moveTo>
                    <a:lnTo>
                      <a:pt x="42" y="3"/>
                    </a:lnTo>
                    <a:lnTo>
                      <a:pt x="41" y="4"/>
                    </a:lnTo>
                    <a:lnTo>
                      <a:pt x="37" y="10"/>
                    </a:lnTo>
                    <a:lnTo>
                      <a:pt x="31" y="14"/>
                    </a:lnTo>
                    <a:lnTo>
                      <a:pt x="23" y="19"/>
                    </a:lnTo>
                    <a:lnTo>
                      <a:pt x="13" y="20"/>
                    </a:lnTo>
                    <a:lnTo>
                      <a:pt x="0" y="16"/>
                    </a:lnTo>
                    <a:lnTo>
                      <a:pt x="2" y="14"/>
                    </a:lnTo>
                    <a:lnTo>
                      <a:pt x="5" y="10"/>
                    </a:lnTo>
                    <a:lnTo>
                      <a:pt x="10" y="6"/>
                    </a:lnTo>
                    <a:lnTo>
                      <a:pt x="19" y="2"/>
                    </a:lnTo>
                    <a:lnTo>
                      <a:pt x="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8326A7D-F0C2-4449-AD50-3B52F44A4094}"/>
                </a:ext>
              </a:extLst>
            </p:cNvPr>
            <p:cNvGrpSpPr/>
            <p:nvPr/>
          </p:nvGrpSpPr>
          <p:grpSpPr>
            <a:xfrm>
              <a:off x="6905706" y="1674591"/>
              <a:ext cx="474663" cy="479425"/>
              <a:chOff x="6905706" y="1674591"/>
              <a:chExt cx="474663" cy="479425"/>
            </a:xfrm>
            <a:solidFill>
              <a:srgbClr val="19764D"/>
            </a:solidFill>
          </p:grpSpPr>
          <p:sp>
            <p:nvSpPr>
              <p:cNvPr id="114" name="Freeform 110"/>
              <p:cNvSpPr>
                <a:spLocks/>
              </p:cNvSpPr>
              <p:nvPr/>
            </p:nvSpPr>
            <p:spPr bwMode="auto">
              <a:xfrm>
                <a:off x="6921581" y="1674591"/>
                <a:ext cx="458788" cy="366713"/>
              </a:xfrm>
              <a:custGeom>
                <a:avLst/>
                <a:gdLst/>
                <a:ahLst/>
                <a:cxnLst>
                  <a:cxn ang="0">
                    <a:pos x="121" y="3"/>
                  </a:cxn>
                  <a:cxn ang="0">
                    <a:pos x="137" y="20"/>
                  </a:cxn>
                  <a:cxn ang="0">
                    <a:pos x="146" y="7"/>
                  </a:cxn>
                  <a:cxn ang="0">
                    <a:pos x="154" y="20"/>
                  </a:cxn>
                  <a:cxn ang="0">
                    <a:pos x="150" y="36"/>
                  </a:cxn>
                  <a:cxn ang="0">
                    <a:pos x="161" y="61"/>
                  </a:cxn>
                  <a:cxn ang="0">
                    <a:pos x="229" y="51"/>
                  </a:cxn>
                  <a:cxn ang="0">
                    <a:pos x="216" y="55"/>
                  </a:cxn>
                  <a:cxn ang="0">
                    <a:pos x="205" y="51"/>
                  </a:cxn>
                  <a:cxn ang="0">
                    <a:pos x="208" y="41"/>
                  </a:cxn>
                  <a:cxn ang="0">
                    <a:pos x="226" y="41"/>
                  </a:cxn>
                  <a:cxn ang="0">
                    <a:pos x="212" y="20"/>
                  </a:cxn>
                  <a:cxn ang="0">
                    <a:pos x="220" y="19"/>
                  </a:cxn>
                  <a:cxn ang="0">
                    <a:pos x="237" y="36"/>
                  </a:cxn>
                  <a:cxn ang="0">
                    <a:pos x="246" y="23"/>
                  </a:cxn>
                  <a:cxn ang="0">
                    <a:pos x="254" y="36"/>
                  </a:cxn>
                  <a:cxn ang="0">
                    <a:pos x="250" y="51"/>
                  </a:cxn>
                  <a:cxn ang="0">
                    <a:pos x="267" y="83"/>
                  </a:cxn>
                  <a:cxn ang="0">
                    <a:pos x="196" y="85"/>
                  </a:cxn>
                  <a:cxn ang="0">
                    <a:pos x="194" y="114"/>
                  </a:cxn>
                  <a:cxn ang="0">
                    <a:pos x="209" y="124"/>
                  </a:cxn>
                  <a:cxn ang="0">
                    <a:pos x="215" y="148"/>
                  </a:cxn>
                  <a:cxn ang="0">
                    <a:pos x="227" y="186"/>
                  </a:cxn>
                  <a:cxn ang="0">
                    <a:pos x="226" y="209"/>
                  </a:cxn>
                  <a:cxn ang="0">
                    <a:pos x="189" y="231"/>
                  </a:cxn>
                  <a:cxn ang="0">
                    <a:pos x="154" y="209"/>
                  </a:cxn>
                  <a:cxn ang="0">
                    <a:pos x="156" y="175"/>
                  </a:cxn>
                  <a:cxn ang="0">
                    <a:pos x="167" y="136"/>
                  </a:cxn>
                  <a:cxn ang="0">
                    <a:pos x="175" y="119"/>
                  </a:cxn>
                  <a:cxn ang="0">
                    <a:pos x="182" y="114"/>
                  </a:cxn>
                  <a:cxn ang="0">
                    <a:pos x="170" y="110"/>
                  </a:cxn>
                  <a:cxn ang="0">
                    <a:pos x="160" y="95"/>
                  </a:cxn>
                  <a:cxn ang="0">
                    <a:pos x="166" y="88"/>
                  </a:cxn>
                  <a:cxn ang="0">
                    <a:pos x="180" y="95"/>
                  </a:cxn>
                  <a:cxn ang="0">
                    <a:pos x="185" y="106"/>
                  </a:cxn>
                  <a:cxn ang="0">
                    <a:pos x="188" y="83"/>
                  </a:cxn>
                  <a:cxn ang="0">
                    <a:pos x="60" y="78"/>
                  </a:cxn>
                  <a:cxn ang="0">
                    <a:pos x="31" y="99"/>
                  </a:cxn>
                  <a:cxn ang="0">
                    <a:pos x="18" y="96"/>
                  </a:cxn>
                  <a:cxn ang="0">
                    <a:pos x="29" y="65"/>
                  </a:cxn>
                  <a:cxn ang="0">
                    <a:pos x="54" y="54"/>
                  </a:cxn>
                  <a:cxn ang="0">
                    <a:pos x="24" y="48"/>
                  </a:cxn>
                  <a:cxn ang="0">
                    <a:pos x="1" y="17"/>
                  </a:cxn>
                  <a:cxn ang="0">
                    <a:pos x="2" y="5"/>
                  </a:cxn>
                  <a:cxn ang="0">
                    <a:pos x="35" y="17"/>
                  </a:cxn>
                  <a:cxn ang="0">
                    <a:pos x="45" y="36"/>
                  </a:cxn>
                  <a:cxn ang="0">
                    <a:pos x="129" y="36"/>
                  </a:cxn>
                  <a:cxn ang="0">
                    <a:pos x="116" y="40"/>
                  </a:cxn>
                  <a:cxn ang="0">
                    <a:pos x="105" y="36"/>
                  </a:cxn>
                  <a:cxn ang="0">
                    <a:pos x="108" y="26"/>
                  </a:cxn>
                  <a:cxn ang="0">
                    <a:pos x="126" y="26"/>
                  </a:cxn>
                  <a:cxn ang="0">
                    <a:pos x="112" y="5"/>
                  </a:cxn>
                </a:cxnLst>
                <a:rect l="0" t="0" r="r" b="b"/>
                <a:pathLst>
                  <a:path w="289" h="231">
                    <a:moveTo>
                      <a:pt x="116" y="0"/>
                    </a:moveTo>
                    <a:lnTo>
                      <a:pt x="118" y="0"/>
                    </a:lnTo>
                    <a:lnTo>
                      <a:pt x="121" y="3"/>
                    </a:lnTo>
                    <a:lnTo>
                      <a:pt x="139" y="29"/>
                    </a:lnTo>
                    <a:lnTo>
                      <a:pt x="137" y="26"/>
                    </a:lnTo>
                    <a:lnTo>
                      <a:pt x="137" y="20"/>
                    </a:lnTo>
                    <a:lnTo>
                      <a:pt x="140" y="16"/>
                    </a:lnTo>
                    <a:lnTo>
                      <a:pt x="142" y="12"/>
                    </a:lnTo>
                    <a:lnTo>
                      <a:pt x="146" y="7"/>
                    </a:lnTo>
                    <a:lnTo>
                      <a:pt x="150" y="12"/>
                    </a:lnTo>
                    <a:lnTo>
                      <a:pt x="151" y="16"/>
                    </a:lnTo>
                    <a:lnTo>
                      <a:pt x="154" y="20"/>
                    </a:lnTo>
                    <a:lnTo>
                      <a:pt x="154" y="29"/>
                    </a:lnTo>
                    <a:lnTo>
                      <a:pt x="153" y="33"/>
                    </a:lnTo>
                    <a:lnTo>
                      <a:pt x="150" y="36"/>
                    </a:lnTo>
                    <a:lnTo>
                      <a:pt x="149" y="38"/>
                    </a:lnTo>
                    <a:lnTo>
                      <a:pt x="147" y="40"/>
                    </a:lnTo>
                    <a:lnTo>
                      <a:pt x="161" y="61"/>
                    </a:lnTo>
                    <a:lnTo>
                      <a:pt x="254" y="81"/>
                    </a:lnTo>
                    <a:lnTo>
                      <a:pt x="232" y="48"/>
                    </a:lnTo>
                    <a:lnTo>
                      <a:pt x="229" y="51"/>
                    </a:lnTo>
                    <a:lnTo>
                      <a:pt x="226" y="52"/>
                    </a:lnTo>
                    <a:lnTo>
                      <a:pt x="222" y="54"/>
                    </a:lnTo>
                    <a:lnTo>
                      <a:pt x="216" y="55"/>
                    </a:lnTo>
                    <a:lnTo>
                      <a:pt x="212" y="55"/>
                    </a:lnTo>
                    <a:lnTo>
                      <a:pt x="208" y="52"/>
                    </a:lnTo>
                    <a:lnTo>
                      <a:pt x="205" y="51"/>
                    </a:lnTo>
                    <a:lnTo>
                      <a:pt x="201" y="47"/>
                    </a:lnTo>
                    <a:lnTo>
                      <a:pt x="205" y="43"/>
                    </a:lnTo>
                    <a:lnTo>
                      <a:pt x="208" y="41"/>
                    </a:lnTo>
                    <a:lnTo>
                      <a:pt x="212" y="38"/>
                    </a:lnTo>
                    <a:lnTo>
                      <a:pt x="220" y="38"/>
                    </a:lnTo>
                    <a:lnTo>
                      <a:pt x="226" y="41"/>
                    </a:lnTo>
                    <a:lnTo>
                      <a:pt x="213" y="23"/>
                    </a:lnTo>
                    <a:lnTo>
                      <a:pt x="212" y="22"/>
                    </a:lnTo>
                    <a:lnTo>
                      <a:pt x="212" y="20"/>
                    </a:lnTo>
                    <a:lnTo>
                      <a:pt x="216" y="16"/>
                    </a:lnTo>
                    <a:lnTo>
                      <a:pt x="218" y="16"/>
                    </a:lnTo>
                    <a:lnTo>
                      <a:pt x="220" y="19"/>
                    </a:lnTo>
                    <a:lnTo>
                      <a:pt x="239" y="44"/>
                    </a:lnTo>
                    <a:lnTo>
                      <a:pt x="237" y="41"/>
                    </a:lnTo>
                    <a:lnTo>
                      <a:pt x="237" y="36"/>
                    </a:lnTo>
                    <a:lnTo>
                      <a:pt x="240" y="31"/>
                    </a:lnTo>
                    <a:lnTo>
                      <a:pt x="241" y="27"/>
                    </a:lnTo>
                    <a:lnTo>
                      <a:pt x="246" y="23"/>
                    </a:lnTo>
                    <a:lnTo>
                      <a:pt x="250" y="27"/>
                    </a:lnTo>
                    <a:lnTo>
                      <a:pt x="251" y="31"/>
                    </a:lnTo>
                    <a:lnTo>
                      <a:pt x="254" y="36"/>
                    </a:lnTo>
                    <a:lnTo>
                      <a:pt x="254" y="44"/>
                    </a:lnTo>
                    <a:lnTo>
                      <a:pt x="253" y="48"/>
                    </a:lnTo>
                    <a:lnTo>
                      <a:pt x="250" y="51"/>
                    </a:lnTo>
                    <a:lnTo>
                      <a:pt x="248" y="54"/>
                    </a:lnTo>
                    <a:lnTo>
                      <a:pt x="247" y="55"/>
                    </a:lnTo>
                    <a:lnTo>
                      <a:pt x="267" y="83"/>
                    </a:lnTo>
                    <a:lnTo>
                      <a:pt x="289" y="89"/>
                    </a:lnTo>
                    <a:lnTo>
                      <a:pt x="289" y="106"/>
                    </a:lnTo>
                    <a:lnTo>
                      <a:pt x="196" y="85"/>
                    </a:lnTo>
                    <a:lnTo>
                      <a:pt x="195" y="96"/>
                    </a:lnTo>
                    <a:lnTo>
                      <a:pt x="194" y="106"/>
                    </a:lnTo>
                    <a:lnTo>
                      <a:pt x="194" y="114"/>
                    </a:lnTo>
                    <a:lnTo>
                      <a:pt x="199" y="116"/>
                    </a:lnTo>
                    <a:lnTo>
                      <a:pt x="205" y="119"/>
                    </a:lnTo>
                    <a:lnTo>
                      <a:pt x="209" y="124"/>
                    </a:lnTo>
                    <a:lnTo>
                      <a:pt x="211" y="129"/>
                    </a:lnTo>
                    <a:lnTo>
                      <a:pt x="212" y="136"/>
                    </a:lnTo>
                    <a:lnTo>
                      <a:pt x="215" y="148"/>
                    </a:lnTo>
                    <a:lnTo>
                      <a:pt x="219" y="162"/>
                    </a:lnTo>
                    <a:lnTo>
                      <a:pt x="225" y="175"/>
                    </a:lnTo>
                    <a:lnTo>
                      <a:pt x="227" y="186"/>
                    </a:lnTo>
                    <a:lnTo>
                      <a:pt x="229" y="188"/>
                    </a:lnTo>
                    <a:lnTo>
                      <a:pt x="229" y="193"/>
                    </a:lnTo>
                    <a:lnTo>
                      <a:pt x="226" y="209"/>
                    </a:lnTo>
                    <a:lnTo>
                      <a:pt x="218" y="220"/>
                    </a:lnTo>
                    <a:lnTo>
                      <a:pt x="205" y="228"/>
                    </a:lnTo>
                    <a:lnTo>
                      <a:pt x="189" y="231"/>
                    </a:lnTo>
                    <a:lnTo>
                      <a:pt x="174" y="228"/>
                    </a:lnTo>
                    <a:lnTo>
                      <a:pt x="163" y="220"/>
                    </a:lnTo>
                    <a:lnTo>
                      <a:pt x="154" y="209"/>
                    </a:lnTo>
                    <a:lnTo>
                      <a:pt x="151" y="193"/>
                    </a:lnTo>
                    <a:lnTo>
                      <a:pt x="151" y="186"/>
                    </a:lnTo>
                    <a:lnTo>
                      <a:pt x="156" y="175"/>
                    </a:lnTo>
                    <a:lnTo>
                      <a:pt x="160" y="162"/>
                    </a:lnTo>
                    <a:lnTo>
                      <a:pt x="166" y="148"/>
                    </a:lnTo>
                    <a:lnTo>
                      <a:pt x="167" y="136"/>
                    </a:lnTo>
                    <a:lnTo>
                      <a:pt x="168" y="129"/>
                    </a:lnTo>
                    <a:lnTo>
                      <a:pt x="171" y="124"/>
                    </a:lnTo>
                    <a:lnTo>
                      <a:pt x="175" y="119"/>
                    </a:lnTo>
                    <a:lnTo>
                      <a:pt x="180" y="116"/>
                    </a:lnTo>
                    <a:lnTo>
                      <a:pt x="187" y="114"/>
                    </a:lnTo>
                    <a:lnTo>
                      <a:pt x="182" y="114"/>
                    </a:lnTo>
                    <a:lnTo>
                      <a:pt x="180" y="113"/>
                    </a:lnTo>
                    <a:lnTo>
                      <a:pt x="175" y="113"/>
                    </a:lnTo>
                    <a:lnTo>
                      <a:pt x="170" y="110"/>
                    </a:lnTo>
                    <a:lnTo>
                      <a:pt x="166" y="107"/>
                    </a:lnTo>
                    <a:lnTo>
                      <a:pt x="160" y="99"/>
                    </a:lnTo>
                    <a:lnTo>
                      <a:pt x="160" y="95"/>
                    </a:lnTo>
                    <a:lnTo>
                      <a:pt x="158" y="92"/>
                    </a:lnTo>
                    <a:lnTo>
                      <a:pt x="158" y="88"/>
                    </a:lnTo>
                    <a:lnTo>
                      <a:pt x="166" y="88"/>
                    </a:lnTo>
                    <a:lnTo>
                      <a:pt x="170" y="89"/>
                    </a:lnTo>
                    <a:lnTo>
                      <a:pt x="175" y="92"/>
                    </a:lnTo>
                    <a:lnTo>
                      <a:pt x="180" y="95"/>
                    </a:lnTo>
                    <a:lnTo>
                      <a:pt x="182" y="98"/>
                    </a:lnTo>
                    <a:lnTo>
                      <a:pt x="185" y="102"/>
                    </a:lnTo>
                    <a:lnTo>
                      <a:pt x="185" y="106"/>
                    </a:lnTo>
                    <a:lnTo>
                      <a:pt x="187" y="109"/>
                    </a:lnTo>
                    <a:lnTo>
                      <a:pt x="187" y="93"/>
                    </a:lnTo>
                    <a:lnTo>
                      <a:pt x="188" y="83"/>
                    </a:lnTo>
                    <a:lnTo>
                      <a:pt x="64" y="57"/>
                    </a:lnTo>
                    <a:lnTo>
                      <a:pt x="63" y="65"/>
                    </a:lnTo>
                    <a:lnTo>
                      <a:pt x="60" y="78"/>
                    </a:lnTo>
                    <a:lnTo>
                      <a:pt x="53" y="89"/>
                    </a:lnTo>
                    <a:lnTo>
                      <a:pt x="42" y="96"/>
                    </a:lnTo>
                    <a:lnTo>
                      <a:pt x="31" y="99"/>
                    </a:lnTo>
                    <a:lnTo>
                      <a:pt x="22" y="100"/>
                    </a:lnTo>
                    <a:lnTo>
                      <a:pt x="18" y="100"/>
                    </a:lnTo>
                    <a:lnTo>
                      <a:pt x="18" y="96"/>
                    </a:lnTo>
                    <a:lnTo>
                      <a:pt x="19" y="88"/>
                    </a:lnTo>
                    <a:lnTo>
                      <a:pt x="22" y="76"/>
                    </a:lnTo>
                    <a:lnTo>
                      <a:pt x="29" y="65"/>
                    </a:lnTo>
                    <a:lnTo>
                      <a:pt x="38" y="60"/>
                    </a:lnTo>
                    <a:lnTo>
                      <a:pt x="46" y="55"/>
                    </a:lnTo>
                    <a:lnTo>
                      <a:pt x="54" y="54"/>
                    </a:lnTo>
                    <a:lnTo>
                      <a:pt x="45" y="52"/>
                    </a:lnTo>
                    <a:lnTo>
                      <a:pt x="36" y="51"/>
                    </a:lnTo>
                    <a:lnTo>
                      <a:pt x="24" y="48"/>
                    </a:lnTo>
                    <a:lnTo>
                      <a:pt x="11" y="40"/>
                    </a:lnTo>
                    <a:lnTo>
                      <a:pt x="4" y="29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12" y="6"/>
                    </a:lnTo>
                    <a:lnTo>
                      <a:pt x="24" y="9"/>
                    </a:lnTo>
                    <a:lnTo>
                      <a:pt x="35" y="17"/>
                    </a:lnTo>
                    <a:lnTo>
                      <a:pt x="40" y="26"/>
                    </a:lnTo>
                    <a:lnTo>
                      <a:pt x="42" y="30"/>
                    </a:lnTo>
                    <a:lnTo>
                      <a:pt x="45" y="36"/>
                    </a:lnTo>
                    <a:lnTo>
                      <a:pt x="149" y="58"/>
                    </a:lnTo>
                    <a:lnTo>
                      <a:pt x="132" y="33"/>
                    </a:lnTo>
                    <a:lnTo>
                      <a:pt x="129" y="36"/>
                    </a:lnTo>
                    <a:lnTo>
                      <a:pt x="126" y="37"/>
                    </a:lnTo>
                    <a:lnTo>
                      <a:pt x="122" y="38"/>
                    </a:lnTo>
                    <a:lnTo>
                      <a:pt x="116" y="40"/>
                    </a:lnTo>
                    <a:lnTo>
                      <a:pt x="112" y="40"/>
                    </a:lnTo>
                    <a:lnTo>
                      <a:pt x="108" y="37"/>
                    </a:lnTo>
                    <a:lnTo>
                      <a:pt x="105" y="36"/>
                    </a:lnTo>
                    <a:lnTo>
                      <a:pt x="101" y="31"/>
                    </a:lnTo>
                    <a:lnTo>
                      <a:pt x="105" y="27"/>
                    </a:lnTo>
                    <a:lnTo>
                      <a:pt x="108" y="26"/>
                    </a:lnTo>
                    <a:lnTo>
                      <a:pt x="112" y="23"/>
                    </a:lnTo>
                    <a:lnTo>
                      <a:pt x="121" y="23"/>
                    </a:lnTo>
                    <a:lnTo>
                      <a:pt x="126" y="26"/>
                    </a:lnTo>
                    <a:lnTo>
                      <a:pt x="114" y="7"/>
                    </a:lnTo>
                    <a:lnTo>
                      <a:pt x="112" y="6"/>
                    </a:lnTo>
                    <a:lnTo>
                      <a:pt x="112" y="5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111"/>
              <p:cNvSpPr>
                <a:spLocks/>
              </p:cNvSpPr>
              <p:nvPr/>
            </p:nvSpPr>
            <p:spPr bwMode="auto">
              <a:xfrm>
                <a:off x="7027944" y="1942878"/>
                <a:ext cx="88900" cy="60325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55" y="3"/>
                  </a:cxn>
                  <a:cxn ang="0">
                    <a:pos x="55" y="5"/>
                  </a:cxn>
                  <a:cxn ang="0">
                    <a:pos x="56" y="7"/>
                  </a:cxn>
                  <a:cxn ang="0">
                    <a:pos x="55" y="12"/>
                  </a:cxn>
                  <a:cxn ang="0">
                    <a:pos x="54" y="14"/>
                  </a:cxn>
                  <a:cxn ang="0">
                    <a:pos x="51" y="16"/>
                  </a:cxn>
                  <a:cxn ang="0">
                    <a:pos x="47" y="17"/>
                  </a:cxn>
                  <a:cxn ang="0">
                    <a:pos x="37" y="21"/>
                  </a:cxn>
                  <a:cxn ang="0">
                    <a:pos x="25" y="27"/>
                  </a:cxn>
                  <a:cxn ang="0">
                    <a:pos x="11" y="33"/>
                  </a:cxn>
                  <a:cxn ang="0">
                    <a:pos x="0" y="38"/>
                  </a:cxn>
                  <a:cxn ang="0">
                    <a:pos x="3" y="34"/>
                  </a:cxn>
                  <a:cxn ang="0">
                    <a:pos x="6" y="31"/>
                  </a:cxn>
                  <a:cxn ang="0">
                    <a:pos x="10" y="28"/>
                  </a:cxn>
                  <a:cxn ang="0">
                    <a:pos x="13" y="27"/>
                  </a:cxn>
                  <a:cxn ang="0">
                    <a:pos x="27" y="19"/>
                  </a:cxn>
                  <a:cxn ang="0">
                    <a:pos x="37" y="13"/>
                  </a:cxn>
                  <a:cxn ang="0">
                    <a:pos x="41" y="10"/>
                  </a:cxn>
                  <a:cxn ang="0">
                    <a:pos x="44" y="9"/>
                  </a:cxn>
                  <a:cxn ang="0">
                    <a:pos x="49" y="5"/>
                  </a:cxn>
                  <a:cxn ang="0">
                    <a:pos x="52" y="0"/>
                  </a:cxn>
                </a:cxnLst>
                <a:rect l="0" t="0" r="r" b="b"/>
                <a:pathLst>
                  <a:path w="56" h="38">
                    <a:moveTo>
                      <a:pt x="52" y="0"/>
                    </a:moveTo>
                    <a:lnTo>
                      <a:pt x="55" y="3"/>
                    </a:lnTo>
                    <a:lnTo>
                      <a:pt x="55" y="5"/>
                    </a:lnTo>
                    <a:lnTo>
                      <a:pt x="56" y="7"/>
                    </a:lnTo>
                    <a:lnTo>
                      <a:pt x="55" y="12"/>
                    </a:lnTo>
                    <a:lnTo>
                      <a:pt x="54" y="14"/>
                    </a:lnTo>
                    <a:lnTo>
                      <a:pt x="51" y="16"/>
                    </a:lnTo>
                    <a:lnTo>
                      <a:pt x="47" y="17"/>
                    </a:lnTo>
                    <a:lnTo>
                      <a:pt x="37" y="21"/>
                    </a:lnTo>
                    <a:lnTo>
                      <a:pt x="25" y="27"/>
                    </a:lnTo>
                    <a:lnTo>
                      <a:pt x="11" y="33"/>
                    </a:lnTo>
                    <a:lnTo>
                      <a:pt x="0" y="38"/>
                    </a:lnTo>
                    <a:lnTo>
                      <a:pt x="3" y="34"/>
                    </a:lnTo>
                    <a:lnTo>
                      <a:pt x="6" y="31"/>
                    </a:lnTo>
                    <a:lnTo>
                      <a:pt x="10" y="28"/>
                    </a:lnTo>
                    <a:lnTo>
                      <a:pt x="13" y="27"/>
                    </a:lnTo>
                    <a:lnTo>
                      <a:pt x="27" y="19"/>
                    </a:lnTo>
                    <a:lnTo>
                      <a:pt x="37" y="13"/>
                    </a:lnTo>
                    <a:lnTo>
                      <a:pt x="41" y="10"/>
                    </a:lnTo>
                    <a:lnTo>
                      <a:pt x="44" y="9"/>
                    </a:lnTo>
                    <a:lnTo>
                      <a:pt x="49" y="5"/>
                    </a:lnTo>
                    <a:lnTo>
                      <a:pt x="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112"/>
              <p:cNvSpPr>
                <a:spLocks/>
              </p:cNvSpPr>
              <p:nvPr/>
            </p:nvSpPr>
            <p:spPr bwMode="auto">
              <a:xfrm>
                <a:off x="6905706" y="1920653"/>
                <a:ext cx="220663" cy="233363"/>
              </a:xfrm>
              <a:custGeom>
                <a:avLst/>
                <a:gdLst/>
                <a:ahLst/>
                <a:cxnLst>
                  <a:cxn ang="0">
                    <a:pos x="112" y="0"/>
                  </a:cxn>
                  <a:cxn ang="0">
                    <a:pos x="119" y="0"/>
                  </a:cxn>
                  <a:cxn ang="0">
                    <a:pos x="122" y="3"/>
                  </a:cxn>
                  <a:cxn ang="0">
                    <a:pos x="124" y="6"/>
                  </a:cxn>
                  <a:cxn ang="0">
                    <a:pos x="124" y="9"/>
                  </a:cxn>
                  <a:cxn ang="0">
                    <a:pos x="121" y="14"/>
                  </a:cxn>
                  <a:cxn ang="0">
                    <a:pos x="118" y="17"/>
                  </a:cxn>
                  <a:cxn ang="0">
                    <a:pos x="114" y="19"/>
                  </a:cxn>
                  <a:cxn ang="0">
                    <a:pos x="111" y="21"/>
                  </a:cxn>
                  <a:cxn ang="0">
                    <a:pos x="101" y="27"/>
                  </a:cxn>
                  <a:cxn ang="0">
                    <a:pos x="87" y="35"/>
                  </a:cxn>
                  <a:cxn ang="0">
                    <a:pos x="86" y="35"/>
                  </a:cxn>
                  <a:cxn ang="0">
                    <a:pos x="79" y="42"/>
                  </a:cxn>
                  <a:cxn ang="0">
                    <a:pos x="74" y="45"/>
                  </a:cxn>
                  <a:cxn ang="0">
                    <a:pos x="71" y="50"/>
                  </a:cxn>
                  <a:cxn ang="0">
                    <a:pos x="70" y="54"/>
                  </a:cxn>
                  <a:cxn ang="0">
                    <a:pos x="69" y="68"/>
                  </a:cxn>
                  <a:cxn ang="0">
                    <a:pos x="73" y="79"/>
                  </a:cxn>
                  <a:cxn ang="0">
                    <a:pos x="81" y="88"/>
                  </a:cxn>
                  <a:cxn ang="0">
                    <a:pos x="87" y="89"/>
                  </a:cxn>
                  <a:cxn ang="0">
                    <a:pos x="95" y="86"/>
                  </a:cxn>
                  <a:cxn ang="0">
                    <a:pos x="109" y="80"/>
                  </a:cxn>
                  <a:cxn ang="0">
                    <a:pos x="114" y="79"/>
                  </a:cxn>
                  <a:cxn ang="0">
                    <a:pos x="118" y="76"/>
                  </a:cxn>
                  <a:cxn ang="0">
                    <a:pos x="122" y="75"/>
                  </a:cxn>
                  <a:cxn ang="0">
                    <a:pos x="125" y="73"/>
                  </a:cxn>
                  <a:cxn ang="0">
                    <a:pos x="128" y="73"/>
                  </a:cxn>
                  <a:cxn ang="0">
                    <a:pos x="132" y="75"/>
                  </a:cxn>
                  <a:cxn ang="0">
                    <a:pos x="135" y="78"/>
                  </a:cxn>
                  <a:cxn ang="0">
                    <a:pos x="138" y="82"/>
                  </a:cxn>
                  <a:cxn ang="0">
                    <a:pos x="139" y="85"/>
                  </a:cxn>
                  <a:cxn ang="0">
                    <a:pos x="132" y="89"/>
                  </a:cxn>
                  <a:cxn ang="0">
                    <a:pos x="122" y="95"/>
                  </a:cxn>
                  <a:cxn ang="0">
                    <a:pos x="111" y="103"/>
                  </a:cxn>
                  <a:cxn ang="0">
                    <a:pos x="90" y="116"/>
                  </a:cxn>
                  <a:cxn ang="0">
                    <a:pos x="80" y="126"/>
                  </a:cxn>
                  <a:cxn ang="0">
                    <a:pos x="73" y="130"/>
                  </a:cxn>
                  <a:cxn ang="0">
                    <a:pos x="62" y="138"/>
                  </a:cxn>
                  <a:cxn ang="0">
                    <a:pos x="49" y="142"/>
                  </a:cxn>
                  <a:cxn ang="0">
                    <a:pos x="34" y="145"/>
                  </a:cxn>
                  <a:cxn ang="0">
                    <a:pos x="24" y="147"/>
                  </a:cxn>
                  <a:cxn ang="0">
                    <a:pos x="0" y="109"/>
                  </a:cxn>
                  <a:cxn ang="0">
                    <a:pos x="5" y="104"/>
                  </a:cxn>
                  <a:cxn ang="0">
                    <a:pos x="15" y="96"/>
                  </a:cxn>
                  <a:cxn ang="0">
                    <a:pos x="26" y="82"/>
                  </a:cxn>
                  <a:cxn ang="0">
                    <a:pos x="34" y="72"/>
                  </a:cxn>
                  <a:cxn ang="0">
                    <a:pos x="41" y="59"/>
                  </a:cxn>
                  <a:cxn ang="0">
                    <a:pos x="49" y="42"/>
                  </a:cxn>
                  <a:cxn ang="0">
                    <a:pos x="59" y="30"/>
                  </a:cxn>
                  <a:cxn ang="0">
                    <a:pos x="63" y="27"/>
                  </a:cxn>
                  <a:cxn ang="0">
                    <a:pos x="70" y="23"/>
                  </a:cxn>
                  <a:cxn ang="0">
                    <a:pos x="80" y="17"/>
                  </a:cxn>
                  <a:cxn ang="0">
                    <a:pos x="91" y="12"/>
                  </a:cxn>
                  <a:cxn ang="0">
                    <a:pos x="101" y="6"/>
                  </a:cxn>
                  <a:cxn ang="0">
                    <a:pos x="108" y="2"/>
                  </a:cxn>
                  <a:cxn ang="0">
                    <a:pos x="112" y="0"/>
                  </a:cxn>
                </a:cxnLst>
                <a:rect l="0" t="0" r="r" b="b"/>
                <a:pathLst>
                  <a:path w="139" h="147">
                    <a:moveTo>
                      <a:pt x="112" y="0"/>
                    </a:moveTo>
                    <a:lnTo>
                      <a:pt x="119" y="0"/>
                    </a:lnTo>
                    <a:lnTo>
                      <a:pt x="122" y="3"/>
                    </a:lnTo>
                    <a:lnTo>
                      <a:pt x="124" y="6"/>
                    </a:lnTo>
                    <a:lnTo>
                      <a:pt x="124" y="9"/>
                    </a:lnTo>
                    <a:lnTo>
                      <a:pt x="121" y="14"/>
                    </a:lnTo>
                    <a:lnTo>
                      <a:pt x="118" y="17"/>
                    </a:lnTo>
                    <a:lnTo>
                      <a:pt x="114" y="19"/>
                    </a:lnTo>
                    <a:lnTo>
                      <a:pt x="111" y="21"/>
                    </a:lnTo>
                    <a:lnTo>
                      <a:pt x="101" y="27"/>
                    </a:lnTo>
                    <a:lnTo>
                      <a:pt x="87" y="35"/>
                    </a:lnTo>
                    <a:lnTo>
                      <a:pt x="86" y="35"/>
                    </a:lnTo>
                    <a:lnTo>
                      <a:pt x="79" y="42"/>
                    </a:lnTo>
                    <a:lnTo>
                      <a:pt x="74" y="45"/>
                    </a:lnTo>
                    <a:lnTo>
                      <a:pt x="71" y="50"/>
                    </a:lnTo>
                    <a:lnTo>
                      <a:pt x="70" y="54"/>
                    </a:lnTo>
                    <a:lnTo>
                      <a:pt x="69" y="68"/>
                    </a:lnTo>
                    <a:lnTo>
                      <a:pt x="73" y="79"/>
                    </a:lnTo>
                    <a:lnTo>
                      <a:pt x="81" y="88"/>
                    </a:lnTo>
                    <a:lnTo>
                      <a:pt x="87" y="89"/>
                    </a:lnTo>
                    <a:lnTo>
                      <a:pt x="95" y="86"/>
                    </a:lnTo>
                    <a:lnTo>
                      <a:pt x="109" y="80"/>
                    </a:lnTo>
                    <a:lnTo>
                      <a:pt x="114" y="79"/>
                    </a:lnTo>
                    <a:lnTo>
                      <a:pt x="118" y="76"/>
                    </a:lnTo>
                    <a:lnTo>
                      <a:pt x="122" y="75"/>
                    </a:lnTo>
                    <a:lnTo>
                      <a:pt x="125" y="73"/>
                    </a:lnTo>
                    <a:lnTo>
                      <a:pt x="128" y="73"/>
                    </a:lnTo>
                    <a:lnTo>
                      <a:pt x="132" y="75"/>
                    </a:lnTo>
                    <a:lnTo>
                      <a:pt x="135" y="78"/>
                    </a:lnTo>
                    <a:lnTo>
                      <a:pt x="138" y="82"/>
                    </a:lnTo>
                    <a:lnTo>
                      <a:pt x="139" y="85"/>
                    </a:lnTo>
                    <a:lnTo>
                      <a:pt x="132" y="89"/>
                    </a:lnTo>
                    <a:lnTo>
                      <a:pt x="122" y="95"/>
                    </a:lnTo>
                    <a:lnTo>
                      <a:pt x="111" y="103"/>
                    </a:lnTo>
                    <a:lnTo>
                      <a:pt x="90" y="116"/>
                    </a:lnTo>
                    <a:lnTo>
                      <a:pt x="80" y="126"/>
                    </a:lnTo>
                    <a:lnTo>
                      <a:pt x="73" y="130"/>
                    </a:lnTo>
                    <a:lnTo>
                      <a:pt x="62" y="138"/>
                    </a:lnTo>
                    <a:lnTo>
                      <a:pt x="49" y="142"/>
                    </a:lnTo>
                    <a:lnTo>
                      <a:pt x="34" y="145"/>
                    </a:lnTo>
                    <a:lnTo>
                      <a:pt x="24" y="147"/>
                    </a:lnTo>
                    <a:lnTo>
                      <a:pt x="0" y="109"/>
                    </a:lnTo>
                    <a:lnTo>
                      <a:pt x="5" y="104"/>
                    </a:lnTo>
                    <a:lnTo>
                      <a:pt x="15" y="96"/>
                    </a:lnTo>
                    <a:lnTo>
                      <a:pt x="26" y="82"/>
                    </a:lnTo>
                    <a:lnTo>
                      <a:pt x="34" y="72"/>
                    </a:lnTo>
                    <a:lnTo>
                      <a:pt x="41" y="59"/>
                    </a:lnTo>
                    <a:lnTo>
                      <a:pt x="49" y="42"/>
                    </a:lnTo>
                    <a:lnTo>
                      <a:pt x="59" y="30"/>
                    </a:lnTo>
                    <a:lnTo>
                      <a:pt x="63" y="27"/>
                    </a:lnTo>
                    <a:lnTo>
                      <a:pt x="70" y="23"/>
                    </a:lnTo>
                    <a:lnTo>
                      <a:pt x="80" y="17"/>
                    </a:lnTo>
                    <a:lnTo>
                      <a:pt x="91" y="12"/>
                    </a:lnTo>
                    <a:lnTo>
                      <a:pt x="101" y="6"/>
                    </a:lnTo>
                    <a:lnTo>
                      <a:pt x="108" y="2"/>
                    </a:lnTo>
                    <a:lnTo>
                      <a:pt x="1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113"/>
              <p:cNvSpPr>
                <a:spLocks/>
              </p:cNvSpPr>
              <p:nvPr/>
            </p:nvSpPr>
            <p:spPr bwMode="auto">
              <a:xfrm>
                <a:off x="7023181" y="1980978"/>
                <a:ext cx="79375" cy="47625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50" y="3"/>
                  </a:cxn>
                  <a:cxn ang="0">
                    <a:pos x="48" y="7"/>
                  </a:cxn>
                  <a:cxn ang="0">
                    <a:pos x="47" y="10"/>
                  </a:cxn>
                  <a:cxn ang="0">
                    <a:pos x="44" y="12"/>
                  </a:cxn>
                  <a:cxn ang="0">
                    <a:pos x="38" y="13"/>
                  </a:cxn>
                  <a:cxn ang="0">
                    <a:pos x="28" y="17"/>
                  </a:cxn>
                  <a:cxn ang="0">
                    <a:pos x="16" y="23"/>
                  </a:cxn>
                  <a:cxn ang="0">
                    <a:pos x="2" y="30"/>
                  </a:cxn>
                  <a:cxn ang="0">
                    <a:pos x="0" y="28"/>
                  </a:cxn>
                  <a:cxn ang="0">
                    <a:pos x="0" y="26"/>
                  </a:cxn>
                  <a:cxn ang="0">
                    <a:pos x="2" y="23"/>
                  </a:cxn>
                  <a:cxn ang="0">
                    <a:pos x="12" y="19"/>
                  </a:cxn>
                  <a:cxn ang="0">
                    <a:pos x="24" y="12"/>
                  </a:cxn>
                  <a:cxn ang="0">
                    <a:pos x="38" y="6"/>
                  </a:cxn>
                  <a:cxn ang="0">
                    <a:pos x="50" y="0"/>
                  </a:cxn>
                </a:cxnLst>
                <a:rect l="0" t="0" r="r" b="b"/>
                <a:pathLst>
                  <a:path w="50" h="30">
                    <a:moveTo>
                      <a:pt x="50" y="0"/>
                    </a:moveTo>
                    <a:lnTo>
                      <a:pt x="50" y="3"/>
                    </a:lnTo>
                    <a:lnTo>
                      <a:pt x="48" y="7"/>
                    </a:lnTo>
                    <a:lnTo>
                      <a:pt x="47" y="10"/>
                    </a:lnTo>
                    <a:lnTo>
                      <a:pt x="44" y="12"/>
                    </a:lnTo>
                    <a:lnTo>
                      <a:pt x="38" y="13"/>
                    </a:lnTo>
                    <a:lnTo>
                      <a:pt x="28" y="17"/>
                    </a:lnTo>
                    <a:lnTo>
                      <a:pt x="16" y="23"/>
                    </a:lnTo>
                    <a:lnTo>
                      <a:pt x="2" y="30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2" y="23"/>
                    </a:lnTo>
                    <a:lnTo>
                      <a:pt x="12" y="19"/>
                    </a:lnTo>
                    <a:lnTo>
                      <a:pt x="24" y="12"/>
                    </a:lnTo>
                    <a:lnTo>
                      <a:pt x="38" y="6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114"/>
              <p:cNvSpPr>
                <a:spLocks/>
              </p:cNvSpPr>
              <p:nvPr/>
            </p:nvSpPr>
            <p:spPr bwMode="auto">
              <a:xfrm>
                <a:off x="7027944" y="2012728"/>
                <a:ext cx="58738" cy="33338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7" y="3"/>
                  </a:cxn>
                  <a:cxn ang="0">
                    <a:pos x="34" y="8"/>
                  </a:cxn>
                  <a:cxn ang="0">
                    <a:pos x="31" y="10"/>
                  </a:cxn>
                  <a:cxn ang="0">
                    <a:pos x="27" y="11"/>
                  </a:cxn>
                  <a:cxn ang="0">
                    <a:pos x="17" y="15"/>
                  </a:cxn>
                  <a:cxn ang="0">
                    <a:pos x="4" y="21"/>
                  </a:cxn>
                  <a:cxn ang="0">
                    <a:pos x="2" y="18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14" y="10"/>
                  </a:cxn>
                  <a:cxn ang="0">
                    <a:pos x="27" y="4"/>
                  </a:cxn>
                  <a:cxn ang="0">
                    <a:pos x="37" y="0"/>
                  </a:cxn>
                </a:cxnLst>
                <a:rect l="0" t="0" r="r" b="b"/>
                <a:pathLst>
                  <a:path w="37" h="21">
                    <a:moveTo>
                      <a:pt x="37" y="0"/>
                    </a:moveTo>
                    <a:lnTo>
                      <a:pt x="37" y="3"/>
                    </a:lnTo>
                    <a:lnTo>
                      <a:pt x="34" y="8"/>
                    </a:lnTo>
                    <a:lnTo>
                      <a:pt x="31" y="10"/>
                    </a:lnTo>
                    <a:lnTo>
                      <a:pt x="27" y="11"/>
                    </a:lnTo>
                    <a:lnTo>
                      <a:pt x="17" y="15"/>
                    </a:lnTo>
                    <a:lnTo>
                      <a:pt x="4" y="21"/>
                    </a:lnTo>
                    <a:lnTo>
                      <a:pt x="2" y="18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14" y="10"/>
                    </a:lnTo>
                    <a:lnTo>
                      <a:pt x="27" y="4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9" name="Freeform 115"/>
            <p:cNvSpPr>
              <a:spLocks noEditPoints="1"/>
            </p:cNvSpPr>
            <p:nvPr/>
          </p:nvSpPr>
          <p:spPr bwMode="auto">
            <a:xfrm>
              <a:off x="7764544" y="3730403"/>
              <a:ext cx="412750" cy="307975"/>
            </a:xfrm>
            <a:custGeom>
              <a:avLst/>
              <a:gdLst/>
              <a:ahLst/>
              <a:cxnLst>
                <a:cxn ang="0">
                  <a:pos x="141" y="134"/>
                </a:cxn>
                <a:cxn ang="0">
                  <a:pos x="155" y="147"/>
                </a:cxn>
                <a:cxn ang="0">
                  <a:pos x="155" y="165"/>
                </a:cxn>
                <a:cxn ang="0">
                  <a:pos x="152" y="166"/>
                </a:cxn>
                <a:cxn ang="0">
                  <a:pos x="138" y="154"/>
                </a:cxn>
                <a:cxn ang="0">
                  <a:pos x="138" y="134"/>
                </a:cxn>
                <a:cxn ang="0">
                  <a:pos x="27" y="6"/>
                </a:cxn>
                <a:cxn ang="0">
                  <a:pos x="47" y="28"/>
                </a:cxn>
                <a:cxn ang="0">
                  <a:pos x="139" y="102"/>
                </a:cxn>
                <a:cxn ang="0">
                  <a:pos x="124" y="75"/>
                </a:cxn>
                <a:cxn ang="0">
                  <a:pos x="107" y="69"/>
                </a:cxn>
                <a:cxn ang="0">
                  <a:pos x="101" y="61"/>
                </a:cxn>
                <a:cxn ang="0">
                  <a:pos x="104" y="58"/>
                </a:cxn>
                <a:cxn ang="0">
                  <a:pos x="117" y="57"/>
                </a:cxn>
                <a:cxn ang="0">
                  <a:pos x="128" y="64"/>
                </a:cxn>
                <a:cxn ang="0">
                  <a:pos x="125" y="37"/>
                </a:cxn>
                <a:cxn ang="0">
                  <a:pos x="139" y="71"/>
                </a:cxn>
                <a:cxn ang="0">
                  <a:pos x="144" y="59"/>
                </a:cxn>
                <a:cxn ang="0">
                  <a:pos x="152" y="54"/>
                </a:cxn>
                <a:cxn ang="0">
                  <a:pos x="155" y="57"/>
                </a:cxn>
                <a:cxn ang="0">
                  <a:pos x="155" y="72"/>
                </a:cxn>
                <a:cxn ang="0">
                  <a:pos x="142" y="85"/>
                </a:cxn>
                <a:cxn ang="0">
                  <a:pos x="219" y="121"/>
                </a:cxn>
                <a:cxn ang="0">
                  <a:pos x="198" y="120"/>
                </a:cxn>
                <a:cxn ang="0">
                  <a:pos x="190" y="110"/>
                </a:cxn>
                <a:cxn ang="0">
                  <a:pos x="193" y="107"/>
                </a:cxn>
                <a:cxn ang="0">
                  <a:pos x="204" y="104"/>
                </a:cxn>
                <a:cxn ang="0">
                  <a:pos x="211" y="90"/>
                </a:cxn>
                <a:cxn ang="0">
                  <a:pos x="217" y="86"/>
                </a:cxn>
                <a:cxn ang="0">
                  <a:pos x="226" y="117"/>
                </a:cxn>
                <a:cxn ang="0">
                  <a:pos x="232" y="107"/>
                </a:cxn>
                <a:cxn ang="0">
                  <a:pos x="241" y="102"/>
                </a:cxn>
                <a:cxn ang="0">
                  <a:pos x="243" y="104"/>
                </a:cxn>
                <a:cxn ang="0">
                  <a:pos x="245" y="116"/>
                </a:cxn>
                <a:cxn ang="0">
                  <a:pos x="234" y="131"/>
                </a:cxn>
                <a:cxn ang="0">
                  <a:pos x="260" y="179"/>
                </a:cxn>
                <a:cxn ang="0">
                  <a:pos x="169" y="152"/>
                </a:cxn>
                <a:cxn ang="0">
                  <a:pos x="162" y="171"/>
                </a:cxn>
                <a:cxn ang="0">
                  <a:pos x="162" y="148"/>
                </a:cxn>
                <a:cxn ang="0">
                  <a:pos x="56" y="80"/>
                </a:cxn>
                <a:cxn ang="0">
                  <a:pos x="25" y="102"/>
                </a:cxn>
                <a:cxn ang="0">
                  <a:pos x="0" y="97"/>
                </a:cxn>
                <a:cxn ang="0">
                  <a:pos x="13" y="75"/>
                </a:cxn>
                <a:cxn ang="0">
                  <a:pos x="51" y="66"/>
                </a:cxn>
                <a:cxn ang="0">
                  <a:pos x="21" y="47"/>
                </a:cxn>
                <a:cxn ang="0">
                  <a:pos x="13" y="13"/>
                </a:cxn>
              </a:cxnLst>
              <a:rect l="0" t="0" r="r" b="b"/>
              <a:pathLst>
                <a:path w="260" h="194">
                  <a:moveTo>
                    <a:pt x="138" y="133"/>
                  </a:moveTo>
                  <a:lnTo>
                    <a:pt x="139" y="133"/>
                  </a:lnTo>
                  <a:lnTo>
                    <a:pt x="141" y="134"/>
                  </a:lnTo>
                  <a:lnTo>
                    <a:pt x="146" y="137"/>
                  </a:lnTo>
                  <a:lnTo>
                    <a:pt x="152" y="142"/>
                  </a:lnTo>
                  <a:lnTo>
                    <a:pt x="155" y="147"/>
                  </a:lnTo>
                  <a:lnTo>
                    <a:pt x="156" y="152"/>
                  </a:lnTo>
                  <a:lnTo>
                    <a:pt x="156" y="162"/>
                  </a:lnTo>
                  <a:lnTo>
                    <a:pt x="155" y="165"/>
                  </a:lnTo>
                  <a:lnTo>
                    <a:pt x="155" y="168"/>
                  </a:lnTo>
                  <a:lnTo>
                    <a:pt x="153" y="168"/>
                  </a:lnTo>
                  <a:lnTo>
                    <a:pt x="152" y="166"/>
                  </a:lnTo>
                  <a:lnTo>
                    <a:pt x="146" y="164"/>
                  </a:lnTo>
                  <a:lnTo>
                    <a:pt x="141" y="158"/>
                  </a:lnTo>
                  <a:lnTo>
                    <a:pt x="138" y="154"/>
                  </a:lnTo>
                  <a:lnTo>
                    <a:pt x="137" y="148"/>
                  </a:lnTo>
                  <a:lnTo>
                    <a:pt x="137" y="135"/>
                  </a:lnTo>
                  <a:lnTo>
                    <a:pt x="138" y="134"/>
                  </a:lnTo>
                  <a:lnTo>
                    <a:pt x="138" y="133"/>
                  </a:lnTo>
                  <a:close/>
                  <a:moveTo>
                    <a:pt x="16" y="0"/>
                  </a:moveTo>
                  <a:lnTo>
                    <a:pt x="27" y="6"/>
                  </a:lnTo>
                  <a:lnTo>
                    <a:pt x="37" y="13"/>
                  </a:lnTo>
                  <a:lnTo>
                    <a:pt x="45" y="24"/>
                  </a:lnTo>
                  <a:lnTo>
                    <a:pt x="47" y="28"/>
                  </a:lnTo>
                  <a:lnTo>
                    <a:pt x="48" y="34"/>
                  </a:lnTo>
                  <a:lnTo>
                    <a:pt x="48" y="44"/>
                  </a:lnTo>
                  <a:lnTo>
                    <a:pt x="139" y="102"/>
                  </a:lnTo>
                  <a:lnTo>
                    <a:pt x="131" y="72"/>
                  </a:lnTo>
                  <a:lnTo>
                    <a:pt x="128" y="73"/>
                  </a:lnTo>
                  <a:lnTo>
                    <a:pt x="124" y="75"/>
                  </a:lnTo>
                  <a:lnTo>
                    <a:pt x="120" y="75"/>
                  </a:lnTo>
                  <a:lnTo>
                    <a:pt x="111" y="72"/>
                  </a:lnTo>
                  <a:lnTo>
                    <a:pt x="107" y="69"/>
                  </a:lnTo>
                  <a:lnTo>
                    <a:pt x="104" y="65"/>
                  </a:lnTo>
                  <a:lnTo>
                    <a:pt x="103" y="62"/>
                  </a:lnTo>
                  <a:lnTo>
                    <a:pt x="101" y="61"/>
                  </a:lnTo>
                  <a:lnTo>
                    <a:pt x="101" y="59"/>
                  </a:lnTo>
                  <a:lnTo>
                    <a:pt x="103" y="59"/>
                  </a:lnTo>
                  <a:lnTo>
                    <a:pt x="104" y="58"/>
                  </a:lnTo>
                  <a:lnTo>
                    <a:pt x="107" y="58"/>
                  </a:lnTo>
                  <a:lnTo>
                    <a:pt x="111" y="57"/>
                  </a:lnTo>
                  <a:lnTo>
                    <a:pt x="117" y="57"/>
                  </a:lnTo>
                  <a:lnTo>
                    <a:pt x="121" y="58"/>
                  </a:lnTo>
                  <a:lnTo>
                    <a:pt x="127" y="61"/>
                  </a:lnTo>
                  <a:lnTo>
                    <a:pt x="128" y="64"/>
                  </a:lnTo>
                  <a:lnTo>
                    <a:pt x="122" y="42"/>
                  </a:lnTo>
                  <a:lnTo>
                    <a:pt x="122" y="40"/>
                  </a:lnTo>
                  <a:lnTo>
                    <a:pt x="125" y="37"/>
                  </a:lnTo>
                  <a:lnTo>
                    <a:pt x="128" y="37"/>
                  </a:lnTo>
                  <a:lnTo>
                    <a:pt x="131" y="40"/>
                  </a:lnTo>
                  <a:lnTo>
                    <a:pt x="139" y="71"/>
                  </a:lnTo>
                  <a:lnTo>
                    <a:pt x="139" y="66"/>
                  </a:lnTo>
                  <a:lnTo>
                    <a:pt x="141" y="62"/>
                  </a:lnTo>
                  <a:lnTo>
                    <a:pt x="144" y="59"/>
                  </a:lnTo>
                  <a:lnTo>
                    <a:pt x="148" y="57"/>
                  </a:lnTo>
                  <a:lnTo>
                    <a:pt x="151" y="55"/>
                  </a:lnTo>
                  <a:lnTo>
                    <a:pt x="152" y="54"/>
                  </a:lnTo>
                  <a:lnTo>
                    <a:pt x="153" y="54"/>
                  </a:lnTo>
                  <a:lnTo>
                    <a:pt x="153" y="55"/>
                  </a:lnTo>
                  <a:lnTo>
                    <a:pt x="155" y="57"/>
                  </a:lnTo>
                  <a:lnTo>
                    <a:pt x="156" y="59"/>
                  </a:lnTo>
                  <a:lnTo>
                    <a:pt x="156" y="68"/>
                  </a:lnTo>
                  <a:lnTo>
                    <a:pt x="155" y="72"/>
                  </a:lnTo>
                  <a:lnTo>
                    <a:pt x="152" y="76"/>
                  </a:lnTo>
                  <a:lnTo>
                    <a:pt x="145" y="83"/>
                  </a:lnTo>
                  <a:lnTo>
                    <a:pt x="142" y="85"/>
                  </a:lnTo>
                  <a:lnTo>
                    <a:pt x="149" y="109"/>
                  </a:lnTo>
                  <a:lnTo>
                    <a:pt x="229" y="159"/>
                  </a:lnTo>
                  <a:lnTo>
                    <a:pt x="219" y="121"/>
                  </a:lnTo>
                  <a:lnTo>
                    <a:pt x="217" y="123"/>
                  </a:lnTo>
                  <a:lnTo>
                    <a:pt x="203" y="123"/>
                  </a:lnTo>
                  <a:lnTo>
                    <a:pt x="198" y="120"/>
                  </a:lnTo>
                  <a:lnTo>
                    <a:pt x="193" y="114"/>
                  </a:lnTo>
                  <a:lnTo>
                    <a:pt x="191" y="111"/>
                  </a:lnTo>
                  <a:lnTo>
                    <a:pt x="190" y="110"/>
                  </a:lnTo>
                  <a:lnTo>
                    <a:pt x="190" y="109"/>
                  </a:lnTo>
                  <a:lnTo>
                    <a:pt x="191" y="109"/>
                  </a:lnTo>
                  <a:lnTo>
                    <a:pt x="193" y="107"/>
                  </a:lnTo>
                  <a:lnTo>
                    <a:pt x="196" y="106"/>
                  </a:lnTo>
                  <a:lnTo>
                    <a:pt x="200" y="106"/>
                  </a:lnTo>
                  <a:lnTo>
                    <a:pt x="204" y="104"/>
                  </a:lnTo>
                  <a:lnTo>
                    <a:pt x="212" y="107"/>
                  </a:lnTo>
                  <a:lnTo>
                    <a:pt x="217" y="111"/>
                  </a:lnTo>
                  <a:lnTo>
                    <a:pt x="211" y="90"/>
                  </a:lnTo>
                  <a:lnTo>
                    <a:pt x="211" y="88"/>
                  </a:lnTo>
                  <a:lnTo>
                    <a:pt x="212" y="86"/>
                  </a:lnTo>
                  <a:lnTo>
                    <a:pt x="217" y="86"/>
                  </a:lnTo>
                  <a:lnTo>
                    <a:pt x="219" y="89"/>
                  </a:lnTo>
                  <a:lnTo>
                    <a:pt x="226" y="118"/>
                  </a:lnTo>
                  <a:lnTo>
                    <a:pt x="226" y="117"/>
                  </a:lnTo>
                  <a:lnTo>
                    <a:pt x="228" y="114"/>
                  </a:lnTo>
                  <a:lnTo>
                    <a:pt x="229" y="110"/>
                  </a:lnTo>
                  <a:lnTo>
                    <a:pt x="232" y="107"/>
                  </a:lnTo>
                  <a:lnTo>
                    <a:pt x="236" y="104"/>
                  </a:lnTo>
                  <a:lnTo>
                    <a:pt x="239" y="103"/>
                  </a:lnTo>
                  <a:lnTo>
                    <a:pt x="241" y="102"/>
                  </a:lnTo>
                  <a:lnTo>
                    <a:pt x="242" y="102"/>
                  </a:lnTo>
                  <a:lnTo>
                    <a:pt x="242" y="103"/>
                  </a:lnTo>
                  <a:lnTo>
                    <a:pt x="243" y="104"/>
                  </a:lnTo>
                  <a:lnTo>
                    <a:pt x="243" y="107"/>
                  </a:lnTo>
                  <a:lnTo>
                    <a:pt x="245" y="111"/>
                  </a:lnTo>
                  <a:lnTo>
                    <a:pt x="245" y="116"/>
                  </a:lnTo>
                  <a:lnTo>
                    <a:pt x="243" y="120"/>
                  </a:lnTo>
                  <a:lnTo>
                    <a:pt x="241" y="124"/>
                  </a:lnTo>
                  <a:lnTo>
                    <a:pt x="234" y="131"/>
                  </a:lnTo>
                  <a:lnTo>
                    <a:pt x="231" y="133"/>
                  </a:lnTo>
                  <a:lnTo>
                    <a:pt x="241" y="166"/>
                  </a:lnTo>
                  <a:lnTo>
                    <a:pt x="260" y="179"/>
                  </a:lnTo>
                  <a:lnTo>
                    <a:pt x="255" y="194"/>
                  </a:lnTo>
                  <a:lnTo>
                    <a:pt x="174" y="144"/>
                  </a:lnTo>
                  <a:lnTo>
                    <a:pt x="169" y="152"/>
                  </a:lnTo>
                  <a:lnTo>
                    <a:pt x="165" y="162"/>
                  </a:lnTo>
                  <a:lnTo>
                    <a:pt x="162" y="169"/>
                  </a:lnTo>
                  <a:lnTo>
                    <a:pt x="162" y="171"/>
                  </a:lnTo>
                  <a:lnTo>
                    <a:pt x="155" y="168"/>
                  </a:lnTo>
                  <a:lnTo>
                    <a:pt x="158" y="159"/>
                  </a:lnTo>
                  <a:lnTo>
                    <a:pt x="162" y="148"/>
                  </a:lnTo>
                  <a:lnTo>
                    <a:pt x="167" y="140"/>
                  </a:lnTo>
                  <a:lnTo>
                    <a:pt x="59" y="72"/>
                  </a:lnTo>
                  <a:lnTo>
                    <a:pt x="56" y="80"/>
                  </a:lnTo>
                  <a:lnTo>
                    <a:pt x="49" y="89"/>
                  </a:lnTo>
                  <a:lnTo>
                    <a:pt x="38" y="97"/>
                  </a:lnTo>
                  <a:lnTo>
                    <a:pt x="25" y="102"/>
                  </a:lnTo>
                  <a:lnTo>
                    <a:pt x="13" y="100"/>
                  </a:lnTo>
                  <a:lnTo>
                    <a:pt x="4" y="99"/>
                  </a:lnTo>
                  <a:lnTo>
                    <a:pt x="0" y="97"/>
                  </a:lnTo>
                  <a:lnTo>
                    <a:pt x="2" y="93"/>
                  </a:lnTo>
                  <a:lnTo>
                    <a:pt x="6" y="85"/>
                  </a:lnTo>
                  <a:lnTo>
                    <a:pt x="13" y="75"/>
                  </a:lnTo>
                  <a:lnTo>
                    <a:pt x="24" y="68"/>
                  </a:lnTo>
                  <a:lnTo>
                    <a:pt x="38" y="65"/>
                  </a:lnTo>
                  <a:lnTo>
                    <a:pt x="51" y="66"/>
                  </a:lnTo>
                  <a:lnTo>
                    <a:pt x="42" y="61"/>
                  </a:lnTo>
                  <a:lnTo>
                    <a:pt x="28" y="54"/>
                  </a:lnTo>
                  <a:lnTo>
                    <a:pt x="21" y="47"/>
                  </a:lnTo>
                  <a:lnTo>
                    <a:pt x="14" y="38"/>
                  </a:lnTo>
                  <a:lnTo>
                    <a:pt x="11" y="26"/>
                  </a:lnTo>
                  <a:lnTo>
                    <a:pt x="13" y="13"/>
                  </a:lnTo>
                  <a:lnTo>
                    <a:pt x="14" y="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9764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6"/>
            <p:cNvSpPr>
              <a:spLocks noEditPoints="1"/>
            </p:cNvSpPr>
            <p:nvPr/>
          </p:nvSpPr>
          <p:spPr bwMode="auto">
            <a:xfrm>
              <a:off x="8302706" y="4108228"/>
              <a:ext cx="346075" cy="361950"/>
            </a:xfrm>
            <a:custGeom>
              <a:avLst/>
              <a:gdLst/>
              <a:ahLst/>
              <a:cxnLst>
                <a:cxn ang="0">
                  <a:pos x="80" y="18"/>
                </a:cxn>
                <a:cxn ang="0">
                  <a:pos x="63" y="42"/>
                </a:cxn>
                <a:cxn ang="0">
                  <a:pos x="41" y="49"/>
                </a:cxn>
                <a:cxn ang="0">
                  <a:pos x="13" y="76"/>
                </a:cxn>
                <a:cxn ang="0">
                  <a:pos x="8" y="94"/>
                </a:cxn>
                <a:cxn ang="0">
                  <a:pos x="28" y="134"/>
                </a:cxn>
                <a:cxn ang="0">
                  <a:pos x="28" y="151"/>
                </a:cxn>
                <a:cxn ang="0">
                  <a:pos x="37" y="184"/>
                </a:cxn>
                <a:cxn ang="0">
                  <a:pos x="59" y="194"/>
                </a:cxn>
                <a:cxn ang="0">
                  <a:pos x="38" y="148"/>
                </a:cxn>
                <a:cxn ang="0">
                  <a:pos x="72" y="161"/>
                </a:cxn>
                <a:cxn ang="0">
                  <a:pos x="94" y="148"/>
                </a:cxn>
                <a:cxn ang="0">
                  <a:pos x="107" y="123"/>
                </a:cxn>
                <a:cxn ang="0">
                  <a:pos x="114" y="130"/>
                </a:cxn>
                <a:cxn ang="0">
                  <a:pos x="125" y="168"/>
                </a:cxn>
                <a:cxn ang="0">
                  <a:pos x="162" y="152"/>
                </a:cxn>
                <a:cxn ang="0">
                  <a:pos x="173" y="168"/>
                </a:cxn>
                <a:cxn ang="0">
                  <a:pos x="148" y="203"/>
                </a:cxn>
                <a:cxn ang="0">
                  <a:pos x="186" y="173"/>
                </a:cxn>
                <a:cxn ang="0">
                  <a:pos x="188" y="142"/>
                </a:cxn>
                <a:cxn ang="0">
                  <a:pos x="190" y="134"/>
                </a:cxn>
                <a:cxn ang="0">
                  <a:pos x="209" y="96"/>
                </a:cxn>
                <a:cxn ang="0">
                  <a:pos x="205" y="76"/>
                </a:cxn>
                <a:cxn ang="0">
                  <a:pos x="177" y="49"/>
                </a:cxn>
                <a:cxn ang="0">
                  <a:pos x="155" y="42"/>
                </a:cxn>
                <a:cxn ang="0">
                  <a:pos x="125" y="13"/>
                </a:cxn>
                <a:cxn ang="0">
                  <a:pos x="108" y="0"/>
                </a:cxn>
                <a:cxn ang="0">
                  <a:pos x="139" y="7"/>
                </a:cxn>
                <a:cxn ang="0">
                  <a:pos x="159" y="31"/>
                </a:cxn>
                <a:cxn ang="0">
                  <a:pos x="194" y="49"/>
                </a:cxn>
                <a:cxn ang="0">
                  <a:pos x="217" y="80"/>
                </a:cxn>
                <a:cxn ang="0">
                  <a:pos x="215" y="113"/>
                </a:cxn>
                <a:cxn ang="0">
                  <a:pos x="198" y="148"/>
                </a:cxn>
                <a:cxn ang="0">
                  <a:pos x="186" y="190"/>
                </a:cxn>
                <a:cxn ang="0">
                  <a:pos x="129" y="213"/>
                </a:cxn>
                <a:cxn ang="0">
                  <a:pos x="121" y="215"/>
                </a:cxn>
                <a:cxn ang="0">
                  <a:pos x="114" y="228"/>
                </a:cxn>
                <a:cxn ang="0">
                  <a:pos x="98" y="222"/>
                </a:cxn>
                <a:cxn ang="0">
                  <a:pos x="96" y="215"/>
                </a:cxn>
                <a:cxn ang="0">
                  <a:pos x="87" y="213"/>
                </a:cxn>
                <a:cxn ang="0">
                  <a:pos x="31" y="190"/>
                </a:cxn>
                <a:cxn ang="0">
                  <a:pos x="20" y="148"/>
                </a:cxn>
                <a:cxn ang="0">
                  <a:pos x="3" y="113"/>
                </a:cxn>
                <a:cxn ang="0">
                  <a:pos x="1" y="80"/>
                </a:cxn>
                <a:cxn ang="0">
                  <a:pos x="22" y="49"/>
                </a:cxn>
                <a:cxn ang="0">
                  <a:pos x="58" y="31"/>
                </a:cxn>
                <a:cxn ang="0">
                  <a:pos x="79" y="7"/>
                </a:cxn>
              </a:cxnLst>
              <a:rect l="0" t="0" r="r" b="b"/>
              <a:pathLst>
                <a:path w="218" h="228">
                  <a:moveTo>
                    <a:pt x="108" y="10"/>
                  </a:moveTo>
                  <a:lnTo>
                    <a:pt x="91" y="13"/>
                  </a:lnTo>
                  <a:lnTo>
                    <a:pt x="80" y="18"/>
                  </a:lnTo>
                  <a:lnTo>
                    <a:pt x="65" y="34"/>
                  </a:lnTo>
                  <a:lnTo>
                    <a:pt x="63" y="40"/>
                  </a:lnTo>
                  <a:lnTo>
                    <a:pt x="63" y="42"/>
                  </a:lnTo>
                  <a:lnTo>
                    <a:pt x="62" y="45"/>
                  </a:lnTo>
                  <a:lnTo>
                    <a:pt x="59" y="45"/>
                  </a:lnTo>
                  <a:lnTo>
                    <a:pt x="41" y="49"/>
                  </a:lnTo>
                  <a:lnTo>
                    <a:pt x="27" y="58"/>
                  </a:lnTo>
                  <a:lnTo>
                    <a:pt x="18" y="66"/>
                  </a:lnTo>
                  <a:lnTo>
                    <a:pt x="13" y="76"/>
                  </a:lnTo>
                  <a:lnTo>
                    <a:pt x="10" y="85"/>
                  </a:lnTo>
                  <a:lnTo>
                    <a:pt x="8" y="92"/>
                  </a:lnTo>
                  <a:lnTo>
                    <a:pt x="8" y="94"/>
                  </a:lnTo>
                  <a:lnTo>
                    <a:pt x="10" y="111"/>
                  </a:lnTo>
                  <a:lnTo>
                    <a:pt x="17" y="124"/>
                  </a:lnTo>
                  <a:lnTo>
                    <a:pt x="28" y="134"/>
                  </a:lnTo>
                  <a:lnTo>
                    <a:pt x="30" y="137"/>
                  </a:lnTo>
                  <a:lnTo>
                    <a:pt x="30" y="142"/>
                  </a:lnTo>
                  <a:lnTo>
                    <a:pt x="28" y="151"/>
                  </a:lnTo>
                  <a:lnTo>
                    <a:pt x="28" y="161"/>
                  </a:lnTo>
                  <a:lnTo>
                    <a:pt x="31" y="173"/>
                  </a:lnTo>
                  <a:lnTo>
                    <a:pt x="37" y="184"/>
                  </a:lnTo>
                  <a:lnTo>
                    <a:pt x="51" y="196"/>
                  </a:lnTo>
                  <a:lnTo>
                    <a:pt x="69" y="203"/>
                  </a:lnTo>
                  <a:lnTo>
                    <a:pt x="59" y="194"/>
                  </a:lnTo>
                  <a:lnTo>
                    <a:pt x="51" y="182"/>
                  </a:lnTo>
                  <a:lnTo>
                    <a:pt x="44" y="168"/>
                  </a:lnTo>
                  <a:lnTo>
                    <a:pt x="38" y="148"/>
                  </a:lnTo>
                  <a:lnTo>
                    <a:pt x="42" y="148"/>
                  </a:lnTo>
                  <a:lnTo>
                    <a:pt x="55" y="152"/>
                  </a:lnTo>
                  <a:lnTo>
                    <a:pt x="72" y="161"/>
                  </a:lnTo>
                  <a:lnTo>
                    <a:pt x="91" y="177"/>
                  </a:lnTo>
                  <a:lnTo>
                    <a:pt x="91" y="168"/>
                  </a:lnTo>
                  <a:lnTo>
                    <a:pt x="94" y="148"/>
                  </a:lnTo>
                  <a:lnTo>
                    <a:pt x="98" y="139"/>
                  </a:lnTo>
                  <a:lnTo>
                    <a:pt x="103" y="130"/>
                  </a:lnTo>
                  <a:lnTo>
                    <a:pt x="107" y="123"/>
                  </a:lnTo>
                  <a:lnTo>
                    <a:pt x="108" y="120"/>
                  </a:lnTo>
                  <a:lnTo>
                    <a:pt x="110" y="123"/>
                  </a:lnTo>
                  <a:lnTo>
                    <a:pt x="114" y="130"/>
                  </a:lnTo>
                  <a:lnTo>
                    <a:pt x="119" y="139"/>
                  </a:lnTo>
                  <a:lnTo>
                    <a:pt x="122" y="148"/>
                  </a:lnTo>
                  <a:lnTo>
                    <a:pt x="125" y="168"/>
                  </a:lnTo>
                  <a:lnTo>
                    <a:pt x="125" y="177"/>
                  </a:lnTo>
                  <a:lnTo>
                    <a:pt x="145" y="161"/>
                  </a:lnTo>
                  <a:lnTo>
                    <a:pt x="162" y="152"/>
                  </a:lnTo>
                  <a:lnTo>
                    <a:pt x="174" y="148"/>
                  </a:lnTo>
                  <a:lnTo>
                    <a:pt x="179" y="148"/>
                  </a:lnTo>
                  <a:lnTo>
                    <a:pt x="173" y="168"/>
                  </a:lnTo>
                  <a:lnTo>
                    <a:pt x="166" y="182"/>
                  </a:lnTo>
                  <a:lnTo>
                    <a:pt x="157" y="194"/>
                  </a:lnTo>
                  <a:lnTo>
                    <a:pt x="148" y="203"/>
                  </a:lnTo>
                  <a:lnTo>
                    <a:pt x="166" y="196"/>
                  </a:lnTo>
                  <a:lnTo>
                    <a:pt x="180" y="184"/>
                  </a:lnTo>
                  <a:lnTo>
                    <a:pt x="186" y="173"/>
                  </a:lnTo>
                  <a:lnTo>
                    <a:pt x="188" y="161"/>
                  </a:lnTo>
                  <a:lnTo>
                    <a:pt x="190" y="151"/>
                  </a:lnTo>
                  <a:lnTo>
                    <a:pt x="188" y="142"/>
                  </a:lnTo>
                  <a:lnTo>
                    <a:pt x="188" y="139"/>
                  </a:lnTo>
                  <a:lnTo>
                    <a:pt x="187" y="137"/>
                  </a:lnTo>
                  <a:lnTo>
                    <a:pt x="190" y="134"/>
                  </a:lnTo>
                  <a:lnTo>
                    <a:pt x="201" y="124"/>
                  </a:lnTo>
                  <a:lnTo>
                    <a:pt x="207" y="111"/>
                  </a:lnTo>
                  <a:lnTo>
                    <a:pt x="209" y="96"/>
                  </a:lnTo>
                  <a:lnTo>
                    <a:pt x="209" y="93"/>
                  </a:lnTo>
                  <a:lnTo>
                    <a:pt x="208" y="86"/>
                  </a:lnTo>
                  <a:lnTo>
                    <a:pt x="205" y="76"/>
                  </a:lnTo>
                  <a:lnTo>
                    <a:pt x="200" y="66"/>
                  </a:lnTo>
                  <a:lnTo>
                    <a:pt x="191" y="58"/>
                  </a:lnTo>
                  <a:lnTo>
                    <a:pt x="177" y="49"/>
                  </a:lnTo>
                  <a:lnTo>
                    <a:pt x="157" y="45"/>
                  </a:lnTo>
                  <a:lnTo>
                    <a:pt x="155" y="45"/>
                  </a:lnTo>
                  <a:lnTo>
                    <a:pt x="155" y="42"/>
                  </a:lnTo>
                  <a:lnTo>
                    <a:pt x="146" y="25"/>
                  </a:lnTo>
                  <a:lnTo>
                    <a:pt x="138" y="18"/>
                  </a:lnTo>
                  <a:lnTo>
                    <a:pt x="125" y="13"/>
                  </a:lnTo>
                  <a:lnTo>
                    <a:pt x="110" y="10"/>
                  </a:lnTo>
                  <a:lnTo>
                    <a:pt x="108" y="10"/>
                  </a:lnTo>
                  <a:close/>
                  <a:moveTo>
                    <a:pt x="108" y="0"/>
                  </a:moveTo>
                  <a:lnTo>
                    <a:pt x="110" y="0"/>
                  </a:lnTo>
                  <a:lnTo>
                    <a:pt x="127" y="3"/>
                  </a:lnTo>
                  <a:lnTo>
                    <a:pt x="139" y="7"/>
                  </a:lnTo>
                  <a:lnTo>
                    <a:pt x="149" y="16"/>
                  </a:lnTo>
                  <a:lnTo>
                    <a:pt x="155" y="24"/>
                  </a:lnTo>
                  <a:lnTo>
                    <a:pt x="159" y="31"/>
                  </a:lnTo>
                  <a:lnTo>
                    <a:pt x="162" y="37"/>
                  </a:lnTo>
                  <a:lnTo>
                    <a:pt x="180" y="42"/>
                  </a:lnTo>
                  <a:lnTo>
                    <a:pt x="194" y="49"/>
                  </a:lnTo>
                  <a:lnTo>
                    <a:pt x="204" y="59"/>
                  </a:lnTo>
                  <a:lnTo>
                    <a:pt x="211" y="68"/>
                  </a:lnTo>
                  <a:lnTo>
                    <a:pt x="217" y="80"/>
                  </a:lnTo>
                  <a:lnTo>
                    <a:pt x="218" y="92"/>
                  </a:lnTo>
                  <a:lnTo>
                    <a:pt x="218" y="96"/>
                  </a:lnTo>
                  <a:lnTo>
                    <a:pt x="215" y="113"/>
                  </a:lnTo>
                  <a:lnTo>
                    <a:pt x="208" y="128"/>
                  </a:lnTo>
                  <a:lnTo>
                    <a:pt x="197" y="139"/>
                  </a:lnTo>
                  <a:lnTo>
                    <a:pt x="198" y="148"/>
                  </a:lnTo>
                  <a:lnTo>
                    <a:pt x="198" y="161"/>
                  </a:lnTo>
                  <a:lnTo>
                    <a:pt x="194" y="176"/>
                  </a:lnTo>
                  <a:lnTo>
                    <a:pt x="186" y="190"/>
                  </a:lnTo>
                  <a:lnTo>
                    <a:pt x="172" y="201"/>
                  </a:lnTo>
                  <a:lnTo>
                    <a:pt x="153" y="210"/>
                  </a:lnTo>
                  <a:lnTo>
                    <a:pt x="129" y="213"/>
                  </a:lnTo>
                  <a:lnTo>
                    <a:pt x="125" y="214"/>
                  </a:lnTo>
                  <a:lnTo>
                    <a:pt x="122" y="214"/>
                  </a:lnTo>
                  <a:lnTo>
                    <a:pt x="121" y="215"/>
                  </a:lnTo>
                  <a:lnTo>
                    <a:pt x="119" y="215"/>
                  </a:lnTo>
                  <a:lnTo>
                    <a:pt x="119" y="222"/>
                  </a:lnTo>
                  <a:lnTo>
                    <a:pt x="114" y="228"/>
                  </a:lnTo>
                  <a:lnTo>
                    <a:pt x="103" y="228"/>
                  </a:lnTo>
                  <a:lnTo>
                    <a:pt x="98" y="224"/>
                  </a:lnTo>
                  <a:lnTo>
                    <a:pt x="98" y="222"/>
                  </a:lnTo>
                  <a:lnTo>
                    <a:pt x="97" y="220"/>
                  </a:lnTo>
                  <a:lnTo>
                    <a:pt x="97" y="215"/>
                  </a:lnTo>
                  <a:lnTo>
                    <a:pt x="96" y="215"/>
                  </a:lnTo>
                  <a:lnTo>
                    <a:pt x="94" y="214"/>
                  </a:lnTo>
                  <a:lnTo>
                    <a:pt x="91" y="214"/>
                  </a:lnTo>
                  <a:lnTo>
                    <a:pt x="87" y="213"/>
                  </a:lnTo>
                  <a:lnTo>
                    <a:pt x="63" y="210"/>
                  </a:lnTo>
                  <a:lnTo>
                    <a:pt x="45" y="201"/>
                  </a:lnTo>
                  <a:lnTo>
                    <a:pt x="31" y="190"/>
                  </a:lnTo>
                  <a:lnTo>
                    <a:pt x="24" y="176"/>
                  </a:lnTo>
                  <a:lnTo>
                    <a:pt x="20" y="161"/>
                  </a:lnTo>
                  <a:lnTo>
                    <a:pt x="20" y="148"/>
                  </a:lnTo>
                  <a:lnTo>
                    <a:pt x="21" y="139"/>
                  </a:lnTo>
                  <a:lnTo>
                    <a:pt x="10" y="128"/>
                  </a:lnTo>
                  <a:lnTo>
                    <a:pt x="3" y="113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1" y="80"/>
                  </a:lnTo>
                  <a:lnTo>
                    <a:pt x="7" y="68"/>
                  </a:lnTo>
                  <a:lnTo>
                    <a:pt x="13" y="59"/>
                  </a:lnTo>
                  <a:lnTo>
                    <a:pt x="22" y="49"/>
                  </a:lnTo>
                  <a:lnTo>
                    <a:pt x="37" y="42"/>
                  </a:lnTo>
                  <a:lnTo>
                    <a:pt x="55" y="37"/>
                  </a:lnTo>
                  <a:lnTo>
                    <a:pt x="58" y="31"/>
                  </a:lnTo>
                  <a:lnTo>
                    <a:pt x="62" y="24"/>
                  </a:lnTo>
                  <a:lnTo>
                    <a:pt x="69" y="16"/>
                  </a:lnTo>
                  <a:lnTo>
                    <a:pt x="79" y="7"/>
                  </a:lnTo>
                  <a:lnTo>
                    <a:pt x="91" y="3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19764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8918656" y="2730278"/>
              <a:ext cx="950913" cy="74612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8" y="3"/>
                </a:cxn>
                <a:cxn ang="0">
                  <a:pos x="138" y="66"/>
                </a:cxn>
                <a:cxn ang="0">
                  <a:pos x="142" y="69"/>
                </a:cxn>
                <a:cxn ang="0">
                  <a:pos x="145" y="72"/>
                </a:cxn>
                <a:cxn ang="0">
                  <a:pos x="146" y="74"/>
                </a:cxn>
                <a:cxn ang="0">
                  <a:pos x="148" y="79"/>
                </a:cxn>
                <a:cxn ang="0">
                  <a:pos x="537" y="304"/>
                </a:cxn>
                <a:cxn ang="0">
                  <a:pos x="540" y="302"/>
                </a:cxn>
                <a:cxn ang="0">
                  <a:pos x="544" y="302"/>
                </a:cxn>
                <a:cxn ang="0">
                  <a:pos x="548" y="304"/>
                </a:cxn>
                <a:cxn ang="0">
                  <a:pos x="551" y="305"/>
                </a:cxn>
                <a:cxn ang="0">
                  <a:pos x="558" y="312"/>
                </a:cxn>
                <a:cxn ang="0">
                  <a:pos x="561" y="322"/>
                </a:cxn>
                <a:cxn ang="0">
                  <a:pos x="558" y="330"/>
                </a:cxn>
                <a:cxn ang="0">
                  <a:pos x="554" y="335"/>
                </a:cxn>
                <a:cxn ang="0">
                  <a:pos x="598" y="335"/>
                </a:cxn>
                <a:cxn ang="0">
                  <a:pos x="599" y="336"/>
                </a:cxn>
                <a:cxn ang="0">
                  <a:pos x="598" y="339"/>
                </a:cxn>
                <a:cxn ang="0">
                  <a:pos x="596" y="340"/>
                </a:cxn>
                <a:cxn ang="0">
                  <a:pos x="596" y="342"/>
                </a:cxn>
                <a:cxn ang="0">
                  <a:pos x="595" y="342"/>
                </a:cxn>
                <a:cxn ang="0">
                  <a:pos x="595" y="343"/>
                </a:cxn>
                <a:cxn ang="0">
                  <a:pos x="577" y="380"/>
                </a:cxn>
                <a:cxn ang="0">
                  <a:pos x="560" y="408"/>
                </a:cxn>
                <a:cxn ang="0">
                  <a:pos x="544" y="430"/>
                </a:cxn>
                <a:cxn ang="0">
                  <a:pos x="530" y="446"/>
                </a:cxn>
                <a:cxn ang="0">
                  <a:pos x="517" y="457"/>
                </a:cxn>
                <a:cxn ang="0">
                  <a:pos x="506" y="464"/>
                </a:cxn>
                <a:cxn ang="0">
                  <a:pos x="498" y="468"/>
                </a:cxn>
                <a:cxn ang="0">
                  <a:pos x="489" y="470"/>
                </a:cxn>
                <a:cxn ang="0">
                  <a:pos x="478" y="470"/>
                </a:cxn>
                <a:cxn ang="0">
                  <a:pos x="477" y="468"/>
                </a:cxn>
                <a:cxn ang="0">
                  <a:pos x="474" y="464"/>
                </a:cxn>
                <a:cxn ang="0">
                  <a:pos x="470" y="456"/>
                </a:cxn>
                <a:cxn ang="0">
                  <a:pos x="467" y="446"/>
                </a:cxn>
                <a:cxn ang="0">
                  <a:pos x="464" y="432"/>
                </a:cxn>
                <a:cxn ang="0">
                  <a:pos x="464" y="414"/>
                </a:cxn>
                <a:cxn ang="0">
                  <a:pos x="467" y="394"/>
                </a:cxn>
                <a:cxn ang="0">
                  <a:pos x="475" y="370"/>
                </a:cxn>
                <a:cxn ang="0">
                  <a:pos x="488" y="343"/>
                </a:cxn>
                <a:cxn ang="0">
                  <a:pos x="488" y="342"/>
                </a:cxn>
                <a:cxn ang="0">
                  <a:pos x="491" y="339"/>
                </a:cxn>
                <a:cxn ang="0">
                  <a:pos x="491" y="336"/>
                </a:cxn>
                <a:cxn ang="0">
                  <a:pos x="530" y="336"/>
                </a:cxn>
                <a:cxn ang="0">
                  <a:pos x="529" y="333"/>
                </a:cxn>
                <a:cxn ang="0">
                  <a:pos x="526" y="332"/>
                </a:cxn>
                <a:cxn ang="0">
                  <a:pos x="525" y="329"/>
                </a:cxn>
                <a:cxn ang="0">
                  <a:pos x="525" y="326"/>
                </a:cxn>
                <a:cxn ang="0">
                  <a:pos x="135" y="101"/>
                </a:cxn>
                <a:cxn ang="0">
                  <a:pos x="131" y="102"/>
                </a:cxn>
                <a:cxn ang="0">
                  <a:pos x="127" y="102"/>
                </a:cxn>
                <a:cxn ang="0">
                  <a:pos x="122" y="101"/>
                </a:cxn>
                <a:cxn ang="0">
                  <a:pos x="120" y="100"/>
                </a:cxn>
                <a:cxn ang="0">
                  <a:pos x="10" y="35"/>
                </a:cxn>
                <a:cxn ang="0">
                  <a:pos x="3" y="28"/>
                </a:cxn>
                <a:cxn ang="0">
                  <a:pos x="0" y="19"/>
                </a:cxn>
                <a:cxn ang="0">
                  <a:pos x="3" y="10"/>
                </a:cxn>
                <a:cxn ang="0">
                  <a:pos x="10" y="3"/>
                </a:cxn>
                <a:cxn ang="0">
                  <a:pos x="18" y="0"/>
                </a:cxn>
              </a:cxnLst>
              <a:rect l="0" t="0" r="r" b="b"/>
              <a:pathLst>
                <a:path w="599" h="470">
                  <a:moveTo>
                    <a:pt x="18" y="0"/>
                  </a:moveTo>
                  <a:lnTo>
                    <a:pt x="28" y="3"/>
                  </a:lnTo>
                  <a:lnTo>
                    <a:pt x="138" y="66"/>
                  </a:lnTo>
                  <a:lnTo>
                    <a:pt x="142" y="69"/>
                  </a:lnTo>
                  <a:lnTo>
                    <a:pt x="145" y="72"/>
                  </a:lnTo>
                  <a:lnTo>
                    <a:pt x="146" y="74"/>
                  </a:lnTo>
                  <a:lnTo>
                    <a:pt x="148" y="79"/>
                  </a:lnTo>
                  <a:lnTo>
                    <a:pt x="537" y="304"/>
                  </a:lnTo>
                  <a:lnTo>
                    <a:pt x="540" y="302"/>
                  </a:lnTo>
                  <a:lnTo>
                    <a:pt x="544" y="302"/>
                  </a:lnTo>
                  <a:lnTo>
                    <a:pt x="548" y="304"/>
                  </a:lnTo>
                  <a:lnTo>
                    <a:pt x="551" y="305"/>
                  </a:lnTo>
                  <a:lnTo>
                    <a:pt x="558" y="312"/>
                  </a:lnTo>
                  <a:lnTo>
                    <a:pt x="561" y="322"/>
                  </a:lnTo>
                  <a:lnTo>
                    <a:pt x="558" y="330"/>
                  </a:lnTo>
                  <a:lnTo>
                    <a:pt x="554" y="335"/>
                  </a:lnTo>
                  <a:lnTo>
                    <a:pt x="598" y="335"/>
                  </a:lnTo>
                  <a:lnTo>
                    <a:pt x="599" y="336"/>
                  </a:lnTo>
                  <a:lnTo>
                    <a:pt x="598" y="339"/>
                  </a:lnTo>
                  <a:lnTo>
                    <a:pt x="596" y="340"/>
                  </a:lnTo>
                  <a:lnTo>
                    <a:pt x="596" y="342"/>
                  </a:lnTo>
                  <a:lnTo>
                    <a:pt x="595" y="342"/>
                  </a:lnTo>
                  <a:lnTo>
                    <a:pt x="595" y="343"/>
                  </a:lnTo>
                  <a:lnTo>
                    <a:pt x="577" y="380"/>
                  </a:lnTo>
                  <a:lnTo>
                    <a:pt x="560" y="408"/>
                  </a:lnTo>
                  <a:lnTo>
                    <a:pt x="544" y="430"/>
                  </a:lnTo>
                  <a:lnTo>
                    <a:pt x="530" y="446"/>
                  </a:lnTo>
                  <a:lnTo>
                    <a:pt x="517" y="457"/>
                  </a:lnTo>
                  <a:lnTo>
                    <a:pt x="506" y="464"/>
                  </a:lnTo>
                  <a:lnTo>
                    <a:pt x="498" y="468"/>
                  </a:lnTo>
                  <a:lnTo>
                    <a:pt x="489" y="470"/>
                  </a:lnTo>
                  <a:lnTo>
                    <a:pt x="478" y="470"/>
                  </a:lnTo>
                  <a:lnTo>
                    <a:pt x="477" y="468"/>
                  </a:lnTo>
                  <a:lnTo>
                    <a:pt x="474" y="464"/>
                  </a:lnTo>
                  <a:lnTo>
                    <a:pt x="470" y="456"/>
                  </a:lnTo>
                  <a:lnTo>
                    <a:pt x="467" y="446"/>
                  </a:lnTo>
                  <a:lnTo>
                    <a:pt x="464" y="432"/>
                  </a:lnTo>
                  <a:lnTo>
                    <a:pt x="464" y="414"/>
                  </a:lnTo>
                  <a:lnTo>
                    <a:pt x="467" y="394"/>
                  </a:lnTo>
                  <a:lnTo>
                    <a:pt x="475" y="370"/>
                  </a:lnTo>
                  <a:lnTo>
                    <a:pt x="488" y="343"/>
                  </a:lnTo>
                  <a:lnTo>
                    <a:pt x="488" y="342"/>
                  </a:lnTo>
                  <a:lnTo>
                    <a:pt x="491" y="339"/>
                  </a:lnTo>
                  <a:lnTo>
                    <a:pt x="491" y="336"/>
                  </a:lnTo>
                  <a:lnTo>
                    <a:pt x="530" y="336"/>
                  </a:lnTo>
                  <a:lnTo>
                    <a:pt x="529" y="333"/>
                  </a:lnTo>
                  <a:lnTo>
                    <a:pt x="526" y="332"/>
                  </a:lnTo>
                  <a:lnTo>
                    <a:pt x="525" y="329"/>
                  </a:lnTo>
                  <a:lnTo>
                    <a:pt x="525" y="326"/>
                  </a:lnTo>
                  <a:lnTo>
                    <a:pt x="135" y="101"/>
                  </a:lnTo>
                  <a:lnTo>
                    <a:pt x="131" y="102"/>
                  </a:lnTo>
                  <a:lnTo>
                    <a:pt x="127" y="102"/>
                  </a:lnTo>
                  <a:lnTo>
                    <a:pt x="122" y="101"/>
                  </a:lnTo>
                  <a:lnTo>
                    <a:pt x="120" y="100"/>
                  </a:lnTo>
                  <a:lnTo>
                    <a:pt x="10" y="35"/>
                  </a:lnTo>
                  <a:lnTo>
                    <a:pt x="3" y="28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10" y="3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19764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9"/>
            <p:cNvSpPr>
              <a:spLocks noEditPoints="1"/>
            </p:cNvSpPr>
            <p:nvPr/>
          </p:nvSpPr>
          <p:spPr bwMode="auto">
            <a:xfrm>
              <a:off x="9121856" y="3016028"/>
              <a:ext cx="412750" cy="307975"/>
            </a:xfrm>
            <a:custGeom>
              <a:avLst/>
              <a:gdLst/>
              <a:ahLst/>
              <a:cxnLst>
                <a:cxn ang="0">
                  <a:pos x="108" y="28"/>
                </a:cxn>
                <a:cxn ang="0">
                  <a:pos x="122" y="41"/>
                </a:cxn>
                <a:cxn ang="0">
                  <a:pos x="122" y="60"/>
                </a:cxn>
                <a:cxn ang="0">
                  <a:pos x="120" y="60"/>
                </a:cxn>
                <a:cxn ang="0">
                  <a:pos x="105" y="48"/>
                </a:cxn>
                <a:cxn ang="0">
                  <a:pos x="105" y="29"/>
                </a:cxn>
                <a:cxn ang="0">
                  <a:pos x="86" y="51"/>
                </a:cxn>
                <a:cxn ang="0">
                  <a:pos x="98" y="24"/>
                </a:cxn>
                <a:cxn ang="0">
                  <a:pos x="103" y="35"/>
                </a:cxn>
                <a:cxn ang="0">
                  <a:pos x="201" y="122"/>
                </a:cxn>
                <a:cxn ang="0">
                  <a:pos x="224" y="96"/>
                </a:cxn>
                <a:cxn ang="0">
                  <a:pos x="256" y="96"/>
                </a:cxn>
                <a:cxn ang="0">
                  <a:pos x="247" y="118"/>
                </a:cxn>
                <a:cxn ang="0">
                  <a:pos x="210" y="128"/>
                </a:cxn>
                <a:cxn ang="0">
                  <a:pos x="236" y="145"/>
                </a:cxn>
                <a:cxn ang="0">
                  <a:pos x="247" y="181"/>
                </a:cxn>
                <a:cxn ang="0">
                  <a:pos x="233" y="188"/>
                </a:cxn>
                <a:cxn ang="0">
                  <a:pos x="212" y="156"/>
                </a:cxn>
                <a:cxn ang="0">
                  <a:pos x="129" y="122"/>
                </a:cxn>
                <a:cxn ang="0">
                  <a:pos x="141" y="120"/>
                </a:cxn>
                <a:cxn ang="0">
                  <a:pos x="156" y="128"/>
                </a:cxn>
                <a:cxn ang="0">
                  <a:pos x="159" y="134"/>
                </a:cxn>
                <a:cxn ang="0">
                  <a:pos x="153" y="136"/>
                </a:cxn>
                <a:cxn ang="0">
                  <a:pos x="136" y="135"/>
                </a:cxn>
                <a:cxn ang="0">
                  <a:pos x="138" y="152"/>
                </a:cxn>
                <a:cxn ang="0">
                  <a:pos x="132" y="158"/>
                </a:cxn>
                <a:cxn ang="0">
                  <a:pos x="121" y="127"/>
                </a:cxn>
                <a:cxn ang="0">
                  <a:pos x="117" y="135"/>
                </a:cxn>
                <a:cxn ang="0">
                  <a:pos x="108" y="141"/>
                </a:cxn>
                <a:cxn ang="0">
                  <a:pos x="105" y="138"/>
                </a:cxn>
                <a:cxn ang="0">
                  <a:pos x="104" y="127"/>
                </a:cxn>
                <a:cxn ang="0">
                  <a:pos x="115" y="111"/>
                </a:cxn>
                <a:cxn ang="0">
                  <a:pos x="31" y="35"/>
                </a:cxn>
                <a:cxn ang="0">
                  <a:pos x="58" y="72"/>
                </a:cxn>
                <a:cxn ang="0">
                  <a:pos x="69" y="83"/>
                </a:cxn>
                <a:cxn ang="0">
                  <a:pos x="69" y="86"/>
                </a:cxn>
                <a:cxn ang="0">
                  <a:pos x="56" y="89"/>
                </a:cxn>
                <a:cxn ang="0">
                  <a:pos x="48" y="86"/>
                </a:cxn>
                <a:cxn ang="0">
                  <a:pos x="49" y="103"/>
                </a:cxn>
                <a:cxn ang="0">
                  <a:pos x="44" y="108"/>
                </a:cxn>
                <a:cxn ang="0">
                  <a:pos x="34" y="76"/>
                </a:cxn>
                <a:cxn ang="0">
                  <a:pos x="31" y="84"/>
                </a:cxn>
                <a:cxn ang="0">
                  <a:pos x="21" y="93"/>
                </a:cxn>
                <a:cxn ang="0">
                  <a:pos x="18" y="90"/>
                </a:cxn>
                <a:cxn ang="0">
                  <a:pos x="15" y="79"/>
                </a:cxn>
                <a:cxn ang="0">
                  <a:pos x="21" y="67"/>
                </a:cxn>
                <a:cxn ang="0">
                  <a:pos x="30" y="62"/>
                </a:cxn>
                <a:cxn ang="0">
                  <a:pos x="6" y="0"/>
                </a:cxn>
              </a:cxnLst>
              <a:rect l="0" t="0" r="r" b="b"/>
              <a:pathLst>
                <a:path w="260" h="194">
                  <a:moveTo>
                    <a:pt x="105" y="27"/>
                  </a:moveTo>
                  <a:lnTo>
                    <a:pt x="107" y="27"/>
                  </a:lnTo>
                  <a:lnTo>
                    <a:pt x="108" y="28"/>
                  </a:lnTo>
                  <a:lnTo>
                    <a:pt x="114" y="31"/>
                  </a:lnTo>
                  <a:lnTo>
                    <a:pt x="120" y="36"/>
                  </a:lnTo>
                  <a:lnTo>
                    <a:pt x="122" y="41"/>
                  </a:lnTo>
                  <a:lnTo>
                    <a:pt x="124" y="45"/>
                  </a:lnTo>
                  <a:lnTo>
                    <a:pt x="124" y="59"/>
                  </a:lnTo>
                  <a:lnTo>
                    <a:pt x="122" y="60"/>
                  </a:lnTo>
                  <a:lnTo>
                    <a:pt x="122" y="62"/>
                  </a:lnTo>
                  <a:lnTo>
                    <a:pt x="121" y="62"/>
                  </a:lnTo>
                  <a:lnTo>
                    <a:pt x="120" y="60"/>
                  </a:lnTo>
                  <a:lnTo>
                    <a:pt x="114" y="58"/>
                  </a:lnTo>
                  <a:lnTo>
                    <a:pt x="108" y="52"/>
                  </a:lnTo>
                  <a:lnTo>
                    <a:pt x="105" y="48"/>
                  </a:lnTo>
                  <a:lnTo>
                    <a:pt x="104" y="42"/>
                  </a:lnTo>
                  <a:lnTo>
                    <a:pt x="104" y="32"/>
                  </a:lnTo>
                  <a:lnTo>
                    <a:pt x="105" y="29"/>
                  </a:lnTo>
                  <a:lnTo>
                    <a:pt x="105" y="27"/>
                  </a:lnTo>
                  <a:close/>
                  <a:moveTo>
                    <a:pt x="6" y="0"/>
                  </a:moveTo>
                  <a:lnTo>
                    <a:pt x="86" y="51"/>
                  </a:lnTo>
                  <a:lnTo>
                    <a:pt x="91" y="42"/>
                  </a:lnTo>
                  <a:lnTo>
                    <a:pt x="96" y="31"/>
                  </a:lnTo>
                  <a:lnTo>
                    <a:pt x="98" y="24"/>
                  </a:lnTo>
                  <a:lnTo>
                    <a:pt x="100" y="24"/>
                  </a:lnTo>
                  <a:lnTo>
                    <a:pt x="105" y="27"/>
                  </a:lnTo>
                  <a:lnTo>
                    <a:pt x="103" y="35"/>
                  </a:lnTo>
                  <a:lnTo>
                    <a:pt x="100" y="46"/>
                  </a:lnTo>
                  <a:lnTo>
                    <a:pt x="94" y="55"/>
                  </a:lnTo>
                  <a:lnTo>
                    <a:pt x="201" y="122"/>
                  </a:lnTo>
                  <a:lnTo>
                    <a:pt x="204" y="114"/>
                  </a:lnTo>
                  <a:lnTo>
                    <a:pt x="212" y="104"/>
                  </a:lnTo>
                  <a:lnTo>
                    <a:pt x="224" y="96"/>
                  </a:lnTo>
                  <a:lnTo>
                    <a:pt x="236" y="93"/>
                  </a:lnTo>
                  <a:lnTo>
                    <a:pt x="247" y="94"/>
                  </a:lnTo>
                  <a:lnTo>
                    <a:pt x="256" y="96"/>
                  </a:lnTo>
                  <a:lnTo>
                    <a:pt x="260" y="97"/>
                  </a:lnTo>
                  <a:lnTo>
                    <a:pt x="255" y="108"/>
                  </a:lnTo>
                  <a:lnTo>
                    <a:pt x="247" y="118"/>
                  </a:lnTo>
                  <a:lnTo>
                    <a:pt x="238" y="127"/>
                  </a:lnTo>
                  <a:lnTo>
                    <a:pt x="222" y="129"/>
                  </a:lnTo>
                  <a:lnTo>
                    <a:pt x="210" y="128"/>
                  </a:lnTo>
                  <a:lnTo>
                    <a:pt x="218" y="134"/>
                  </a:lnTo>
                  <a:lnTo>
                    <a:pt x="226" y="136"/>
                  </a:lnTo>
                  <a:lnTo>
                    <a:pt x="236" y="145"/>
                  </a:lnTo>
                  <a:lnTo>
                    <a:pt x="246" y="156"/>
                  </a:lnTo>
                  <a:lnTo>
                    <a:pt x="249" y="169"/>
                  </a:lnTo>
                  <a:lnTo>
                    <a:pt x="247" y="181"/>
                  </a:lnTo>
                  <a:lnTo>
                    <a:pt x="246" y="190"/>
                  </a:lnTo>
                  <a:lnTo>
                    <a:pt x="245" y="194"/>
                  </a:lnTo>
                  <a:lnTo>
                    <a:pt x="233" y="188"/>
                  </a:lnTo>
                  <a:lnTo>
                    <a:pt x="224" y="181"/>
                  </a:lnTo>
                  <a:lnTo>
                    <a:pt x="215" y="170"/>
                  </a:lnTo>
                  <a:lnTo>
                    <a:pt x="212" y="156"/>
                  </a:lnTo>
                  <a:lnTo>
                    <a:pt x="212" y="150"/>
                  </a:lnTo>
                  <a:lnTo>
                    <a:pt x="122" y="93"/>
                  </a:lnTo>
                  <a:lnTo>
                    <a:pt x="129" y="122"/>
                  </a:lnTo>
                  <a:lnTo>
                    <a:pt x="132" y="121"/>
                  </a:lnTo>
                  <a:lnTo>
                    <a:pt x="136" y="120"/>
                  </a:lnTo>
                  <a:lnTo>
                    <a:pt x="141" y="120"/>
                  </a:lnTo>
                  <a:lnTo>
                    <a:pt x="146" y="121"/>
                  </a:lnTo>
                  <a:lnTo>
                    <a:pt x="150" y="122"/>
                  </a:lnTo>
                  <a:lnTo>
                    <a:pt x="156" y="128"/>
                  </a:lnTo>
                  <a:lnTo>
                    <a:pt x="157" y="131"/>
                  </a:lnTo>
                  <a:lnTo>
                    <a:pt x="159" y="132"/>
                  </a:lnTo>
                  <a:lnTo>
                    <a:pt x="159" y="134"/>
                  </a:lnTo>
                  <a:lnTo>
                    <a:pt x="157" y="134"/>
                  </a:lnTo>
                  <a:lnTo>
                    <a:pt x="156" y="135"/>
                  </a:lnTo>
                  <a:lnTo>
                    <a:pt x="153" y="136"/>
                  </a:lnTo>
                  <a:lnTo>
                    <a:pt x="149" y="136"/>
                  </a:lnTo>
                  <a:lnTo>
                    <a:pt x="145" y="138"/>
                  </a:lnTo>
                  <a:lnTo>
                    <a:pt x="136" y="135"/>
                  </a:lnTo>
                  <a:lnTo>
                    <a:pt x="134" y="134"/>
                  </a:lnTo>
                  <a:lnTo>
                    <a:pt x="132" y="131"/>
                  </a:lnTo>
                  <a:lnTo>
                    <a:pt x="138" y="152"/>
                  </a:lnTo>
                  <a:lnTo>
                    <a:pt x="138" y="155"/>
                  </a:lnTo>
                  <a:lnTo>
                    <a:pt x="135" y="158"/>
                  </a:lnTo>
                  <a:lnTo>
                    <a:pt x="132" y="158"/>
                  </a:lnTo>
                  <a:lnTo>
                    <a:pt x="129" y="155"/>
                  </a:lnTo>
                  <a:lnTo>
                    <a:pt x="122" y="124"/>
                  </a:lnTo>
                  <a:lnTo>
                    <a:pt x="121" y="127"/>
                  </a:lnTo>
                  <a:lnTo>
                    <a:pt x="121" y="128"/>
                  </a:lnTo>
                  <a:lnTo>
                    <a:pt x="120" y="132"/>
                  </a:lnTo>
                  <a:lnTo>
                    <a:pt x="117" y="135"/>
                  </a:lnTo>
                  <a:lnTo>
                    <a:pt x="112" y="138"/>
                  </a:lnTo>
                  <a:lnTo>
                    <a:pt x="110" y="139"/>
                  </a:lnTo>
                  <a:lnTo>
                    <a:pt x="108" y="141"/>
                  </a:lnTo>
                  <a:lnTo>
                    <a:pt x="107" y="141"/>
                  </a:lnTo>
                  <a:lnTo>
                    <a:pt x="107" y="139"/>
                  </a:lnTo>
                  <a:lnTo>
                    <a:pt x="105" y="138"/>
                  </a:lnTo>
                  <a:lnTo>
                    <a:pt x="105" y="135"/>
                  </a:lnTo>
                  <a:lnTo>
                    <a:pt x="104" y="131"/>
                  </a:lnTo>
                  <a:lnTo>
                    <a:pt x="104" y="127"/>
                  </a:lnTo>
                  <a:lnTo>
                    <a:pt x="105" y="122"/>
                  </a:lnTo>
                  <a:lnTo>
                    <a:pt x="108" y="118"/>
                  </a:lnTo>
                  <a:lnTo>
                    <a:pt x="115" y="111"/>
                  </a:lnTo>
                  <a:lnTo>
                    <a:pt x="118" y="110"/>
                  </a:lnTo>
                  <a:lnTo>
                    <a:pt x="111" y="86"/>
                  </a:lnTo>
                  <a:lnTo>
                    <a:pt x="31" y="35"/>
                  </a:lnTo>
                  <a:lnTo>
                    <a:pt x="41" y="73"/>
                  </a:lnTo>
                  <a:lnTo>
                    <a:pt x="45" y="72"/>
                  </a:lnTo>
                  <a:lnTo>
                    <a:pt x="58" y="72"/>
                  </a:lnTo>
                  <a:lnTo>
                    <a:pt x="62" y="74"/>
                  </a:lnTo>
                  <a:lnTo>
                    <a:pt x="68" y="80"/>
                  </a:lnTo>
                  <a:lnTo>
                    <a:pt x="69" y="83"/>
                  </a:lnTo>
                  <a:lnTo>
                    <a:pt x="70" y="84"/>
                  </a:lnTo>
                  <a:lnTo>
                    <a:pt x="70" y="86"/>
                  </a:lnTo>
                  <a:lnTo>
                    <a:pt x="69" y="86"/>
                  </a:lnTo>
                  <a:lnTo>
                    <a:pt x="68" y="87"/>
                  </a:lnTo>
                  <a:lnTo>
                    <a:pt x="65" y="89"/>
                  </a:lnTo>
                  <a:lnTo>
                    <a:pt x="56" y="89"/>
                  </a:lnTo>
                  <a:lnTo>
                    <a:pt x="52" y="87"/>
                  </a:lnTo>
                  <a:lnTo>
                    <a:pt x="49" y="87"/>
                  </a:lnTo>
                  <a:lnTo>
                    <a:pt x="48" y="86"/>
                  </a:lnTo>
                  <a:lnTo>
                    <a:pt x="45" y="84"/>
                  </a:lnTo>
                  <a:lnTo>
                    <a:pt x="44" y="83"/>
                  </a:lnTo>
                  <a:lnTo>
                    <a:pt x="49" y="103"/>
                  </a:lnTo>
                  <a:lnTo>
                    <a:pt x="49" y="107"/>
                  </a:lnTo>
                  <a:lnTo>
                    <a:pt x="48" y="108"/>
                  </a:lnTo>
                  <a:lnTo>
                    <a:pt x="44" y="108"/>
                  </a:lnTo>
                  <a:lnTo>
                    <a:pt x="42" y="107"/>
                  </a:lnTo>
                  <a:lnTo>
                    <a:pt x="42" y="105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2" y="80"/>
                  </a:lnTo>
                  <a:lnTo>
                    <a:pt x="31" y="84"/>
                  </a:lnTo>
                  <a:lnTo>
                    <a:pt x="25" y="90"/>
                  </a:lnTo>
                  <a:lnTo>
                    <a:pt x="23" y="91"/>
                  </a:lnTo>
                  <a:lnTo>
                    <a:pt x="21" y="93"/>
                  </a:lnTo>
                  <a:lnTo>
                    <a:pt x="20" y="93"/>
                  </a:lnTo>
                  <a:lnTo>
                    <a:pt x="20" y="91"/>
                  </a:lnTo>
                  <a:lnTo>
                    <a:pt x="18" y="90"/>
                  </a:lnTo>
                  <a:lnTo>
                    <a:pt x="17" y="87"/>
                  </a:lnTo>
                  <a:lnTo>
                    <a:pt x="17" y="83"/>
                  </a:lnTo>
                  <a:lnTo>
                    <a:pt x="15" y="79"/>
                  </a:lnTo>
                  <a:lnTo>
                    <a:pt x="17" y="74"/>
                  </a:lnTo>
                  <a:lnTo>
                    <a:pt x="20" y="70"/>
                  </a:lnTo>
                  <a:lnTo>
                    <a:pt x="21" y="67"/>
                  </a:lnTo>
                  <a:lnTo>
                    <a:pt x="25" y="65"/>
                  </a:lnTo>
                  <a:lnTo>
                    <a:pt x="27" y="63"/>
                  </a:lnTo>
                  <a:lnTo>
                    <a:pt x="30" y="62"/>
                  </a:lnTo>
                  <a:lnTo>
                    <a:pt x="20" y="28"/>
                  </a:lnTo>
                  <a:lnTo>
                    <a:pt x="0" y="1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9764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0EEE886E-5696-42C5-B90C-82A7E0DEB52A}"/>
                </a:ext>
              </a:extLst>
            </p:cNvPr>
            <p:cNvGrpSpPr/>
            <p:nvPr/>
          </p:nvGrpSpPr>
          <p:grpSpPr>
            <a:xfrm>
              <a:off x="9407606" y="3590703"/>
              <a:ext cx="339725" cy="336551"/>
              <a:chOff x="9407606" y="3590703"/>
              <a:chExt cx="339725" cy="336551"/>
            </a:xfrm>
            <a:solidFill>
              <a:srgbClr val="19764D"/>
            </a:solidFill>
          </p:grpSpPr>
          <p:sp>
            <p:nvSpPr>
              <p:cNvPr id="126" name="Freeform 122"/>
              <p:cNvSpPr>
                <a:spLocks/>
              </p:cNvSpPr>
              <p:nvPr/>
            </p:nvSpPr>
            <p:spPr bwMode="auto">
              <a:xfrm>
                <a:off x="9548894" y="3590703"/>
                <a:ext cx="57150" cy="60325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23" y="5"/>
                  </a:cxn>
                  <a:cxn ang="0">
                    <a:pos x="35" y="19"/>
                  </a:cxn>
                  <a:cxn ang="0">
                    <a:pos x="36" y="28"/>
                  </a:cxn>
                  <a:cxn ang="0">
                    <a:pos x="33" y="38"/>
                  </a:cxn>
                  <a:cxn ang="0">
                    <a:pos x="18" y="36"/>
                  </a:cxn>
                  <a:cxn ang="0">
                    <a:pos x="2" y="38"/>
                  </a:cxn>
                  <a:cxn ang="0">
                    <a:pos x="0" y="28"/>
                  </a:cxn>
                  <a:cxn ang="0">
                    <a:pos x="1" y="19"/>
                  </a:cxn>
                  <a:cxn ang="0">
                    <a:pos x="7" y="12"/>
                  </a:cxn>
                  <a:cxn ang="0">
                    <a:pos x="12" y="7"/>
                  </a:cxn>
                  <a:cxn ang="0">
                    <a:pos x="18" y="0"/>
                  </a:cxn>
                </a:cxnLst>
                <a:rect l="0" t="0" r="r" b="b"/>
                <a:pathLst>
                  <a:path w="36" h="38">
                    <a:moveTo>
                      <a:pt x="18" y="0"/>
                    </a:moveTo>
                    <a:lnTo>
                      <a:pt x="23" y="5"/>
                    </a:lnTo>
                    <a:lnTo>
                      <a:pt x="35" y="19"/>
                    </a:lnTo>
                    <a:lnTo>
                      <a:pt x="36" y="28"/>
                    </a:lnTo>
                    <a:lnTo>
                      <a:pt x="33" y="38"/>
                    </a:lnTo>
                    <a:lnTo>
                      <a:pt x="18" y="36"/>
                    </a:lnTo>
                    <a:lnTo>
                      <a:pt x="2" y="38"/>
                    </a:lnTo>
                    <a:lnTo>
                      <a:pt x="0" y="28"/>
                    </a:lnTo>
                    <a:lnTo>
                      <a:pt x="1" y="19"/>
                    </a:lnTo>
                    <a:lnTo>
                      <a:pt x="7" y="12"/>
                    </a:lnTo>
                    <a:lnTo>
                      <a:pt x="12" y="7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123"/>
              <p:cNvSpPr>
                <a:spLocks/>
              </p:cNvSpPr>
              <p:nvPr/>
            </p:nvSpPr>
            <p:spPr bwMode="auto">
              <a:xfrm>
                <a:off x="9488569" y="3612928"/>
                <a:ext cx="55563" cy="6350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6" y="5"/>
                  </a:cxn>
                  <a:cxn ang="0">
                    <a:pos x="25" y="7"/>
                  </a:cxn>
                  <a:cxn ang="0">
                    <a:pos x="31" y="11"/>
                  </a:cxn>
                  <a:cxn ang="0">
                    <a:pos x="35" y="17"/>
                  </a:cxn>
                  <a:cxn ang="0">
                    <a:pos x="35" y="26"/>
                  </a:cxn>
                  <a:cxn ang="0">
                    <a:pos x="25" y="31"/>
                  </a:cxn>
                  <a:cxn ang="0">
                    <a:pos x="16" y="36"/>
                  </a:cxn>
                  <a:cxn ang="0">
                    <a:pos x="8" y="40"/>
                  </a:cxn>
                  <a:cxn ang="0">
                    <a:pos x="1" y="36"/>
                  </a:cxn>
                  <a:cxn ang="0">
                    <a:pos x="0" y="28"/>
                  </a:cxn>
                  <a:cxn ang="0">
                    <a:pos x="0" y="19"/>
                  </a:cxn>
                  <a:cxn ang="0">
                    <a:pos x="2" y="0"/>
                  </a:cxn>
                </a:cxnLst>
                <a:rect l="0" t="0" r="r" b="b"/>
                <a:pathLst>
                  <a:path w="35" h="40">
                    <a:moveTo>
                      <a:pt x="2" y="0"/>
                    </a:moveTo>
                    <a:lnTo>
                      <a:pt x="16" y="5"/>
                    </a:lnTo>
                    <a:lnTo>
                      <a:pt x="25" y="7"/>
                    </a:lnTo>
                    <a:lnTo>
                      <a:pt x="31" y="11"/>
                    </a:lnTo>
                    <a:lnTo>
                      <a:pt x="35" y="17"/>
                    </a:lnTo>
                    <a:lnTo>
                      <a:pt x="35" y="26"/>
                    </a:lnTo>
                    <a:lnTo>
                      <a:pt x="25" y="31"/>
                    </a:lnTo>
                    <a:lnTo>
                      <a:pt x="16" y="36"/>
                    </a:lnTo>
                    <a:lnTo>
                      <a:pt x="8" y="40"/>
                    </a:lnTo>
                    <a:lnTo>
                      <a:pt x="1" y="36"/>
                    </a:lnTo>
                    <a:lnTo>
                      <a:pt x="0" y="28"/>
                    </a:lnTo>
                    <a:lnTo>
                      <a:pt x="0" y="19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124"/>
              <p:cNvSpPr>
                <a:spLocks/>
              </p:cNvSpPr>
              <p:nvPr/>
            </p:nvSpPr>
            <p:spPr bwMode="auto">
              <a:xfrm>
                <a:off x="9610806" y="3612928"/>
                <a:ext cx="55563" cy="63500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35" y="19"/>
                  </a:cxn>
                  <a:cxn ang="0">
                    <a:pos x="35" y="28"/>
                  </a:cxn>
                  <a:cxn ang="0">
                    <a:pos x="34" y="36"/>
                  </a:cxn>
                  <a:cxn ang="0">
                    <a:pos x="27" y="40"/>
                  </a:cxn>
                  <a:cxn ang="0">
                    <a:pos x="14" y="32"/>
                  </a:cxn>
                  <a:cxn ang="0">
                    <a:pos x="0" y="26"/>
                  </a:cxn>
                  <a:cxn ang="0">
                    <a:pos x="0" y="17"/>
                  </a:cxn>
                  <a:cxn ang="0">
                    <a:pos x="4" y="11"/>
                  </a:cxn>
                  <a:cxn ang="0">
                    <a:pos x="10" y="7"/>
                  </a:cxn>
                  <a:cxn ang="0">
                    <a:pos x="18" y="5"/>
                  </a:cxn>
                  <a:cxn ang="0">
                    <a:pos x="32" y="0"/>
                  </a:cxn>
                </a:cxnLst>
                <a:rect l="0" t="0" r="r" b="b"/>
                <a:pathLst>
                  <a:path w="35" h="40">
                    <a:moveTo>
                      <a:pt x="32" y="0"/>
                    </a:moveTo>
                    <a:lnTo>
                      <a:pt x="35" y="19"/>
                    </a:lnTo>
                    <a:lnTo>
                      <a:pt x="35" y="28"/>
                    </a:lnTo>
                    <a:lnTo>
                      <a:pt x="34" y="36"/>
                    </a:lnTo>
                    <a:lnTo>
                      <a:pt x="27" y="40"/>
                    </a:lnTo>
                    <a:lnTo>
                      <a:pt x="14" y="32"/>
                    </a:lnTo>
                    <a:lnTo>
                      <a:pt x="0" y="26"/>
                    </a:lnTo>
                    <a:lnTo>
                      <a:pt x="0" y="17"/>
                    </a:lnTo>
                    <a:lnTo>
                      <a:pt x="4" y="11"/>
                    </a:lnTo>
                    <a:lnTo>
                      <a:pt x="10" y="7"/>
                    </a:lnTo>
                    <a:lnTo>
                      <a:pt x="18" y="5"/>
                    </a:lnTo>
                    <a:lnTo>
                      <a:pt x="3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125"/>
              <p:cNvSpPr>
                <a:spLocks noEditPoints="1"/>
              </p:cNvSpPr>
              <p:nvPr/>
            </p:nvSpPr>
            <p:spPr bwMode="auto">
              <a:xfrm>
                <a:off x="9477456" y="3658966"/>
                <a:ext cx="200025" cy="198438"/>
              </a:xfrm>
              <a:custGeom>
                <a:avLst/>
                <a:gdLst/>
                <a:ahLst/>
                <a:cxnLst>
                  <a:cxn ang="0">
                    <a:pos x="56" y="11"/>
                  </a:cxn>
                  <a:cxn ang="0">
                    <a:pos x="40" y="16"/>
                  </a:cxn>
                  <a:cxn ang="0">
                    <a:pos x="26" y="26"/>
                  </a:cxn>
                  <a:cxn ang="0">
                    <a:pos x="16" y="40"/>
                  </a:cxn>
                  <a:cxn ang="0">
                    <a:pos x="11" y="55"/>
                  </a:cxn>
                  <a:cxn ang="0">
                    <a:pos x="11" y="72"/>
                  </a:cxn>
                  <a:cxn ang="0">
                    <a:pos x="16" y="87"/>
                  </a:cxn>
                  <a:cxn ang="0">
                    <a:pos x="26" y="100"/>
                  </a:cxn>
                  <a:cxn ang="0">
                    <a:pos x="39" y="109"/>
                  </a:cxn>
                  <a:cxn ang="0">
                    <a:pos x="56" y="114"/>
                  </a:cxn>
                  <a:cxn ang="0">
                    <a:pos x="74" y="113"/>
                  </a:cxn>
                  <a:cxn ang="0">
                    <a:pos x="90" y="107"/>
                  </a:cxn>
                  <a:cxn ang="0">
                    <a:pos x="102" y="95"/>
                  </a:cxn>
                  <a:cxn ang="0">
                    <a:pos x="112" y="80"/>
                  </a:cxn>
                  <a:cxn ang="0">
                    <a:pos x="115" y="62"/>
                  </a:cxn>
                  <a:cxn ang="0">
                    <a:pos x="112" y="45"/>
                  </a:cxn>
                  <a:cxn ang="0">
                    <a:pos x="104" y="30"/>
                  </a:cxn>
                  <a:cxn ang="0">
                    <a:pos x="91" y="19"/>
                  </a:cxn>
                  <a:cxn ang="0">
                    <a:pos x="76" y="13"/>
                  </a:cxn>
                  <a:cxn ang="0">
                    <a:pos x="56" y="11"/>
                  </a:cxn>
                  <a:cxn ang="0">
                    <a:pos x="52" y="0"/>
                  </a:cxn>
                  <a:cxn ang="0">
                    <a:pos x="74" y="0"/>
                  </a:cxn>
                  <a:cxn ang="0">
                    <a:pos x="94" y="7"/>
                  </a:cxn>
                  <a:cxn ang="0">
                    <a:pos x="108" y="17"/>
                  </a:cxn>
                  <a:cxn ang="0">
                    <a:pos x="113" y="24"/>
                  </a:cxn>
                  <a:cxn ang="0">
                    <a:pos x="119" y="34"/>
                  </a:cxn>
                  <a:cxn ang="0">
                    <a:pos x="123" y="45"/>
                  </a:cxn>
                  <a:cxn ang="0">
                    <a:pos x="126" y="54"/>
                  </a:cxn>
                  <a:cxn ang="0">
                    <a:pos x="125" y="75"/>
                  </a:cxn>
                  <a:cxn ang="0">
                    <a:pos x="118" y="93"/>
                  </a:cxn>
                  <a:cxn ang="0">
                    <a:pos x="105" y="109"/>
                  </a:cxn>
                  <a:cxn ang="0">
                    <a:pos x="90" y="120"/>
                  </a:cxn>
                  <a:cxn ang="0">
                    <a:pos x="71" y="125"/>
                  </a:cxn>
                  <a:cxn ang="0">
                    <a:pos x="52" y="125"/>
                  </a:cxn>
                  <a:cxn ang="0">
                    <a:pos x="32" y="118"/>
                  </a:cxn>
                  <a:cxn ang="0">
                    <a:pos x="18" y="109"/>
                  </a:cxn>
                  <a:cxn ang="0">
                    <a:pos x="8" y="95"/>
                  </a:cxn>
                  <a:cxn ang="0">
                    <a:pos x="1" y="79"/>
                  </a:cxn>
                  <a:cxn ang="0">
                    <a:pos x="0" y="62"/>
                  </a:cxn>
                  <a:cxn ang="0">
                    <a:pos x="4" y="40"/>
                  </a:cxn>
                  <a:cxn ang="0">
                    <a:pos x="15" y="21"/>
                  </a:cxn>
                  <a:cxn ang="0">
                    <a:pos x="31" y="7"/>
                  </a:cxn>
                  <a:cxn ang="0">
                    <a:pos x="52" y="0"/>
                  </a:cxn>
                </a:cxnLst>
                <a:rect l="0" t="0" r="r" b="b"/>
                <a:pathLst>
                  <a:path w="126" h="125">
                    <a:moveTo>
                      <a:pt x="56" y="11"/>
                    </a:moveTo>
                    <a:lnTo>
                      <a:pt x="40" y="16"/>
                    </a:lnTo>
                    <a:lnTo>
                      <a:pt x="26" y="26"/>
                    </a:lnTo>
                    <a:lnTo>
                      <a:pt x="16" y="40"/>
                    </a:lnTo>
                    <a:lnTo>
                      <a:pt x="11" y="55"/>
                    </a:lnTo>
                    <a:lnTo>
                      <a:pt x="11" y="72"/>
                    </a:lnTo>
                    <a:lnTo>
                      <a:pt x="16" y="87"/>
                    </a:lnTo>
                    <a:lnTo>
                      <a:pt x="26" y="100"/>
                    </a:lnTo>
                    <a:lnTo>
                      <a:pt x="39" y="109"/>
                    </a:lnTo>
                    <a:lnTo>
                      <a:pt x="56" y="114"/>
                    </a:lnTo>
                    <a:lnTo>
                      <a:pt x="74" y="113"/>
                    </a:lnTo>
                    <a:lnTo>
                      <a:pt x="90" y="107"/>
                    </a:lnTo>
                    <a:lnTo>
                      <a:pt x="102" y="95"/>
                    </a:lnTo>
                    <a:lnTo>
                      <a:pt x="112" y="80"/>
                    </a:lnTo>
                    <a:lnTo>
                      <a:pt x="115" y="62"/>
                    </a:lnTo>
                    <a:lnTo>
                      <a:pt x="112" y="45"/>
                    </a:lnTo>
                    <a:lnTo>
                      <a:pt x="104" y="30"/>
                    </a:lnTo>
                    <a:lnTo>
                      <a:pt x="91" y="19"/>
                    </a:lnTo>
                    <a:lnTo>
                      <a:pt x="76" y="13"/>
                    </a:lnTo>
                    <a:lnTo>
                      <a:pt x="56" y="11"/>
                    </a:lnTo>
                    <a:close/>
                    <a:moveTo>
                      <a:pt x="52" y="0"/>
                    </a:moveTo>
                    <a:lnTo>
                      <a:pt x="74" y="0"/>
                    </a:lnTo>
                    <a:lnTo>
                      <a:pt x="94" y="7"/>
                    </a:lnTo>
                    <a:lnTo>
                      <a:pt x="108" y="17"/>
                    </a:lnTo>
                    <a:lnTo>
                      <a:pt x="113" y="24"/>
                    </a:lnTo>
                    <a:lnTo>
                      <a:pt x="119" y="34"/>
                    </a:lnTo>
                    <a:lnTo>
                      <a:pt x="123" y="45"/>
                    </a:lnTo>
                    <a:lnTo>
                      <a:pt x="126" y="54"/>
                    </a:lnTo>
                    <a:lnTo>
                      <a:pt x="125" y="75"/>
                    </a:lnTo>
                    <a:lnTo>
                      <a:pt x="118" y="93"/>
                    </a:lnTo>
                    <a:lnTo>
                      <a:pt x="105" y="109"/>
                    </a:lnTo>
                    <a:lnTo>
                      <a:pt x="90" y="120"/>
                    </a:lnTo>
                    <a:lnTo>
                      <a:pt x="71" y="125"/>
                    </a:lnTo>
                    <a:lnTo>
                      <a:pt x="52" y="125"/>
                    </a:lnTo>
                    <a:lnTo>
                      <a:pt x="32" y="118"/>
                    </a:lnTo>
                    <a:lnTo>
                      <a:pt x="18" y="109"/>
                    </a:lnTo>
                    <a:lnTo>
                      <a:pt x="8" y="95"/>
                    </a:lnTo>
                    <a:lnTo>
                      <a:pt x="1" y="79"/>
                    </a:lnTo>
                    <a:lnTo>
                      <a:pt x="0" y="62"/>
                    </a:lnTo>
                    <a:lnTo>
                      <a:pt x="4" y="40"/>
                    </a:lnTo>
                    <a:lnTo>
                      <a:pt x="15" y="21"/>
                    </a:lnTo>
                    <a:lnTo>
                      <a:pt x="31" y="7"/>
                    </a:lnTo>
                    <a:lnTo>
                      <a:pt x="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126"/>
              <p:cNvSpPr>
                <a:spLocks/>
              </p:cNvSpPr>
              <p:nvPr/>
            </p:nvSpPr>
            <p:spPr bwMode="auto">
              <a:xfrm>
                <a:off x="9656844" y="3668491"/>
                <a:ext cx="68263" cy="55563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0"/>
                  </a:cxn>
                  <a:cxn ang="0">
                    <a:pos x="33" y="1"/>
                  </a:cxn>
                  <a:cxn ang="0">
                    <a:pos x="43" y="3"/>
                  </a:cxn>
                  <a:cxn ang="0">
                    <a:pos x="37" y="17"/>
                  </a:cxn>
                  <a:cxn ang="0">
                    <a:pos x="34" y="25"/>
                  </a:cxn>
                  <a:cxn ang="0">
                    <a:pos x="30" y="31"/>
                  </a:cxn>
                  <a:cxn ang="0">
                    <a:pos x="24" y="35"/>
                  </a:cxn>
                  <a:cxn ang="0">
                    <a:pos x="15" y="35"/>
                  </a:cxn>
                  <a:cxn ang="0">
                    <a:pos x="9" y="22"/>
                  </a:cxn>
                  <a:cxn ang="0">
                    <a:pos x="0" y="11"/>
                  </a:cxn>
                  <a:cxn ang="0">
                    <a:pos x="6" y="3"/>
                  </a:cxn>
                  <a:cxn ang="0">
                    <a:pos x="13" y="0"/>
                  </a:cxn>
                </a:cxnLst>
                <a:rect l="0" t="0" r="r" b="b"/>
                <a:pathLst>
                  <a:path w="43" h="35">
                    <a:moveTo>
                      <a:pt x="13" y="0"/>
                    </a:moveTo>
                    <a:lnTo>
                      <a:pt x="22" y="0"/>
                    </a:lnTo>
                    <a:lnTo>
                      <a:pt x="33" y="1"/>
                    </a:lnTo>
                    <a:lnTo>
                      <a:pt x="43" y="3"/>
                    </a:lnTo>
                    <a:lnTo>
                      <a:pt x="37" y="17"/>
                    </a:lnTo>
                    <a:lnTo>
                      <a:pt x="34" y="25"/>
                    </a:lnTo>
                    <a:lnTo>
                      <a:pt x="30" y="31"/>
                    </a:lnTo>
                    <a:lnTo>
                      <a:pt x="24" y="35"/>
                    </a:lnTo>
                    <a:lnTo>
                      <a:pt x="15" y="35"/>
                    </a:lnTo>
                    <a:lnTo>
                      <a:pt x="9" y="22"/>
                    </a:lnTo>
                    <a:lnTo>
                      <a:pt x="0" y="11"/>
                    </a:lnTo>
                    <a:lnTo>
                      <a:pt x="6" y="3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127"/>
              <p:cNvSpPr>
                <a:spLocks/>
              </p:cNvSpPr>
              <p:nvPr/>
            </p:nvSpPr>
            <p:spPr bwMode="auto">
              <a:xfrm>
                <a:off x="9429831" y="3668491"/>
                <a:ext cx="66675" cy="55563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30" y="0"/>
                  </a:cxn>
                  <a:cxn ang="0">
                    <a:pos x="37" y="3"/>
                  </a:cxn>
                  <a:cxn ang="0">
                    <a:pos x="42" y="10"/>
                  </a:cxn>
                  <a:cxn ang="0">
                    <a:pos x="37" y="18"/>
                  </a:cxn>
                  <a:cxn ang="0">
                    <a:pos x="31" y="25"/>
                  </a:cxn>
                  <a:cxn ang="0">
                    <a:pos x="28" y="35"/>
                  </a:cxn>
                  <a:cxn ang="0">
                    <a:pos x="18" y="35"/>
                  </a:cxn>
                  <a:cxn ang="0">
                    <a:pos x="13" y="31"/>
                  </a:cxn>
                  <a:cxn ang="0">
                    <a:pos x="8" y="25"/>
                  </a:cxn>
                  <a:cxn ang="0">
                    <a:pos x="0" y="4"/>
                  </a:cxn>
                  <a:cxn ang="0">
                    <a:pos x="10" y="3"/>
                  </a:cxn>
                  <a:cxn ang="0">
                    <a:pos x="20" y="0"/>
                  </a:cxn>
                </a:cxnLst>
                <a:rect l="0" t="0" r="r" b="b"/>
                <a:pathLst>
                  <a:path w="42" h="35">
                    <a:moveTo>
                      <a:pt x="20" y="0"/>
                    </a:moveTo>
                    <a:lnTo>
                      <a:pt x="30" y="0"/>
                    </a:lnTo>
                    <a:lnTo>
                      <a:pt x="37" y="3"/>
                    </a:lnTo>
                    <a:lnTo>
                      <a:pt x="42" y="10"/>
                    </a:lnTo>
                    <a:lnTo>
                      <a:pt x="37" y="18"/>
                    </a:lnTo>
                    <a:lnTo>
                      <a:pt x="31" y="25"/>
                    </a:lnTo>
                    <a:lnTo>
                      <a:pt x="28" y="35"/>
                    </a:lnTo>
                    <a:lnTo>
                      <a:pt x="18" y="35"/>
                    </a:lnTo>
                    <a:lnTo>
                      <a:pt x="13" y="31"/>
                    </a:lnTo>
                    <a:lnTo>
                      <a:pt x="8" y="25"/>
                    </a:lnTo>
                    <a:lnTo>
                      <a:pt x="0" y="4"/>
                    </a:lnTo>
                    <a:lnTo>
                      <a:pt x="10" y="3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128"/>
              <p:cNvSpPr>
                <a:spLocks/>
              </p:cNvSpPr>
              <p:nvPr/>
            </p:nvSpPr>
            <p:spPr bwMode="auto">
              <a:xfrm>
                <a:off x="9407606" y="3728816"/>
                <a:ext cx="61913" cy="6032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4"/>
                  </a:cxn>
                  <a:cxn ang="0">
                    <a:pos x="38" y="20"/>
                  </a:cxn>
                  <a:cxn ang="0">
                    <a:pos x="39" y="34"/>
                  </a:cxn>
                  <a:cxn ang="0">
                    <a:pos x="30" y="38"/>
                  </a:cxn>
                  <a:cxn ang="0">
                    <a:pos x="21" y="35"/>
                  </a:cxn>
                  <a:cxn ang="0">
                    <a:pos x="13" y="31"/>
                  </a:cxn>
                  <a:cxn ang="0">
                    <a:pos x="0" y="18"/>
                  </a:cxn>
                  <a:cxn ang="0">
                    <a:pos x="7" y="14"/>
                  </a:cxn>
                  <a:cxn ang="0">
                    <a:pos x="14" y="7"/>
                  </a:cxn>
                  <a:cxn ang="0">
                    <a:pos x="21" y="1"/>
                  </a:cxn>
                  <a:cxn ang="0">
                    <a:pos x="30" y="0"/>
                  </a:cxn>
                </a:cxnLst>
                <a:rect l="0" t="0" r="r" b="b"/>
                <a:pathLst>
                  <a:path w="39" h="38">
                    <a:moveTo>
                      <a:pt x="30" y="0"/>
                    </a:moveTo>
                    <a:lnTo>
                      <a:pt x="39" y="4"/>
                    </a:lnTo>
                    <a:lnTo>
                      <a:pt x="38" y="20"/>
                    </a:lnTo>
                    <a:lnTo>
                      <a:pt x="39" y="34"/>
                    </a:lnTo>
                    <a:lnTo>
                      <a:pt x="30" y="38"/>
                    </a:lnTo>
                    <a:lnTo>
                      <a:pt x="21" y="35"/>
                    </a:lnTo>
                    <a:lnTo>
                      <a:pt x="13" y="31"/>
                    </a:lnTo>
                    <a:lnTo>
                      <a:pt x="0" y="18"/>
                    </a:lnTo>
                    <a:lnTo>
                      <a:pt x="7" y="14"/>
                    </a:lnTo>
                    <a:lnTo>
                      <a:pt x="14" y="7"/>
                    </a:lnTo>
                    <a:lnTo>
                      <a:pt x="21" y="1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129"/>
              <p:cNvSpPr>
                <a:spLocks/>
              </p:cNvSpPr>
              <p:nvPr/>
            </p:nvSpPr>
            <p:spPr bwMode="auto">
              <a:xfrm>
                <a:off x="9683831" y="3728816"/>
                <a:ext cx="63500" cy="5715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7" y="1"/>
                  </a:cxn>
                  <a:cxn ang="0">
                    <a:pos x="26" y="7"/>
                  </a:cxn>
                  <a:cxn ang="0">
                    <a:pos x="40" y="18"/>
                  </a:cxn>
                  <a:cxn ang="0">
                    <a:pos x="34" y="24"/>
                  </a:cxn>
                  <a:cxn ang="0">
                    <a:pos x="27" y="29"/>
                  </a:cxn>
                  <a:cxn ang="0">
                    <a:pos x="19" y="35"/>
                  </a:cxn>
                  <a:cxn ang="0">
                    <a:pos x="10" y="36"/>
                  </a:cxn>
                  <a:cxn ang="0">
                    <a:pos x="0" y="34"/>
                  </a:cxn>
                  <a:cxn ang="0">
                    <a:pos x="2" y="25"/>
                  </a:cxn>
                  <a:cxn ang="0">
                    <a:pos x="2" y="14"/>
                  </a:cxn>
                  <a:cxn ang="0">
                    <a:pos x="0" y="4"/>
                  </a:cxn>
                  <a:cxn ang="0">
                    <a:pos x="9" y="0"/>
                  </a:cxn>
                </a:cxnLst>
                <a:rect l="0" t="0" r="r" b="b"/>
                <a:pathLst>
                  <a:path w="40" h="36">
                    <a:moveTo>
                      <a:pt x="9" y="0"/>
                    </a:moveTo>
                    <a:lnTo>
                      <a:pt x="17" y="1"/>
                    </a:lnTo>
                    <a:lnTo>
                      <a:pt x="26" y="7"/>
                    </a:lnTo>
                    <a:lnTo>
                      <a:pt x="40" y="18"/>
                    </a:lnTo>
                    <a:lnTo>
                      <a:pt x="34" y="24"/>
                    </a:lnTo>
                    <a:lnTo>
                      <a:pt x="27" y="29"/>
                    </a:lnTo>
                    <a:lnTo>
                      <a:pt x="19" y="35"/>
                    </a:lnTo>
                    <a:lnTo>
                      <a:pt x="10" y="36"/>
                    </a:lnTo>
                    <a:lnTo>
                      <a:pt x="0" y="34"/>
                    </a:lnTo>
                    <a:lnTo>
                      <a:pt x="2" y="25"/>
                    </a:lnTo>
                    <a:lnTo>
                      <a:pt x="2" y="14"/>
                    </a:lnTo>
                    <a:lnTo>
                      <a:pt x="0" y="4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130"/>
              <p:cNvSpPr>
                <a:spLocks/>
              </p:cNvSpPr>
              <p:nvPr/>
            </p:nvSpPr>
            <p:spPr bwMode="auto">
              <a:xfrm>
                <a:off x="9656844" y="3790728"/>
                <a:ext cx="68263" cy="5873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24" y="2"/>
                  </a:cxn>
                  <a:cxn ang="0">
                    <a:pos x="30" y="6"/>
                  </a:cxn>
                  <a:cxn ang="0">
                    <a:pos x="34" y="12"/>
                  </a:cxn>
                  <a:cxn ang="0">
                    <a:pos x="43" y="33"/>
                  </a:cxn>
                  <a:cxn ang="0">
                    <a:pos x="31" y="34"/>
                  </a:cxn>
                  <a:cxn ang="0">
                    <a:pos x="20" y="37"/>
                  </a:cxn>
                  <a:cxn ang="0">
                    <a:pos x="9" y="37"/>
                  </a:cxn>
                  <a:cxn ang="0">
                    <a:pos x="8" y="35"/>
                  </a:cxn>
                  <a:cxn ang="0">
                    <a:pos x="5" y="34"/>
                  </a:cxn>
                  <a:cxn ang="0">
                    <a:pos x="3" y="31"/>
                  </a:cxn>
                  <a:cxn ang="0">
                    <a:pos x="0" y="28"/>
                  </a:cxn>
                  <a:cxn ang="0">
                    <a:pos x="0" y="27"/>
                  </a:cxn>
                  <a:cxn ang="0">
                    <a:pos x="3" y="21"/>
                  </a:cxn>
                  <a:cxn ang="0">
                    <a:pos x="6" y="19"/>
                  </a:cxn>
                  <a:cxn ang="0">
                    <a:pos x="8" y="16"/>
                  </a:cxn>
                  <a:cxn ang="0">
                    <a:pos x="10" y="12"/>
                  </a:cxn>
                  <a:cxn ang="0">
                    <a:pos x="12" y="7"/>
                  </a:cxn>
                  <a:cxn ang="0">
                    <a:pos x="15" y="3"/>
                  </a:cxn>
                  <a:cxn ang="0">
                    <a:pos x="16" y="0"/>
                  </a:cxn>
                </a:cxnLst>
                <a:rect l="0" t="0" r="r" b="b"/>
                <a:pathLst>
                  <a:path w="43" h="37">
                    <a:moveTo>
                      <a:pt x="16" y="0"/>
                    </a:moveTo>
                    <a:lnTo>
                      <a:pt x="24" y="2"/>
                    </a:lnTo>
                    <a:lnTo>
                      <a:pt x="30" y="6"/>
                    </a:lnTo>
                    <a:lnTo>
                      <a:pt x="34" y="12"/>
                    </a:lnTo>
                    <a:lnTo>
                      <a:pt x="43" y="33"/>
                    </a:lnTo>
                    <a:lnTo>
                      <a:pt x="31" y="34"/>
                    </a:lnTo>
                    <a:lnTo>
                      <a:pt x="20" y="37"/>
                    </a:lnTo>
                    <a:lnTo>
                      <a:pt x="9" y="37"/>
                    </a:lnTo>
                    <a:lnTo>
                      <a:pt x="8" y="35"/>
                    </a:lnTo>
                    <a:lnTo>
                      <a:pt x="5" y="34"/>
                    </a:lnTo>
                    <a:lnTo>
                      <a:pt x="3" y="31"/>
                    </a:lnTo>
                    <a:lnTo>
                      <a:pt x="0" y="28"/>
                    </a:lnTo>
                    <a:lnTo>
                      <a:pt x="0" y="27"/>
                    </a:lnTo>
                    <a:lnTo>
                      <a:pt x="3" y="21"/>
                    </a:lnTo>
                    <a:lnTo>
                      <a:pt x="6" y="19"/>
                    </a:lnTo>
                    <a:lnTo>
                      <a:pt x="8" y="16"/>
                    </a:lnTo>
                    <a:lnTo>
                      <a:pt x="10" y="12"/>
                    </a:lnTo>
                    <a:lnTo>
                      <a:pt x="12" y="7"/>
                    </a:lnTo>
                    <a:lnTo>
                      <a:pt x="15" y="3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131"/>
              <p:cNvSpPr>
                <a:spLocks/>
              </p:cNvSpPr>
              <p:nvPr/>
            </p:nvSpPr>
            <p:spPr bwMode="auto">
              <a:xfrm>
                <a:off x="9429831" y="3793903"/>
                <a:ext cx="66675" cy="5556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28" y="0"/>
                  </a:cxn>
                  <a:cxn ang="0">
                    <a:pos x="31" y="8"/>
                  </a:cxn>
                  <a:cxn ang="0">
                    <a:pos x="42" y="25"/>
                  </a:cxn>
                  <a:cxn ang="0">
                    <a:pos x="37" y="32"/>
                  </a:cxn>
                  <a:cxn ang="0">
                    <a:pos x="30" y="35"/>
                  </a:cxn>
                  <a:cxn ang="0">
                    <a:pos x="21" y="33"/>
                  </a:cxn>
                  <a:cxn ang="0">
                    <a:pos x="10" y="33"/>
                  </a:cxn>
                  <a:cxn ang="0">
                    <a:pos x="0" y="32"/>
                  </a:cxn>
                  <a:cxn ang="0">
                    <a:pos x="6" y="18"/>
                  </a:cxn>
                  <a:cxn ang="0">
                    <a:pos x="8" y="10"/>
                  </a:cxn>
                  <a:cxn ang="0">
                    <a:pos x="13" y="4"/>
                  </a:cxn>
                  <a:cxn ang="0">
                    <a:pos x="18" y="0"/>
                  </a:cxn>
                </a:cxnLst>
                <a:rect l="0" t="0" r="r" b="b"/>
                <a:pathLst>
                  <a:path w="42" h="35">
                    <a:moveTo>
                      <a:pt x="18" y="0"/>
                    </a:moveTo>
                    <a:lnTo>
                      <a:pt x="28" y="0"/>
                    </a:lnTo>
                    <a:lnTo>
                      <a:pt x="31" y="8"/>
                    </a:lnTo>
                    <a:lnTo>
                      <a:pt x="42" y="25"/>
                    </a:lnTo>
                    <a:lnTo>
                      <a:pt x="37" y="32"/>
                    </a:lnTo>
                    <a:lnTo>
                      <a:pt x="30" y="35"/>
                    </a:lnTo>
                    <a:lnTo>
                      <a:pt x="21" y="33"/>
                    </a:lnTo>
                    <a:lnTo>
                      <a:pt x="10" y="33"/>
                    </a:lnTo>
                    <a:lnTo>
                      <a:pt x="0" y="32"/>
                    </a:lnTo>
                    <a:lnTo>
                      <a:pt x="6" y="18"/>
                    </a:lnTo>
                    <a:lnTo>
                      <a:pt x="8" y="10"/>
                    </a:lnTo>
                    <a:lnTo>
                      <a:pt x="13" y="4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132"/>
              <p:cNvSpPr>
                <a:spLocks/>
              </p:cNvSpPr>
              <p:nvPr/>
            </p:nvSpPr>
            <p:spPr bwMode="auto">
              <a:xfrm>
                <a:off x="9488569" y="3839941"/>
                <a:ext cx="55563" cy="6667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6" y="4"/>
                  </a:cxn>
                  <a:cxn ang="0">
                    <a:pos x="25" y="10"/>
                  </a:cxn>
                  <a:cxn ang="0">
                    <a:pos x="35" y="14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4" y="34"/>
                  </a:cxn>
                  <a:cxn ang="0">
                    <a:pos x="16" y="35"/>
                  </a:cxn>
                  <a:cxn ang="0">
                    <a:pos x="9" y="38"/>
                  </a:cxn>
                  <a:cxn ang="0">
                    <a:pos x="2" y="42"/>
                  </a:cxn>
                  <a:cxn ang="0">
                    <a:pos x="0" y="23"/>
                  </a:cxn>
                  <a:cxn ang="0">
                    <a:pos x="0" y="13"/>
                  </a:cxn>
                  <a:cxn ang="0">
                    <a:pos x="1" y="6"/>
                  </a:cxn>
                  <a:cxn ang="0">
                    <a:pos x="8" y="0"/>
                  </a:cxn>
                </a:cxnLst>
                <a:rect l="0" t="0" r="r" b="b"/>
                <a:pathLst>
                  <a:path w="35" h="42">
                    <a:moveTo>
                      <a:pt x="8" y="0"/>
                    </a:moveTo>
                    <a:lnTo>
                      <a:pt x="16" y="4"/>
                    </a:lnTo>
                    <a:lnTo>
                      <a:pt x="25" y="10"/>
                    </a:lnTo>
                    <a:lnTo>
                      <a:pt x="35" y="14"/>
                    </a:lnTo>
                    <a:lnTo>
                      <a:pt x="35" y="24"/>
                    </a:lnTo>
                    <a:lnTo>
                      <a:pt x="31" y="30"/>
                    </a:lnTo>
                    <a:lnTo>
                      <a:pt x="24" y="34"/>
                    </a:lnTo>
                    <a:lnTo>
                      <a:pt x="16" y="35"/>
                    </a:lnTo>
                    <a:lnTo>
                      <a:pt x="9" y="38"/>
                    </a:lnTo>
                    <a:lnTo>
                      <a:pt x="2" y="42"/>
                    </a:lnTo>
                    <a:lnTo>
                      <a:pt x="0" y="23"/>
                    </a:lnTo>
                    <a:lnTo>
                      <a:pt x="0" y="13"/>
                    </a:lnTo>
                    <a:lnTo>
                      <a:pt x="1" y="6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133"/>
              <p:cNvSpPr>
                <a:spLocks/>
              </p:cNvSpPr>
              <p:nvPr/>
            </p:nvSpPr>
            <p:spPr bwMode="auto">
              <a:xfrm>
                <a:off x="9610806" y="3839941"/>
                <a:ext cx="55563" cy="6508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2" y="4"/>
                  </a:cxn>
                  <a:cxn ang="0">
                    <a:pos x="35" y="11"/>
                  </a:cxn>
                  <a:cxn ang="0">
                    <a:pos x="35" y="21"/>
                  </a:cxn>
                  <a:cxn ang="0">
                    <a:pos x="32" y="41"/>
                  </a:cxn>
                  <a:cxn ang="0">
                    <a:pos x="18" y="35"/>
                  </a:cxn>
                  <a:cxn ang="0">
                    <a:pos x="10" y="34"/>
                  </a:cxn>
                  <a:cxn ang="0">
                    <a:pos x="4" y="30"/>
                  </a:cxn>
                  <a:cxn ang="0">
                    <a:pos x="0" y="24"/>
                  </a:cxn>
                  <a:cxn ang="0">
                    <a:pos x="0" y="14"/>
                  </a:cxn>
                  <a:cxn ang="0">
                    <a:pos x="13" y="9"/>
                  </a:cxn>
                  <a:cxn ang="0">
                    <a:pos x="24" y="0"/>
                  </a:cxn>
                </a:cxnLst>
                <a:rect l="0" t="0" r="r" b="b"/>
                <a:pathLst>
                  <a:path w="35" h="41">
                    <a:moveTo>
                      <a:pt x="24" y="0"/>
                    </a:moveTo>
                    <a:lnTo>
                      <a:pt x="32" y="4"/>
                    </a:lnTo>
                    <a:lnTo>
                      <a:pt x="35" y="11"/>
                    </a:lnTo>
                    <a:lnTo>
                      <a:pt x="35" y="21"/>
                    </a:lnTo>
                    <a:lnTo>
                      <a:pt x="32" y="41"/>
                    </a:lnTo>
                    <a:lnTo>
                      <a:pt x="18" y="35"/>
                    </a:lnTo>
                    <a:lnTo>
                      <a:pt x="10" y="34"/>
                    </a:lnTo>
                    <a:lnTo>
                      <a:pt x="4" y="30"/>
                    </a:lnTo>
                    <a:lnTo>
                      <a:pt x="0" y="24"/>
                    </a:lnTo>
                    <a:lnTo>
                      <a:pt x="0" y="14"/>
                    </a:lnTo>
                    <a:lnTo>
                      <a:pt x="13" y="9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134"/>
              <p:cNvSpPr>
                <a:spLocks/>
              </p:cNvSpPr>
              <p:nvPr/>
            </p:nvSpPr>
            <p:spPr bwMode="auto">
              <a:xfrm>
                <a:off x="9548894" y="3865341"/>
                <a:ext cx="57150" cy="6191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8" y="3"/>
                  </a:cxn>
                  <a:cxn ang="0">
                    <a:pos x="33" y="0"/>
                  </a:cxn>
                  <a:cxn ang="0">
                    <a:pos x="36" y="10"/>
                  </a:cxn>
                  <a:cxn ang="0">
                    <a:pos x="35" y="18"/>
                  </a:cxn>
                  <a:cxn ang="0">
                    <a:pos x="23" y="32"/>
                  </a:cxn>
                  <a:cxn ang="0">
                    <a:pos x="19" y="39"/>
                  </a:cxn>
                  <a:cxn ang="0">
                    <a:pos x="7" y="26"/>
                  </a:cxn>
                  <a:cxn ang="0">
                    <a:pos x="1" y="18"/>
                  </a:cxn>
                  <a:cxn ang="0">
                    <a:pos x="0" y="10"/>
                  </a:cxn>
                  <a:cxn ang="0">
                    <a:pos x="2" y="0"/>
                  </a:cxn>
                </a:cxnLst>
                <a:rect l="0" t="0" r="r" b="b"/>
                <a:pathLst>
                  <a:path w="36" h="39">
                    <a:moveTo>
                      <a:pt x="2" y="0"/>
                    </a:moveTo>
                    <a:lnTo>
                      <a:pt x="18" y="3"/>
                    </a:lnTo>
                    <a:lnTo>
                      <a:pt x="33" y="0"/>
                    </a:lnTo>
                    <a:lnTo>
                      <a:pt x="36" y="10"/>
                    </a:lnTo>
                    <a:lnTo>
                      <a:pt x="35" y="18"/>
                    </a:lnTo>
                    <a:lnTo>
                      <a:pt x="23" y="32"/>
                    </a:lnTo>
                    <a:lnTo>
                      <a:pt x="19" y="39"/>
                    </a:lnTo>
                    <a:lnTo>
                      <a:pt x="7" y="26"/>
                    </a:lnTo>
                    <a:lnTo>
                      <a:pt x="1" y="18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9" name="Freeform 135"/>
            <p:cNvSpPr>
              <a:spLocks noEditPoints="1"/>
            </p:cNvSpPr>
            <p:nvPr/>
          </p:nvSpPr>
          <p:spPr bwMode="auto">
            <a:xfrm>
              <a:off x="7229556" y="2731866"/>
              <a:ext cx="225425" cy="460375"/>
            </a:xfrm>
            <a:custGeom>
              <a:avLst/>
              <a:gdLst/>
              <a:ahLst/>
              <a:cxnLst>
                <a:cxn ang="0">
                  <a:pos x="49" y="11"/>
                </a:cxn>
                <a:cxn ang="0">
                  <a:pos x="45" y="31"/>
                </a:cxn>
                <a:cxn ang="0">
                  <a:pos x="49" y="30"/>
                </a:cxn>
                <a:cxn ang="0">
                  <a:pos x="50" y="10"/>
                </a:cxn>
                <a:cxn ang="0">
                  <a:pos x="57" y="9"/>
                </a:cxn>
                <a:cxn ang="0">
                  <a:pos x="59" y="7"/>
                </a:cxn>
                <a:cxn ang="0">
                  <a:pos x="53" y="0"/>
                </a:cxn>
                <a:cxn ang="0">
                  <a:pos x="63" y="10"/>
                </a:cxn>
                <a:cxn ang="0">
                  <a:pos x="66" y="44"/>
                </a:cxn>
                <a:cxn ang="0">
                  <a:pos x="74" y="76"/>
                </a:cxn>
                <a:cxn ang="0">
                  <a:pos x="97" y="120"/>
                </a:cxn>
                <a:cxn ang="0">
                  <a:pos x="135" y="192"/>
                </a:cxn>
                <a:cxn ang="0">
                  <a:pos x="142" y="242"/>
                </a:cxn>
                <a:cxn ang="0">
                  <a:pos x="129" y="261"/>
                </a:cxn>
                <a:cxn ang="0">
                  <a:pos x="115" y="227"/>
                </a:cxn>
                <a:cxn ang="0">
                  <a:pos x="104" y="190"/>
                </a:cxn>
                <a:cxn ang="0">
                  <a:pos x="85" y="151"/>
                </a:cxn>
                <a:cxn ang="0">
                  <a:pos x="62" y="103"/>
                </a:cxn>
                <a:cxn ang="0">
                  <a:pos x="45" y="51"/>
                </a:cxn>
                <a:cxn ang="0">
                  <a:pos x="42" y="79"/>
                </a:cxn>
                <a:cxn ang="0">
                  <a:pos x="40" y="110"/>
                </a:cxn>
                <a:cxn ang="0">
                  <a:pos x="47" y="187"/>
                </a:cxn>
                <a:cxn ang="0">
                  <a:pos x="46" y="228"/>
                </a:cxn>
                <a:cxn ang="0">
                  <a:pos x="31" y="265"/>
                </a:cxn>
                <a:cxn ang="0">
                  <a:pos x="0" y="290"/>
                </a:cxn>
                <a:cxn ang="0">
                  <a:pos x="8" y="261"/>
                </a:cxn>
                <a:cxn ang="0">
                  <a:pos x="22" y="231"/>
                </a:cxn>
                <a:cxn ang="0">
                  <a:pos x="24" y="166"/>
                </a:cxn>
                <a:cxn ang="0">
                  <a:pos x="19" y="97"/>
                </a:cxn>
                <a:cxn ang="0">
                  <a:pos x="24" y="44"/>
                </a:cxn>
                <a:cxn ang="0">
                  <a:pos x="38" y="18"/>
                </a:cxn>
                <a:cxn ang="0">
                  <a:pos x="53" y="0"/>
                </a:cxn>
              </a:cxnLst>
              <a:rect l="0" t="0" r="r" b="b"/>
              <a:pathLst>
                <a:path w="142" h="290">
                  <a:moveTo>
                    <a:pt x="50" y="10"/>
                  </a:moveTo>
                  <a:lnTo>
                    <a:pt x="49" y="11"/>
                  </a:lnTo>
                  <a:lnTo>
                    <a:pt x="46" y="18"/>
                  </a:lnTo>
                  <a:lnTo>
                    <a:pt x="45" y="31"/>
                  </a:lnTo>
                  <a:lnTo>
                    <a:pt x="45" y="49"/>
                  </a:lnTo>
                  <a:lnTo>
                    <a:pt x="49" y="30"/>
                  </a:lnTo>
                  <a:lnTo>
                    <a:pt x="56" y="10"/>
                  </a:lnTo>
                  <a:lnTo>
                    <a:pt x="50" y="10"/>
                  </a:lnTo>
                  <a:close/>
                  <a:moveTo>
                    <a:pt x="57" y="7"/>
                  </a:moveTo>
                  <a:lnTo>
                    <a:pt x="57" y="9"/>
                  </a:lnTo>
                  <a:lnTo>
                    <a:pt x="59" y="9"/>
                  </a:lnTo>
                  <a:lnTo>
                    <a:pt x="59" y="7"/>
                  </a:lnTo>
                  <a:lnTo>
                    <a:pt x="57" y="7"/>
                  </a:lnTo>
                  <a:close/>
                  <a:moveTo>
                    <a:pt x="53" y="0"/>
                  </a:moveTo>
                  <a:lnTo>
                    <a:pt x="60" y="3"/>
                  </a:lnTo>
                  <a:lnTo>
                    <a:pt x="63" y="10"/>
                  </a:lnTo>
                  <a:lnTo>
                    <a:pt x="66" y="33"/>
                  </a:lnTo>
                  <a:lnTo>
                    <a:pt x="66" y="44"/>
                  </a:lnTo>
                  <a:lnTo>
                    <a:pt x="67" y="54"/>
                  </a:lnTo>
                  <a:lnTo>
                    <a:pt x="74" y="76"/>
                  </a:lnTo>
                  <a:lnTo>
                    <a:pt x="84" y="97"/>
                  </a:lnTo>
                  <a:lnTo>
                    <a:pt x="97" y="120"/>
                  </a:lnTo>
                  <a:lnTo>
                    <a:pt x="125" y="168"/>
                  </a:lnTo>
                  <a:lnTo>
                    <a:pt x="135" y="192"/>
                  </a:lnTo>
                  <a:lnTo>
                    <a:pt x="140" y="217"/>
                  </a:lnTo>
                  <a:lnTo>
                    <a:pt x="142" y="242"/>
                  </a:lnTo>
                  <a:lnTo>
                    <a:pt x="137" y="270"/>
                  </a:lnTo>
                  <a:lnTo>
                    <a:pt x="129" y="261"/>
                  </a:lnTo>
                  <a:lnTo>
                    <a:pt x="122" y="245"/>
                  </a:lnTo>
                  <a:lnTo>
                    <a:pt x="115" y="227"/>
                  </a:lnTo>
                  <a:lnTo>
                    <a:pt x="108" y="207"/>
                  </a:lnTo>
                  <a:lnTo>
                    <a:pt x="104" y="190"/>
                  </a:lnTo>
                  <a:lnTo>
                    <a:pt x="98" y="176"/>
                  </a:lnTo>
                  <a:lnTo>
                    <a:pt x="85" y="151"/>
                  </a:lnTo>
                  <a:lnTo>
                    <a:pt x="73" y="127"/>
                  </a:lnTo>
                  <a:lnTo>
                    <a:pt x="62" y="103"/>
                  </a:lnTo>
                  <a:lnTo>
                    <a:pt x="52" y="78"/>
                  </a:lnTo>
                  <a:lnTo>
                    <a:pt x="45" y="51"/>
                  </a:lnTo>
                  <a:lnTo>
                    <a:pt x="45" y="65"/>
                  </a:lnTo>
                  <a:lnTo>
                    <a:pt x="42" y="79"/>
                  </a:lnTo>
                  <a:lnTo>
                    <a:pt x="40" y="94"/>
                  </a:lnTo>
                  <a:lnTo>
                    <a:pt x="40" y="110"/>
                  </a:lnTo>
                  <a:lnTo>
                    <a:pt x="45" y="149"/>
                  </a:lnTo>
                  <a:lnTo>
                    <a:pt x="47" y="187"/>
                  </a:lnTo>
                  <a:lnTo>
                    <a:pt x="47" y="207"/>
                  </a:lnTo>
                  <a:lnTo>
                    <a:pt x="46" y="228"/>
                  </a:lnTo>
                  <a:lnTo>
                    <a:pt x="40" y="248"/>
                  </a:lnTo>
                  <a:lnTo>
                    <a:pt x="31" y="265"/>
                  </a:lnTo>
                  <a:lnTo>
                    <a:pt x="18" y="279"/>
                  </a:lnTo>
                  <a:lnTo>
                    <a:pt x="0" y="290"/>
                  </a:lnTo>
                  <a:lnTo>
                    <a:pt x="2" y="276"/>
                  </a:lnTo>
                  <a:lnTo>
                    <a:pt x="8" y="261"/>
                  </a:lnTo>
                  <a:lnTo>
                    <a:pt x="17" y="245"/>
                  </a:lnTo>
                  <a:lnTo>
                    <a:pt x="22" y="231"/>
                  </a:lnTo>
                  <a:lnTo>
                    <a:pt x="25" y="199"/>
                  </a:lnTo>
                  <a:lnTo>
                    <a:pt x="24" y="166"/>
                  </a:lnTo>
                  <a:lnTo>
                    <a:pt x="21" y="134"/>
                  </a:lnTo>
                  <a:lnTo>
                    <a:pt x="19" y="97"/>
                  </a:lnTo>
                  <a:lnTo>
                    <a:pt x="21" y="61"/>
                  </a:lnTo>
                  <a:lnTo>
                    <a:pt x="24" y="44"/>
                  </a:lnTo>
                  <a:lnTo>
                    <a:pt x="31" y="27"/>
                  </a:lnTo>
                  <a:lnTo>
                    <a:pt x="38" y="18"/>
                  </a:lnTo>
                  <a:lnTo>
                    <a:pt x="47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19764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628F4515-8017-406E-867F-5DD21FCA8B17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7862378" y="2285107"/>
              <a:ext cx="449710" cy="449710"/>
              <a:chOff x="4025900" y="4808538"/>
              <a:chExt cx="803275" cy="803275"/>
            </a:xfrm>
            <a:solidFill>
              <a:srgbClr val="19764D"/>
            </a:solidFill>
          </p:grpSpPr>
          <p:sp>
            <p:nvSpPr>
              <p:cNvPr id="156" name="Rectangle 5">
                <a:extLst>
                  <a:ext uri="{FF2B5EF4-FFF2-40B4-BE49-F238E27FC236}">
                    <a16:creationId xmlns:a16="http://schemas.microsoft.com/office/drawing/2014/main" id="{3760FB80-8053-4CFC-905A-BA702D6A5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0413" y="5238751"/>
                <a:ext cx="258762" cy="1158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" name="Freeform 6">
                <a:extLst>
                  <a:ext uri="{FF2B5EF4-FFF2-40B4-BE49-F238E27FC236}">
                    <a16:creationId xmlns:a16="http://schemas.microsoft.com/office/drawing/2014/main" id="{DFC341E3-E1ED-44DC-82E1-061B981864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68775" y="5468938"/>
                <a:ext cx="660400" cy="142875"/>
              </a:xfrm>
              <a:custGeom>
                <a:avLst/>
                <a:gdLst>
                  <a:gd name="T0" fmla="*/ 1630 w 1829"/>
                  <a:gd name="T1" fmla="*/ 0 h 397"/>
                  <a:gd name="T2" fmla="*/ 198 w 1829"/>
                  <a:gd name="T3" fmla="*/ 0 h 397"/>
                  <a:gd name="T4" fmla="*/ 0 w 1829"/>
                  <a:gd name="T5" fmla="*/ 199 h 397"/>
                  <a:gd name="T6" fmla="*/ 198 w 1829"/>
                  <a:gd name="T7" fmla="*/ 397 h 397"/>
                  <a:gd name="T8" fmla="*/ 1630 w 1829"/>
                  <a:gd name="T9" fmla="*/ 397 h 397"/>
                  <a:gd name="T10" fmla="*/ 1829 w 1829"/>
                  <a:gd name="T11" fmla="*/ 199 h 397"/>
                  <a:gd name="T12" fmla="*/ 1630 w 1829"/>
                  <a:gd name="T13" fmla="*/ 0 h 397"/>
                  <a:gd name="T14" fmla="*/ 437 w 1829"/>
                  <a:gd name="T15" fmla="*/ 358 h 397"/>
                  <a:gd name="T16" fmla="*/ 278 w 1829"/>
                  <a:gd name="T17" fmla="*/ 199 h 397"/>
                  <a:gd name="T18" fmla="*/ 437 w 1829"/>
                  <a:gd name="T19" fmla="*/ 40 h 397"/>
                  <a:gd name="T20" fmla="*/ 596 w 1829"/>
                  <a:gd name="T21" fmla="*/ 199 h 397"/>
                  <a:gd name="T22" fmla="*/ 437 w 1829"/>
                  <a:gd name="T23" fmla="*/ 358 h 397"/>
                  <a:gd name="T24" fmla="*/ 914 w 1829"/>
                  <a:gd name="T25" fmla="*/ 358 h 397"/>
                  <a:gd name="T26" fmla="*/ 755 w 1829"/>
                  <a:gd name="T27" fmla="*/ 199 h 397"/>
                  <a:gd name="T28" fmla="*/ 914 w 1829"/>
                  <a:gd name="T29" fmla="*/ 40 h 397"/>
                  <a:gd name="T30" fmla="*/ 1073 w 1829"/>
                  <a:gd name="T31" fmla="*/ 199 h 397"/>
                  <a:gd name="T32" fmla="*/ 914 w 1829"/>
                  <a:gd name="T33" fmla="*/ 358 h 397"/>
                  <a:gd name="T34" fmla="*/ 1391 w 1829"/>
                  <a:gd name="T35" fmla="*/ 358 h 397"/>
                  <a:gd name="T36" fmla="*/ 1232 w 1829"/>
                  <a:gd name="T37" fmla="*/ 199 h 397"/>
                  <a:gd name="T38" fmla="*/ 1391 w 1829"/>
                  <a:gd name="T39" fmla="*/ 40 h 397"/>
                  <a:gd name="T40" fmla="*/ 1550 w 1829"/>
                  <a:gd name="T41" fmla="*/ 199 h 397"/>
                  <a:gd name="T42" fmla="*/ 1391 w 1829"/>
                  <a:gd name="T43" fmla="*/ 35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29" h="397">
                    <a:moveTo>
                      <a:pt x="1630" y="0"/>
                    </a:moveTo>
                    <a:lnTo>
                      <a:pt x="198" y="0"/>
                    </a:lnTo>
                    <a:cubicBezTo>
                      <a:pt x="89" y="0"/>
                      <a:pt x="0" y="89"/>
                      <a:pt x="0" y="199"/>
                    </a:cubicBezTo>
                    <a:cubicBezTo>
                      <a:pt x="0" y="308"/>
                      <a:pt x="89" y="397"/>
                      <a:pt x="198" y="397"/>
                    </a:cubicBezTo>
                    <a:lnTo>
                      <a:pt x="1630" y="397"/>
                    </a:lnTo>
                    <a:cubicBezTo>
                      <a:pt x="1740" y="397"/>
                      <a:pt x="1829" y="308"/>
                      <a:pt x="1829" y="199"/>
                    </a:cubicBezTo>
                    <a:cubicBezTo>
                      <a:pt x="1829" y="89"/>
                      <a:pt x="1740" y="0"/>
                      <a:pt x="1630" y="0"/>
                    </a:cubicBezTo>
                    <a:close/>
                    <a:moveTo>
                      <a:pt x="437" y="358"/>
                    </a:moveTo>
                    <a:cubicBezTo>
                      <a:pt x="349" y="358"/>
                      <a:pt x="278" y="287"/>
                      <a:pt x="278" y="199"/>
                    </a:cubicBezTo>
                    <a:cubicBezTo>
                      <a:pt x="278" y="111"/>
                      <a:pt x="349" y="40"/>
                      <a:pt x="437" y="40"/>
                    </a:cubicBezTo>
                    <a:cubicBezTo>
                      <a:pt x="525" y="40"/>
                      <a:pt x="596" y="111"/>
                      <a:pt x="596" y="199"/>
                    </a:cubicBezTo>
                    <a:cubicBezTo>
                      <a:pt x="596" y="287"/>
                      <a:pt x="525" y="358"/>
                      <a:pt x="437" y="358"/>
                    </a:cubicBezTo>
                    <a:close/>
                    <a:moveTo>
                      <a:pt x="914" y="358"/>
                    </a:moveTo>
                    <a:cubicBezTo>
                      <a:pt x="826" y="358"/>
                      <a:pt x="755" y="287"/>
                      <a:pt x="755" y="199"/>
                    </a:cubicBezTo>
                    <a:cubicBezTo>
                      <a:pt x="755" y="111"/>
                      <a:pt x="826" y="40"/>
                      <a:pt x="914" y="40"/>
                    </a:cubicBezTo>
                    <a:cubicBezTo>
                      <a:pt x="1002" y="40"/>
                      <a:pt x="1073" y="111"/>
                      <a:pt x="1073" y="199"/>
                    </a:cubicBezTo>
                    <a:cubicBezTo>
                      <a:pt x="1073" y="287"/>
                      <a:pt x="1002" y="358"/>
                      <a:pt x="914" y="358"/>
                    </a:cubicBezTo>
                    <a:close/>
                    <a:moveTo>
                      <a:pt x="1391" y="358"/>
                    </a:moveTo>
                    <a:cubicBezTo>
                      <a:pt x="1303" y="358"/>
                      <a:pt x="1232" y="287"/>
                      <a:pt x="1232" y="199"/>
                    </a:cubicBezTo>
                    <a:cubicBezTo>
                      <a:pt x="1232" y="111"/>
                      <a:pt x="1303" y="40"/>
                      <a:pt x="1391" y="40"/>
                    </a:cubicBezTo>
                    <a:cubicBezTo>
                      <a:pt x="1479" y="40"/>
                      <a:pt x="1550" y="111"/>
                      <a:pt x="1550" y="199"/>
                    </a:cubicBezTo>
                    <a:cubicBezTo>
                      <a:pt x="1550" y="287"/>
                      <a:pt x="1479" y="358"/>
                      <a:pt x="1391" y="3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" name="Oval 7">
                <a:extLst>
                  <a:ext uri="{FF2B5EF4-FFF2-40B4-BE49-F238E27FC236}">
                    <a16:creationId xmlns:a16="http://schemas.microsoft.com/office/drawing/2014/main" id="{6B666FA4-73C9-49AE-BA73-FB98A97C5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7363" y="5511801"/>
                <a:ext cx="58737" cy="571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" name="Oval 8">
                <a:extLst>
                  <a:ext uri="{FF2B5EF4-FFF2-40B4-BE49-F238E27FC236}">
                    <a16:creationId xmlns:a16="http://schemas.microsoft.com/office/drawing/2014/main" id="{E8D1D231-5EBE-4B8D-8A34-B2FA32900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1850" y="5511801"/>
                <a:ext cx="57150" cy="571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" name="Rectangle 9">
                <a:extLst>
                  <a:ext uri="{FF2B5EF4-FFF2-40B4-BE49-F238E27FC236}">
                    <a16:creationId xmlns:a16="http://schemas.microsoft.com/office/drawing/2014/main" id="{6CF7B40B-5C97-4D09-A6CF-468B92698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4500" y="5383213"/>
                <a:ext cx="487362" cy="571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" name="Oval 10">
                <a:extLst>
                  <a:ext uri="{FF2B5EF4-FFF2-40B4-BE49-F238E27FC236}">
                    <a16:creationId xmlns:a16="http://schemas.microsoft.com/office/drawing/2014/main" id="{C2374C99-1BA1-41F4-8919-2CECDA98C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400" y="5511801"/>
                <a:ext cx="57150" cy="571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" name="Freeform 11">
                <a:extLst>
                  <a:ext uri="{FF2B5EF4-FFF2-40B4-BE49-F238E27FC236}">
                    <a16:creationId xmlns:a16="http://schemas.microsoft.com/office/drawing/2014/main" id="{B33FDC96-47D2-40D1-B040-3620E68CC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900" y="4808538"/>
                <a:ext cx="323850" cy="373063"/>
              </a:xfrm>
              <a:custGeom>
                <a:avLst/>
                <a:gdLst>
                  <a:gd name="T0" fmla="*/ 0 w 898"/>
                  <a:gd name="T1" fmla="*/ 0 h 1034"/>
                  <a:gd name="T2" fmla="*/ 0 w 898"/>
                  <a:gd name="T3" fmla="*/ 1034 h 1034"/>
                  <a:gd name="T4" fmla="*/ 46 w 898"/>
                  <a:gd name="T5" fmla="*/ 1034 h 1034"/>
                  <a:gd name="T6" fmla="*/ 160 w 898"/>
                  <a:gd name="T7" fmla="*/ 291 h 1034"/>
                  <a:gd name="T8" fmla="*/ 187 w 898"/>
                  <a:gd name="T9" fmla="*/ 259 h 1034"/>
                  <a:gd name="T10" fmla="*/ 227 w 898"/>
                  <a:gd name="T11" fmla="*/ 269 h 1034"/>
                  <a:gd name="T12" fmla="*/ 786 w 898"/>
                  <a:gd name="T13" fmla="*/ 828 h 1034"/>
                  <a:gd name="T14" fmla="*/ 898 w 898"/>
                  <a:gd name="T15" fmla="*/ 716 h 1034"/>
                  <a:gd name="T16" fmla="*/ 182 w 898"/>
                  <a:gd name="T17" fmla="*/ 0 h 1034"/>
                  <a:gd name="T18" fmla="*/ 0 w 898"/>
                  <a:gd name="T19" fmla="*/ 0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8" h="1034">
                    <a:moveTo>
                      <a:pt x="0" y="0"/>
                    </a:moveTo>
                    <a:lnTo>
                      <a:pt x="0" y="1034"/>
                    </a:lnTo>
                    <a:lnTo>
                      <a:pt x="46" y="1034"/>
                    </a:lnTo>
                    <a:lnTo>
                      <a:pt x="160" y="291"/>
                    </a:lnTo>
                    <a:cubicBezTo>
                      <a:pt x="162" y="276"/>
                      <a:pt x="172" y="264"/>
                      <a:pt x="187" y="259"/>
                    </a:cubicBezTo>
                    <a:cubicBezTo>
                      <a:pt x="201" y="255"/>
                      <a:pt x="217" y="259"/>
                      <a:pt x="227" y="269"/>
                    </a:cubicBezTo>
                    <a:lnTo>
                      <a:pt x="786" y="828"/>
                    </a:lnTo>
                    <a:lnTo>
                      <a:pt x="898" y="716"/>
                    </a:lnTo>
                    <a:lnTo>
                      <a:pt x="18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" name="Freeform 12">
                <a:extLst>
                  <a:ext uri="{FF2B5EF4-FFF2-40B4-BE49-F238E27FC236}">
                    <a16:creationId xmlns:a16="http://schemas.microsoft.com/office/drawing/2014/main" id="{91F2AE56-F61C-4205-A2BF-B1B0EFF8F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900" y="5210176"/>
                <a:ext cx="139700" cy="134938"/>
              </a:xfrm>
              <a:custGeom>
                <a:avLst/>
                <a:gdLst>
                  <a:gd name="T0" fmla="*/ 0 w 387"/>
                  <a:gd name="T1" fmla="*/ 178 h 373"/>
                  <a:gd name="T2" fmla="*/ 293 w 387"/>
                  <a:gd name="T3" fmla="*/ 373 h 373"/>
                  <a:gd name="T4" fmla="*/ 387 w 387"/>
                  <a:gd name="T5" fmla="*/ 0 h 373"/>
                  <a:gd name="T6" fmla="*/ 0 w 387"/>
                  <a:gd name="T7" fmla="*/ 0 h 373"/>
                  <a:gd name="T8" fmla="*/ 0 w 387"/>
                  <a:gd name="T9" fmla="*/ 178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7" h="373">
                    <a:moveTo>
                      <a:pt x="0" y="178"/>
                    </a:moveTo>
                    <a:lnTo>
                      <a:pt x="293" y="373"/>
                    </a:lnTo>
                    <a:lnTo>
                      <a:pt x="387" y="0"/>
                    </a:lnTo>
                    <a:lnTo>
                      <a:pt x="0" y="0"/>
                    </a:lnTo>
                    <a:lnTo>
                      <a:pt x="0" y="1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" name="Freeform 13">
                <a:extLst>
                  <a:ext uri="{FF2B5EF4-FFF2-40B4-BE49-F238E27FC236}">
                    <a16:creationId xmlns:a16="http://schemas.microsoft.com/office/drawing/2014/main" id="{4CCCE507-C1DA-4375-94E7-16BCB78E3C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3075" y="5038726"/>
                <a:ext cx="258762" cy="315913"/>
              </a:xfrm>
              <a:custGeom>
                <a:avLst/>
                <a:gdLst>
                  <a:gd name="T0" fmla="*/ 266 w 715"/>
                  <a:gd name="T1" fmla="*/ 108 h 875"/>
                  <a:gd name="T2" fmla="*/ 98 w 715"/>
                  <a:gd name="T3" fmla="*/ 276 h 875"/>
                  <a:gd name="T4" fmla="*/ 0 w 715"/>
                  <a:gd name="T5" fmla="*/ 374 h 875"/>
                  <a:gd name="T6" fmla="*/ 0 w 715"/>
                  <a:gd name="T7" fmla="*/ 875 h 875"/>
                  <a:gd name="T8" fmla="*/ 715 w 715"/>
                  <a:gd name="T9" fmla="*/ 875 h 875"/>
                  <a:gd name="T10" fmla="*/ 715 w 715"/>
                  <a:gd name="T11" fmla="*/ 0 h 875"/>
                  <a:gd name="T12" fmla="*/ 374 w 715"/>
                  <a:gd name="T13" fmla="*/ 0 h 875"/>
                  <a:gd name="T14" fmla="*/ 266 w 715"/>
                  <a:gd name="T15" fmla="*/ 108 h 875"/>
                  <a:gd name="T16" fmla="*/ 423 w 715"/>
                  <a:gd name="T17" fmla="*/ 80 h 875"/>
                  <a:gd name="T18" fmla="*/ 596 w 715"/>
                  <a:gd name="T19" fmla="*/ 80 h 875"/>
                  <a:gd name="T20" fmla="*/ 636 w 715"/>
                  <a:gd name="T21" fmla="*/ 119 h 875"/>
                  <a:gd name="T22" fmla="*/ 636 w 715"/>
                  <a:gd name="T23" fmla="*/ 517 h 875"/>
                  <a:gd name="T24" fmla="*/ 596 w 715"/>
                  <a:gd name="T25" fmla="*/ 557 h 875"/>
                  <a:gd name="T26" fmla="*/ 119 w 715"/>
                  <a:gd name="T27" fmla="*/ 557 h 875"/>
                  <a:gd name="T28" fmla="*/ 79 w 715"/>
                  <a:gd name="T29" fmla="*/ 517 h 875"/>
                  <a:gd name="T30" fmla="*/ 79 w 715"/>
                  <a:gd name="T31" fmla="*/ 424 h 875"/>
                  <a:gd name="T32" fmla="*/ 91 w 715"/>
                  <a:gd name="T33" fmla="*/ 396 h 875"/>
                  <a:gd name="T34" fmla="*/ 395 w 715"/>
                  <a:gd name="T35" fmla="*/ 91 h 875"/>
                  <a:gd name="T36" fmla="*/ 423 w 715"/>
                  <a:gd name="T37" fmla="*/ 80 h 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15" h="875">
                    <a:moveTo>
                      <a:pt x="266" y="108"/>
                    </a:moveTo>
                    <a:lnTo>
                      <a:pt x="98" y="276"/>
                    </a:lnTo>
                    <a:lnTo>
                      <a:pt x="0" y="374"/>
                    </a:lnTo>
                    <a:lnTo>
                      <a:pt x="0" y="875"/>
                    </a:lnTo>
                    <a:lnTo>
                      <a:pt x="715" y="875"/>
                    </a:lnTo>
                    <a:lnTo>
                      <a:pt x="715" y="0"/>
                    </a:lnTo>
                    <a:lnTo>
                      <a:pt x="374" y="0"/>
                    </a:lnTo>
                    <a:lnTo>
                      <a:pt x="266" y="108"/>
                    </a:lnTo>
                    <a:close/>
                    <a:moveTo>
                      <a:pt x="423" y="80"/>
                    </a:moveTo>
                    <a:lnTo>
                      <a:pt x="596" y="80"/>
                    </a:lnTo>
                    <a:cubicBezTo>
                      <a:pt x="618" y="80"/>
                      <a:pt x="636" y="97"/>
                      <a:pt x="636" y="119"/>
                    </a:cubicBezTo>
                    <a:lnTo>
                      <a:pt x="636" y="517"/>
                    </a:lnTo>
                    <a:cubicBezTo>
                      <a:pt x="636" y="539"/>
                      <a:pt x="618" y="557"/>
                      <a:pt x="596" y="557"/>
                    </a:cubicBezTo>
                    <a:lnTo>
                      <a:pt x="119" y="557"/>
                    </a:lnTo>
                    <a:cubicBezTo>
                      <a:pt x="97" y="557"/>
                      <a:pt x="79" y="539"/>
                      <a:pt x="79" y="517"/>
                    </a:cubicBezTo>
                    <a:lnTo>
                      <a:pt x="79" y="424"/>
                    </a:lnTo>
                    <a:cubicBezTo>
                      <a:pt x="79" y="413"/>
                      <a:pt x="83" y="403"/>
                      <a:pt x="91" y="396"/>
                    </a:cubicBezTo>
                    <a:lnTo>
                      <a:pt x="395" y="91"/>
                    </a:lnTo>
                    <a:cubicBezTo>
                      <a:pt x="403" y="84"/>
                      <a:pt x="413" y="80"/>
                      <a:pt x="423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" name="Freeform 14">
                <a:extLst>
                  <a:ext uri="{FF2B5EF4-FFF2-40B4-BE49-F238E27FC236}">
                    <a16:creationId xmlns:a16="http://schemas.microsoft.com/office/drawing/2014/main" id="{65FFD3F7-13A3-48CE-9E32-3520655EB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0225" y="5095876"/>
                <a:ext cx="144462" cy="114300"/>
              </a:xfrm>
              <a:custGeom>
                <a:avLst/>
                <a:gdLst>
                  <a:gd name="T0" fmla="*/ 397 w 397"/>
                  <a:gd name="T1" fmla="*/ 0 h 318"/>
                  <a:gd name="T2" fmla="*/ 281 w 397"/>
                  <a:gd name="T3" fmla="*/ 0 h 318"/>
                  <a:gd name="T4" fmla="*/ 0 w 397"/>
                  <a:gd name="T5" fmla="*/ 281 h 318"/>
                  <a:gd name="T6" fmla="*/ 0 w 397"/>
                  <a:gd name="T7" fmla="*/ 318 h 318"/>
                  <a:gd name="T8" fmla="*/ 397 w 397"/>
                  <a:gd name="T9" fmla="*/ 318 h 318"/>
                  <a:gd name="T10" fmla="*/ 397 w 397"/>
                  <a:gd name="T11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7" h="318">
                    <a:moveTo>
                      <a:pt x="397" y="0"/>
                    </a:moveTo>
                    <a:lnTo>
                      <a:pt x="281" y="0"/>
                    </a:lnTo>
                    <a:lnTo>
                      <a:pt x="0" y="281"/>
                    </a:lnTo>
                    <a:lnTo>
                      <a:pt x="0" y="318"/>
                    </a:lnTo>
                    <a:lnTo>
                      <a:pt x="397" y="318"/>
                    </a:lnTo>
                    <a:lnTo>
                      <a:pt x="39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66" name="Freeform 15">
              <a:extLst>
                <a:ext uri="{FF2B5EF4-FFF2-40B4-BE49-F238E27FC236}">
                  <a16:creationId xmlns:a16="http://schemas.microsoft.com/office/drawing/2014/main" id="{A4C01343-8B3E-404F-A7F5-0498503D60C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78794" y="1560345"/>
              <a:ext cx="209031" cy="299423"/>
            </a:xfrm>
            <a:custGeom>
              <a:avLst/>
              <a:gdLst>
                <a:gd name="T0" fmla="*/ 652 w 1305"/>
                <a:gd name="T1" fmla="*/ 1211 h 1864"/>
                <a:gd name="T2" fmla="*/ 466 w 1305"/>
                <a:gd name="T3" fmla="*/ 1025 h 1864"/>
                <a:gd name="T4" fmla="*/ 652 w 1305"/>
                <a:gd name="T5" fmla="*/ 652 h 1864"/>
                <a:gd name="T6" fmla="*/ 838 w 1305"/>
                <a:gd name="T7" fmla="*/ 1025 h 1864"/>
                <a:gd name="T8" fmla="*/ 652 w 1305"/>
                <a:gd name="T9" fmla="*/ 1211 h 1864"/>
                <a:gd name="T10" fmla="*/ 1304 w 1305"/>
                <a:gd name="T11" fmla="*/ 932 h 1864"/>
                <a:gd name="T12" fmla="*/ 1211 w 1305"/>
                <a:gd name="T13" fmla="*/ 839 h 1864"/>
                <a:gd name="T14" fmla="*/ 1211 w 1305"/>
                <a:gd name="T15" fmla="*/ 280 h 1864"/>
                <a:gd name="T16" fmla="*/ 1304 w 1305"/>
                <a:gd name="T17" fmla="*/ 187 h 1864"/>
                <a:gd name="T18" fmla="*/ 1211 w 1305"/>
                <a:gd name="T19" fmla="*/ 94 h 1864"/>
                <a:gd name="T20" fmla="*/ 931 w 1305"/>
                <a:gd name="T21" fmla="*/ 94 h 1864"/>
                <a:gd name="T22" fmla="*/ 931 w 1305"/>
                <a:gd name="T23" fmla="*/ 0 h 1864"/>
                <a:gd name="T24" fmla="*/ 652 w 1305"/>
                <a:gd name="T25" fmla="*/ 0 h 1864"/>
                <a:gd name="T26" fmla="*/ 652 w 1305"/>
                <a:gd name="T27" fmla="*/ 93 h 1864"/>
                <a:gd name="T28" fmla="*/ 93 w 1305"/>
                <a:gd name="T29" fmla="*/ 93 h 1864"/>
                <a:gd name="T30" fmla="*/ 0 w 1305"/>
                <a:gd name="T31" fmla="*/ 186 h 1864"/>
                <a:gd name="T32" fmla="*/ 93 w 1305"/>
                <a:gd name="T33" fmla="*/ 279 h 1864"/>
                <a:gd name="T34" fmla="*/ 93 w 1305"/>
                <a:gd name="T35" fmla="*/ 838 h 1864"/>
                <a:gd name="T36" fmla="*/ 0 w 1305"/>
                <a:gd name="T37" fmla="*/ 931 h 1864"/>
                <a:gd name="T38" fmla="*/ 93 w 1305"/>
                <a:gd name="T39" fmla="*/ 1024 h 1864"/>
                <a:gd name="T40" fmla="*/ 93 w 1305"/>
                <a:gd name="T41" fmla="*/ 1677 h 1864"/>
                <a:gd name="T42" fmla="*/ 0 w 1305"/>
                <a:gd name="T43" fmla="*/ 1771 h 1864"/>
                <a:gd name="T44" fmla="*/ 93 w 1305"/>
                <a:gd name="T45" fmla="*/ 1864 h 1864"/>
                <a:gd name="T46" fmla="*/ 1211 w 1305"/>
                <a:gd name="T47" fmla="*/ 1864 h 1864"/>
                <a:gd name="T48" fmla="*/ 1305 w 1305"/>
                <a:gd name="T49" fmla="*/ 1771 h 1864"/>
                <a:gd name="T50" fmla="*/ 1211 w 1305"/>
                <a:gd name="T51" fmla="*/ 1677 h 1864"/>
                <a:gd name="T52" fmla="*/ 1211 w 1305"/>
                <a:gd name="T53" fmla="*/ 1025 h 1864"/>
                <a:gd name="T54" fmla="*/ 1304 w 1305"/>
                <a:gd name="T55" fmla="*/ 932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05" h="1864">
                  <a:moveTo>
                    <a:pt x="652" y="1211"/>
                  </a:moveTo>
                  <a:cubicBezTo>
                    <a:pt x="549" y="1211"/>
                    <a:pt x="466" y="1128"/>
                    <a:pt x="466" y="1025"/>
                  </a:cubicBezTo>
                  <a:cubicBezTo>
                    <a:pt x="466" y="923"/>
                    <a:pt x="652" y="652"/>
                    <a:pt x="652" y="652"/>
                  </a:cubicBezTo>
                  <a:cubicBezTo>
                    <a:pt x="652" y="652"/>
                    <a:pt x="838" y="923"/>
                    <a:pt x="838" y="1025"/>
                  </a:cubicBezTo>
                  <a:cubicBezTo>
                    <a:pt x="838" y="1129"/>
                    <a:pt x="754" y="1211"/>
                    <a:pt x="652" y="1211"/>
                  </a:cubicBezTo>
                  <a:close/>
                  <a:moveTo>
                    <a:pt x="1304" y="932"/>
                  </a:moveTo>
                  <a:cubicBezTo>
                    <a:pt x="1304" y="881"/>
                    <a:pt x="1262" y="839"/>
                    <a:pt x="1211" y="839"/>
                  </a:cubicBezTo>
                  <a:lnTo>
                    <a:pt x="1211" y="280"/>
                  </a:lnTo>
                  <a:cubicBezTo>
                    <a:pt x="1262" y="280"/>
                    <a:pt x="1304" y="238"/>
                    <a:pt x="1304" y="187"/>
                  </a:cubicBezTo>
                  <a:cubicBezTo>
                    <a:pt x="1304" y="136"/>
                    <a:pt x="1262" y="94"/>
                    <a:pt x="1211" y="94"/>
                  </a:cubicBezTo>
                  <a:lnTo>
                    <a:pt x="931" y="94"/>
                  </a:lnTo>
                  <a:lnTo>
                    <a:pt x="931" y="0"/>
                  </a:lnTo>
                  <a:lnTo>
                    <a:pt x="652" y="0"/>
                  </a:lnTo>
                  <a:lnTo>
                    <a:pt x="652" y="93"/>
                  </a:lnTo>
                  <a:lnTo>
                    <a:pt x="93" y="93"/>
                  </a:lnTo>
                  <a:cubicBezTo>
                    <a:pt x="42" y="93"/>
                    <a:pt x="0" y="135"/>
                    <a:pt x="0" y="186"/>
                  </a:cubicBezTo>
                  <a:cubicBezTo>
                    <a:pt x="0" y="237"/>
                    <a:pt x="42" y="279"/>
                    <a:pt x="93" y="279"/>
                  </a:cubicBezTo>
                  <a:lnTo>
                    <a:pt x="93" y="838"/>
                  </a:lnTo>
                  <a:cubicBezTo>
                    <a:pt x="42" y="838"/>
                    <a:pt x="0" y="880"/>
                    <a:pt x="0" y="931"/>
                  </a:cubicBezTo>
                  <a:cubicBezTo>
                    <a:pt x="0" y="982"/>
                    <a:pt x="42" y="1024"/>
                    <a:pt x="93" y="1024"/>
                  </a:cubicBezTo>
                  <a:lnTo>
                    <a:pt x="93" y="1677"/>
                  </a:lnTo>
                  <a:cubicBezTo>
                    <a:pt x="42" y="1677"/>
                    <a:pt x="0" y="1719"/>
                    <a:pt x="0" y="1771"/>
                  </a:cubicBezTo>
                  <a:cubicBezTo>
                    <a:pt x="0" y="1822"/>
                    <a:pt x="42" y="1864"/>
                    <a:pt x="93" y="1864"/>
                  </a:cubicBezTo>
                  <a:lnTo>
                    <a:pt x="1211" y="1864"/>
                  </a:lnTo>
                  <a:cubicBezTo>
                    <a:pt x="1262" y="1864"/>
                    <a:pt x="1305" y="1822"/>
                    <a:pt x="1305" y="1771"/>
                  </a:cubicBezTo>
                  <a:cubicBezTo>
                    <a:pt x="1305" y="1720"/>
                    <a:pt x="1263" y="1677"/>
                    <a:pt x="1211" y="1677"/>
                  </a:cubicBezTo>
                  <a:lnTo>
                    <a:pt x="1211" y="1025"/>
                  </a:lnTo>
                  <a:cubicBezTo>
                    <a:pt x="1262" y="1025"/>
                    <a:pt x="1304" y="983"/>
                    <a:pt x="1304" y="932"/>
                  </a:cubicBezTo>
                  <a:close/>
                </a:path>
              </a:pathLst>
            </a:custGeom>
            <a:solidFill>
              <a:srgbClr val="19764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994F2B48-C1FE-4144-9DF6-797086F457B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75781" y="3224383"/>
              <a:ext cx="229947" cy="341393"/>
              <a:chOff x="4964277" y="3575235"/>
              <a:chExt cx="517525" cy="768350"/>
            </a:xfrm>
            <a:solidFill>
              <a:srgbClr val="19764D"/>
            </a:solidFill>
          </p:grpSpPr>
          <p:sp>
            <p:nvSpPr>
              <p:cNvPr id="167" name="Freeform 16">
                <a:extLst>
                  <a:ext uri="{FF2B5EF4-FFF2-40B4-BE49-F238E27FC236}">
                    <a16:creationId xmlns:a16="http://schemas.microsoft.com/office/drawing/2014/main" id="{1E691AA1-047D-46DF-83C3-0CAC5462C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9064" y="4107047"/>
                <a:ext cx="107950" cy="173038"/>
              </a:xfrm>
              <a:custGeom>
                <a:avLst/>
                <a:gdLst>
                  <a:gd name="T0" fmla="*/ 149 w 299"/>
                  <a:gd name="T1" fmla="*/ 478 h 478"/>
                  <a:gd name="T2" fmla="*/ 299 w 299"/>
                  <a:gd name="T3" fmla="*/ 329 h 478"/>
                  <a:gd name="T4" fmla="*/ 149 w 299"/>
                  <a:gd name="T5" fmla="*/ 0 h 478"/>
                  <a:gd name="T6" fmla="*/ 0 w 299"/>
                  <a:gd name="T7" fmla="*/ 329 h 478"/>
                  <a:gd name="T8" fmla="*/ 149 w 299"/>
                  <a:gd name="T9" fmla="*/ 478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" h="478">
                    <a:moveTo>
                      <a:pt x="149" y="478"/>
                    </a:moveTo>
                    <a:cubicBezTo>
                      <a:pt x="232" y="478"/>
                      <a:pt x="299" y="411"/>
                      <a:pt x="299" y="329"/>
                    </a:cubicBezTo>
                    <a:cubicBezTo>
                      <a:pt x="298" y="285"/>
                      <a:pt x="236" y="149"/>
                      <a:pt x="149" y="0"/>
                    </a:cubicBezTo>
                    <a:cubicBezTo>
                      <a:pt x="63" y="149"/>
                      <a:pt x="0" y="285"/>
                      <a:pt x="0" y="329"/>
                    </a:cubicBezTo>
                    <a:cubicBezTo>
                      <a:pt x="0" y="411"/>
                      <a:pt x="67" y="478"/>
                      <a:pt x="149" y="4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" name="Freeform 17">
                <a:extLst>
                  <a:ext uri="{FF2B5EF4-FFF2-40B4-BE49-F238E27FC236}">
                    <a16:creationId xmlns:a16="http://schemas.microsoft.com/office/drawing/2014/main" id="{68BF80CA-C8FA-4115-B4FA-0165EDF49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4277" y="3575235"/>
                <a:ext cx="517525" cy="768350"/>
              </a:xfrm>
              <a:custGeom>
                <a:avLst/>
                <a:gdLst>
                  <a:gd name="T0" fmla="*/ 478 w 1437"/>
                  <a:gd name="T1" fmla="*/ 2130 h 2130"/>
                  <a:gd name="T2" fmla="*/ 315 w 1437"/>
                  <a:gd name="T3" fmla="*/ 1806 h 2130"/>
                  <a:gd name="T4" fmla="*/ 469 w 1437"/>
                  <a:gd name="T5" fmla="*/ 1401 h 2130"/>
                  <a:gd name="T6" fmla="*/ 612 w 1437"/>
                  <a:gd name="T7" fmla="*/ 1165 h 2130"/>
                  <a:gd name="T8" fmla="*/ 718 w 1437"/>
                  <a:gd name="T9" fmla="*/ 1004 h 2130"/>
                  <a:gd name="T10" fmla="*/ 824 w 1437"/>
                  <a:gd name="T11" fmla="*/ 1165 h 2130"/>
                  <a:gd name="T12" fmla="*/ 967 w 1437"/>
                  <a:gd name="T13" fmla="*/ 1401 h 2130"/>
                  <a:gd name="T14" fmla="*/ 1122 w 1437"/>
                  <a:gd name="T15" fmla="*/ 1806 h 2130"/>
                  <a:gd name="T16" fmla="*/ 959 w 1437"/>
                  <a:gd name="T17" fmla="*/ 2130 h 2130"/>
                  <a:gd name="T18" fmla="*/ 1437 w 1437"/>
                  <a:gd name="T19" fmla="*/ 1453 h 2130"/>
                  <a:gd name="T20" fmla="*/ 1125 w 1437"/>
                  <a:gd name="T21" fmla="*/ 657 h 2130"/>
                  <a:gd name="T22" fmla="*/ 824 w 1437"/>
                  <a:gd name="T23" fmla="*/ 161 h 2130"/>
                  <a:gd name="T24" fmla="*/ 718 w 1437"/>
                  <a:gd name="T25" fmla="*/ 0 h 2130"/>
                  <a:gd name="T26" fmla="*/ 612 w 1437"/>
                  <a:gd name="T27" fmla="*/ 161 h 2130"/>
                  <a:gd name="T28" fmla="*/ 312 w 1437"/>
                  <a:gd name="T29" fmla="*/ 657 h 2130"/>
                  <a:gd name="T30" fmla="*/ 0 w 1437"/>
                  <a:gd name="T31" fmla="*/ 1453 h 2130"/>
                  <a:gd name="T32" fmla="*/ 478 w 1437"/>
                  <a:gd name="T33" fmla="*/ 2130 h 2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37" h="2130">
                    <a:moveTo>
                      <a:pt x="478" y="2130"/>
                    </a:moveTo>
                    <a:cubicBezTo>
                      <a:pt x="379" y="2056"/>
                      <a:pt x="315" y="1938"/>
                      <a:pt x="315" y="1806"/>
                    </a:cubicBezTo>
                    <a:cubicBezTo>
                      <a:pt x="315" y="1751"/>
                      <a:pt x="331" y="1649"/>
                      <a:pt x="469" y="1401"/>
                    </a:cubicBezTo>
                    <a:cubicBezTo>
                      <a:pt x="540" y="1275"/>
                      <a:pt x="609" y="1169"/>
                      <a:pt x="612" y="1165"/>
                    </a:cubicBezTo>
                    <a:lnTo>
                      <a:pt x="718" y="1004"/>
                    </a:lnTo>
                    <a:lnTo>
                      <a:pt x="824" y="1165"/>
                    </a:lnTo>
                    <a:cubicBezTo>
                      <a:pt x="827" y="1169"/>
                      <a:pt x="897" y="1275"/>
                      <a:pt x="967" y="1401"/>
                    </a:cubicBezTo>
                    <a:cubicBezTo>
                      <a:pt x="1106" y="1649"/>
                      <a:pt x="1122" y="1751"/>
                      <a:pt x="1122" y="1806"/>
                    </a:cubicBezTo>
                    <a:cubicBezTo>
                      <a:pt x="1122" y="1938"/>
                      <a:pt x="1058" y="2056"/>
                      <a:pt x="959" y="2130"/>
                    </a:cubicBezTo>
                    <a:cubicBezTo>
                      <a:pt x="1237" y="2030"/>
                      <a:pt x="1437" y="1764"/>
                      <a:pt x="1437" y="1453"/>
                    </a:cubicBezTo>
                    <a:cubicBezTo>
                      <a:pt x="1437" y="1293"/>
                      <a:pt x="1335" y="1033"/>
                      <a:pt x="1125" y="657"/>
                    </a:cubicBezTo>
                    <a:cubicBezTo>
                      <a:pt x="977" y="392"/>
                      <a:pt x="831" y="170"/>
                      <a:pt x="824" y="161"/>
                    </a:cubicBezTo>
                    <a:lnTo>
                      <a:pt x="718" y="0"/>
                    </a:lnTo>
                    <a:lnTo>
                      <a:pt x="612" y="161"/>
                    </a:lnTo>
                    <a:cubicBezTo>
                      <a:pt x="606" y="170"/>
                      <a:pt x="460" y="392"/>
                      <a:pt x="312" y="657"/>
                    </a:cubicBezTo>
                    <a:cubicBezTo>
                      <a:pt x="102" y="1033"/>
                      <a:pt x="0" y="1293"/>
                      <a:pt x="0" y="1453"/>
                    </a:cubicBezTo>
                    <a:cubicBezTo>
                      <a:pt x="0" y="1764"/>
                      <a:pt x="200" y="2030"/>
                      <a:pt x="478" y="21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D8E32F96-83D0-4993-A51F-C918F892D4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77474" y="3323766"/>
              <a:ext cx="308909" cy="279794"/>
              <a:chOff x="3478213" y="3640138"/>
              <a:chExt cx="690562" cy="625476"/>
            </a:xfrm>
            <a:solidFill>
              <a:srgbClr val="19764D"/>
            </a:solidFill>
          </p:grpSpPr>
          <p:sp>
            <p:nvSpPr>
              <p:cNvPr id="182" name="Oval 31">
                <a:extLst>
                  <a:ext uri="{FF2B5EF4-FFF2-40B4-BE49-F238E27FC236}">
                    <a16:creationId xmlns:a16="http://schemas.microsoft.com/office/drawing/2014/main" id="{190C49E1-6B6B-4F50-93D4-8AB80D235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450" y="4076701"/>
                <a:ext cx="68262" cy="682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" name="Freeform 32">
                <a:extLst>
                  <a:ext uri="{FF2B5EF4-FFF2-40B4-BE49-F238E27FC236}">
                    <a16:creationId xmlns:a16="http://schemas.microsoft.com/office/drawing/2014/main" id="{DBF332B7-DB50-41F4-82B5-AB2D3A94DD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79800" y="3956051"/>
                <a:ext cx="309562" cy="309563"/>
              </a:xfrm>
              <a:custGeom>
                <a:avLst/>
                <a:gdLst>
                  <a:gd name="T0" fmla="*/ 428 w 857"/>
                  <a:gd name="T1" fmla="*/ 0 h 857"/>
                  <a:gd name="T2" fmla="*/ 0 w 857"/>
                  <a:gd name="T3" fmla="*/ 428 h 857"/>
                  <a:gd name="T4" fmla="*/ 428 w 857"/>
                  <a:gd name="T5" fmla="*/ 857 h 857"/>
                  <a:gd name="T6" fmla="*/ 857 w 857"/>
                  <a:gd name="T7" fmla="*/ 428 h 857"/>
                  <a:gd name="T8" fmla="*/ 428 w 857"/>
                  <a:gd name="T9" fmla="*/ 0 h 857"/>
                  <a:gd name="T10" fmla="*/ 428 w 857"/>
                  <a:gd name="T11" fmla="*/ 633 h 857"/>
                  <a:gd name="T12" fmla="*/ 223 w 857"/>
                  <a:gd name="T13" fmla="*/ 428 h 857"/>
                  <a:gd name="T14" fmla="*/ 428 w 857"/>
                  <a:gd name="T15" fmla="*/ 223 h 857"/>
                  <a:gd name="T16" fmla="*/ 633 w 857"/>
                  <a:gd name="T17" fmla="*/ 428 h 857"/>
                  <a:gd name="T18" fmla="*/ 428 w 857"/>
                  <a:gd name="T19" fmla="*/ 633 h 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7" h="857">
                    <a:moveTo>
                      <a:pt x="428" y="0"/>
                    </a:moveTo>
                    <a:cubicBezTo>
                      <a:pt x="192" y="0"/>
                      <a:pt x="0" y="192"/>
                      <a:pt x="0" y="428"/>
                    </a:cubicBezTo>
                    <a:cubicBezTo>
                      <a:pt x="0" y="665"/>
                      <a:pt x="192" y="857"/>
                      <a:pt x="428" y="857"/>
                    </a:cubicBezTo>
                    <a:cubicBezTo>
                      <a:pt x="665" y="857"/>
                      <a:pt x="857" y="665"/>
                      <a:pt x="857" y="428"/>
                    </a:cubicBezTo>
                    <a:cubicBezTo>
                      <a:pt x="857" y="192"/>
                      <a:pt x="665" y="0"/>
                      <a:pt x="428" y="0"/>
                    </a:cubicBezTo>
                    <a:close/>
                    <a:moveTo>
                      <a:pt x="428" y="633"/>
                    </a:moveTo>
                    <a:cubicBezTo>
                      <a:pt x="315" y="633"/>
                      <a:pt x="223" y="541"/>
                      <a:pt x="223" y="428"/>
                    </a:cubicBezTo>
                    <a:cubicBezTo>
                      <a:pt x="223" y="315"/>
                      <a:pt x="315" y="223"/>
                      <a:pt x="428" y="223"/>
                    </a:cubicBezTo>
                    <a:cubicBezTo>
                      <a:pt x="541" y="223"/>
                      <a:pt x="633" y="315"/>
                      <a:pt x="633" y="428"/>
                    </a:cubicBezTo>
                    <a:cubicBezTo>
                      <a:pt x="633" y="541"/>
                      <a:pt x="541" y="633"/>
                      <a:pt x="428" y="6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" name="Freeform 33">
                <a:extLst>
                  <a:ext uri="{FF2B5EF4-FFF2-40B4-BE49-F238E27FC236}">
                    <a16:creationId xmlns:a16="http://schemas.microsoft.com/office/drawing/2014/main" id="{5DCC4458-109A-4574-B536-0A924CB5CD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9700" y="4076701"/>
                <a:ext cx="187325" cy="188913"/>
              </a:xfrm>
              <a:custGeom>
                <a:avLst/>
                <a:gdLst>
                  <a:gd name="T0" fmla="*/ 261 w 522"/>
                  <a:gd name="T1" fmla="*/ 0 h 522"/>
                  <a:gd name="T2" fmla="*/ 0 w 522"/>
                  <a:gd name="T3" fmla="*/ 261 h 522"/>
                  <a:gd name="T4" fmla="*/ 261 w 522"/>
                  <a:gd name="T5" fmla="*/ 522 h 522"/>
                  <a:gd name="T6" fmla="*/ 522 w 522"/>
                  <a:gd name="T7" fmla="*/ 261 h 522"/>
                  <a:gd name="T8" fmla="*/ 261 w 522"/>
                  <a:gd name="T9" fmla="*/ 0 h 522"/>
                  <a:gd name="T10" fmla="*/ 261 w 522"/>
                  <a:gd name="T11" fmla="*/ 317 h 522"/>
                  <a:gd name="T12" fmla="*/ 205 w 522"/>
                  <a:gd name="T13" fmla="*/ 261 h 522"/>
                  <a:gd name="T14" fmla="*/ 261 w 522"/>
                  <a:gd name="T15" fmla="*/ 205 h 522"/>
                  <a:gd name="T16" fmla="*/ 317 w 522"/>
                  <a:gd name="T17" fmla="*/ 261 h 522"/>
                  <a:gd name="T18" fmla="*/ 261 w 522"/>
                  <a:gd name="T19" fmla="*/ 317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2" h="522">
                    <a:moveTo>
                      <a:pt x="261" y="0"/>
                    </a:moveTo>
                    <a:cubicBezTo>
                      <a:pt x="117" y="0"/>
                      <a:pt x="0" y="117"/>
                      <a:pt x="0" y="261"/>
                    </a:cubicBezTo>
                    <a:cubicBezTo>
                      <a:pt x="0" y="405"/>
                      <a:pt x="117" y="522"/>
                      <a:pt x="261" y="522"/>
                    </a:cubicBezTo>
                    <a:cubicBezTo>
                      <a:pt x="405" y="522"/>
                      <a:pt x="522" y="405"/>
                      <a:pt x="522" y="261"/>
                    </a:cubicBezTo>
                    <a:cubicBezTo>
                      <a:pt x="522" y="117"/>
                      <a:pt x="405" y="0"/>
                      <a:pt x="261" y="0"/>
                    </a:cubicBezTo>
                    <a:close/>
                    <a:moveTo>
                      <a:pt x="261" y="317"/>
                    </a:moveTo>
                    <a:cubicBezTo>
                      <a:pt x="230" y="317"/>
                      <a:pt x="205" y="292"/>
                      <a:pt x="205" y="261"/>
                    </a:cubicBezTo>
                    <a:cubicBezTo>
                      <a:pt x="205" y="230"/>
                      <a:pt x="230" y="205"/>
                      <a:pt x="261" y="205"/>
                    </a:cubicBezTo>
                    <a:cubicBezTo>
                      <a:pt x="292" y="205"/>
                      <a:pt x="317" y="230"/>
                      <a:pt x="317" y="261"/>
                    </a:cubicBezTo>
                    <a:cubicBezTo>
                      <a:pt x="317" y="292"/>
                      <a:pt x="292" y="317"/>
                      <a:pt x="261" y="3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" name="Freeform 34">
                <a:extLst>
                  <a:ext uri="{FF2B5EF4-FFF2-40B4-BE49-F238E27FC236}">
                    <a16:creationId xmlns:a16="http://schemas.microsoft.com/office/drawing/2014/main" id="{DE84A14E-6894-44D5-9F23-79A8B7A807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78213" y="3640138"/>
                <a:ext cx="690562" cy="523875"/>
              </a:xfrm>
              <a:custGeom>
                <a:avLst/>
                <a:gdLst>
                  <a:gd name="T0" fmla="*/ 1860 w 1916"/>
                  <a:gd name="T1" fmla="*/ 734 h 1451"/>
                  <a:gd name="T2" fmla="*/ 1685 w 1916"/>
                  <a:gd name="T3" fmla="*/ 734 h 1451"/>
                  <a:gd name="T4" fmla="*/ 1685 w 1916"/>
                  <a:gd name="T5" fmla="*/ 526 h 1451"/>
                  <a:gd name="T6" fmla="*/ 1704 w 1916"/>
                  <a:gd name="T7" fmla="*/ 507 h 1451"/>
                  <a:gd name="T8" fmla="*/ 1752 w 1916"/>
                  <a:gd name="T9" fmla="*/ 507 h 1451"/>
                  <a:gd name="T10" fmla="*/ 1808 w 1916"/>
                  <a:gd name="T11" fmla="*/ 451 h 1451"/>
                  <a:gd name="T12" fmla="*/ 1752 w 1916"/>
                  <a:gd name="T13" fmla="*/ 395 h 1451"/>
                  <a:gd name="T14" fmla="*/ 1704 w 1916"/>
                  <a:gd name="T15" fmla="*/ 395 h 1451"/>
                  <a:gd name="T16" fmla="*/ 1573 w 1916"/>
                  <a:gd name="T17" fmla="*/ 526 h 1451"/>
                  <a:gd name="T18" fmla="*/ 1573 w 1916"/>
                  <a:gd name="T19" fmla="*/ 734 h 1451"/>
                  <a:gd name="T20" fmla="*/ 1279 w 1916"/>
                  <a:gd name="T21" fmla="*/ 734 h 1451"/>
                  <a:gd name="T22" fmla="*/ 1121 w 1916"/>
                  <a:gd name="T23" fmla="*/ 111 h 1451"/>
                  <a:gd name="T24" fmla="*/ 1161 w 1916"/>
                  <a:gd name="T25" fmla="*/ 111 h 1451"/>
                  <a:gd name="T26" fmla="*/ 1216 w 1916"/>
                  <a:gd name="T27" fmla="*/ 56 h 1451"/>
                  <a:gd name="T28" fmla="*/ 1161 w 1916"/>
                  <a:gd name="T29" fmla="*/ 0 h 1451"/>
                  <a:gd name="T30" fmla="*/ 312 w 1916"/>
                  <a:gd name="T31" fmla="*/ 0 h 1451"/>
                  <a:gd name="T32" fmla="*/ 256 w 1916"/>
                  <a:gd name="T33" fmla="*/ 56 h 1451"/>
                  <a:gd name="T34" fmla="*/ 312 w 1916"/>
                  <a:gd name="T35" fmla="*/ 111 h 1451"/>
                  <a:gd name="T36" fmla="*/ 324 w 1916"/>
                  <a:gd name="T37" fmla="*/ 111 h 1451"/>
                  <a:gd name="T38" fmla="*/ 259 w 1916"/>
                  <a:gd name="T39" fmla="*/ 677 h 1451"/>
                  <a:gd name="T40" fmla="*/ 28 w 1916"/>
                  <a:gd name="T41" fmla="*/ 795 h 1451"/>
                  <a:gd name="T42" fmla="*/ 20 w 1916"/>
                  <a:gd name="T43" fmla="*/ 874 h 1451"/>
                  <a:gd name="T44" fmla="*/ 98 w 1916"/>
                  <a:gd name="T45" fmla="*/ 883 h 1451"/>
                  <a:gd name="T46" fmla="*/ 436 w 1916"/>
                  <a:gd name="T47" fmla="*/ 764 h 1451"/>
                  <a:gd name="T48" fmla="*/ 977 w 1916"/>
                  <a:gd name="T49" fmla="*/ 1304 h 1451"/>
                  <a:gd name="T50" fmla="*/ 970 w 1916"/>
                  <a:gd name="T51" fmla="*/ 1386 h 1451"/>
                  <a:gd name="T52" fmla="*/ 1017 w 1916"/>
                  <a:gd name="T53" fmla="*/ 1450 h 1451"/>
                  <a:gd name="T54" fmla="*/ 1026 w 1916"/>
                  <a:gd name="T55" fmla="*/ 1451 h 1451"/>
                  <a:gd name="T56" fmla="*/ 1081 w 1916"/>
                  <a:gd name="T57" fmla="*/ 1403 h 1451"/>
                  <a:gd name="T58" fmla="*/ 1086 w 1916"/>
                  <a:gd name="T59" fmla="*/ 1360 h 1451"/>
                  <a:gd name="T60" fmla="*/ 1214 w 1916"/>
                  <a:gd name="T61" fmla="*/ 1360 h 1451"/>
                  <a:gd name="T62" fmla="*/ 1569 w 1916"/>
                  <a:gd name="T63" fmla="*/ 1099 h 1451"/>
                  <a:gd name="T64" fmla="*/ 1912 w 1916"/>
                  <a:gd name="T65" fmla="*/ 1325 h 1451"/>
                  <a:gd name="T66" fmla="*/ 1916 w 1916"/>
                  <a:gd name="T67" fmla="*/ 1304 h 1451"/>
                  <a:gd name="T68" fmla="*/ 1916 w 1916"/>
                  <a:gd name="T69" fmla="*/ 790 h 1451"/>
                  <a:gd name="T70" fmla="*/ 1860 w 1916"/>
                  <a:gd name="T71" fmla="*/ 734 h 1451"/>
                  <a:gd name="T72" fmla="*/ 436 w 1916"/>
                  <a:gd name="T73" fmla="*/ 652 h 1451"/>
                  <a:gd name="T74" fmla="*/ 374 w 1916"/>
                  <a:gd name="T75" fmla="*/ 655 h 1451"/>
                  <a:gd name="T76" fmla="*/ 436 w 1916"/>
                  <a:gd name="T77" fmla="*/ 111 h 1451"/>
                  <a:gd name="T78" fmla="*/ 805 w 1916"/>
                  <a:gd name="T79" fmla="*/ 111 h 1451"/>
                  <a:gd name="T80" fmla="*/ 805 w 1916"/>
                  <a:gd name="T81" fmla="*/ 734 h 1451"/>
                  <a:gd name="T82" fmla="*/ 753 w 1916"/>
                  <a:gd name="T83" fmla="*/ 734 h 1451"/>
                  <a:gd name="T84" fmla="*/ 436 w 1916"/>
                  <a:gd name="T85" fmla="*/ 652 h 1451"/>
                  <a:gd name="T86" fmla="*/ 917 w 1916"/>
                  <a:gd name="T87" fmla="*/ 734 h 1451"/>
                  <a:gd name="T88" fmla="*/ 917 w 1916"/>
                  <a:gd name="T89" fmla="*/ 111 h 1451"/>
                  <a:gd name="T90" fmla="*/ 1005 w 1916"/>
                  <a:gd name="T91" fmla="*/ 111 h 1451"/>
                  <a:gd name="T92" fmla="*/ 1163 w 1916"/>
                  <a:gd name="T93" fmla="*/ 734 h 1451"/>
                  <a:gd name="T94" fmla="*/ 917 w 1916"/>
                  <a:gd name="T95" fmla="*/ 734 h 1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16" h="1451">
                    <a:moveTo>
                      <a:pt x="1860" y="734"/>
                    </a:moveTo>
                    <a:lnTo>
                      <a:pt x="1685" y="734"/>
                    </a:lnTo>
                    <a:lnTo>
                      <a:pt x="1685" y="526"/>
                    </a:lnTo>
                    <a:cubicBezTo>
                      <a:pt x="1685" y="515"/>
                      <a:pt x="1693" y="507"/>
                      <a:pt x="1704" y="507"/>
                    </a:cubicBezTo>
                    <a:lnTo>
                      <a:pt x="1752" y="507"/>
                    </a:lnTo>
                    <a:cubicBezTo>
                      <a:pt x="1783" y="507"/>
                      <a:pt x="1808" y="482"/>
                      <a:pt x="1808" y="451"/>
                    </a:cubicBezTo>
                    <a:cubicBezTo>
                      <a:pt x="1808" y="420"/>
                      <a:pt x="1783" y="395"/>
                      <a:pt x="1752" y="395"/>
                    </a:cubicBezTo>
                    <a:lnTo>
                      <a:pt x="1704" y="395"/>
                    </a:lnTo>
                    <a:cubicBezTo>
                      <a:pt x="1632" y="395"/>
                      <a:pt x="1573" y="454"/>
                      <a:pt x="1573" y="526"/>
                    </a:cubicBezTo>
                    <a:lnTo>
                      <a:pt x="1573" y="734"/>
                    </a:lnTo>
                    <a:lnTo>
                      <a:pt x="1279" y="734"/>
                    </a:lnTo>
                    <a:lnTo>
                      <a:pt x="1121" y="111"/>
                    </a:lnTo>
                    <a:lnTo>
                      <a:pt x="1161" y="111"/>
                    </a:lnTo>
                    <a:cubicBezTo>
                      <a:pt x="1191" y="111"/>
                      <a:pt x="1216" y="86"/>
                      <a:pt x="1216" y="56"/>
                    </a:cubicBezTo>
                    <a:cubicBezTo>
                      <a:pt x="1216" y="25"/>
                      <a:pt x="1191" y="0"/>
                      <a:pt x="1161" y="0"/>
                    </a:cubicBezTo>
                    <a:lnTo>
                      <a:pt x="312" y="0"/>
                    </a:lnTo>
                    <a:cubicBezTo>
                      <a:pt x="281" y="0"/>
                      <a:pt x="256" y="25"/>
                      <a:pt x="256" y="56"/>
                    </a:cubicBezTo>
                    <a:cubicBezTo>
                      <a:pt x="256" y="86"/>
                      <a:pt x="281" y="111"/>
                      <a:pt x="312" y="111"/>
                    </a:cubicBezTo>
                    <a:lnTo>
                      <a:pt x="324" y="111"/>
                    </a:lnTo>
                    <a:lnTo>
                      <a:pt x="259" y="677"/>
                    </a:lnTo>
                    <a:cubicBezTo>
                      <a:pt x="176" y="700"/>
                      <a:pt x="97" y="741"/>
                      <a:pt x="28" y="795"/>
                    </a:cubicBezTo>
                    <a:cubicBezTo>
                      <a:pt x="4" y="815"/>
                      <a:pt x="0" y="850"/>
                      <a:pt x="20" y="874"/>
                    </a:cubicBezTo>
                    <a:cubicBezTo>
                      <a:pt x="39" y="898"/>
                      <a:pt x="74" y="902"/>
                      <a:pt x="98" y="883"/>
                    </a:cubicBezTo>
                    <a:cubicBezTo>
                      <a:pt x="195" y="805"/>
                      <a:pt x="312" y="764"/>
                      <a:pt x="436" y="764"/>
                    </a:cubicBezTo>
                    <a:cubicBezTo>
                      <a:pt x="734" y="764"/>
                      <a:pt x="977" y="1006"/>
                      <a:pt x="977" y="1304"/>
                    </a:cubicBezTo>
                    <a:cubicBezTo>
                      <a:pt x="977" y="1332"/>
                      <a:pt x="975" y="1359"/>
                      <a:pt x="970" y="1386"/>
                    </a:cubicBezTo>
                    <a:cubicBezTo>
                      <a:pt x="966" y="1417"/>
                      <a:pt x="987" y="1446"/>
                      <a:pt x="1017" y="1450"/>
                    </a:cubicBezTo>
                    <a:cubicBezTo>
                      <a:pt x="1020" y="1451"/>
                      <a:pt x="1023" y="1451"/>
                      <a:pt x="1026" y="1451"/>
                    </a:cubicBezTo>
                    <a:cubicBezTo>
                      <a:pt x="1053" y="1451"/>
                      <a:pt x="1077" y="1431"/>
                      <a:pt x="1081" y="1403"/>
                    </a:cubicBezTo>
                    <a:cubicBezTo>
                      <a:pt x="1083" y="1389"/>
                      <a:pt x="1085" y="1375"/>
                      <a:pt x="1086" y="1360"/>
                    </a:cubicBezTo>
                    <a:lnTo>
                      <a:pt x="1214" y="1360"/>
                    </a:lnTo>
                    <a:cubicBezTo>
                      <a:pt x="1261" y="1209"/>
                      <a:pt x="1403" y="1099"/>
                      <a:pt x="1569" y="1099"/>
                    </a:cubicBezTo>
                    <a:cubicBezTo>
                      <a:pt x="1723" y="1099"/>
                      <a:pt x="1855" y="1192"/>
                      <a:pt x="1912" y="1325"/>
                    </a:cubicBezTo>
                    <a:cubicBezTo>
                      <a:pt x="1914" y="1319"/>
                      <a:pt x="1916" y="1312"/>
                      <a:pt x="1916" y="1304"/>
                    </a:cubicBezTo>
                    <a:lnTo>
                      <a:pt x="1916" y="790"/>
                    </a:lnTo>
                    <a:cubicBezTo>
                      <a:pt x="1916" y="759"/>
                      <a:pt x="1891" y="734"/>
                      <a:pt x="1860" y="734"/>
                    </a:cubicBezTo>
                    <a:close/>
                    <a:moveTo>
                      <a:pt x="436" y="652"/>
                    </a:moveTo>
                    <a:cubicBezTo>
                      <a:pt x="416" y="652"/>
                      <a:pt x="395" y="653"/>
                      <a:pt x="374" y="655"/>
                    </a:cubicBezTo>
                    <a:lnTo>
                      <a:pt x="436" y="111"/>
                    </a:lnTo>
                    <a:lnTo>
                      <a:pt x="805" y="111"/>
                    </a:lnTo>
                    <a:lnTo>
                      <a:pt x="805" y="734"/>
                    </a:lnTo>
                    <a:lnTo>
                      <a:pt x="753" y="734"/>
                    </a:lnTo>
                    <a:cubicBezTo>
                      <a:pt x="659" y="682"/>
                      <a:pt x="551" y="652"/>
                      <a:pt x="436" y="652"/>
                    </a:cubicBezTo>
                    <a:close/>
                    <a:moveTo>
                      <a:pt x="917" y="734"/>
                    </a:moveTo>
                    <a:lnTo>
                      <a:pt x="917" y="111"/>
                    </a:lnTo>
                    <a:lnTo>
                      <a:pt x="1005" y="111"/>
                    </a:lnTo>
                    <a:lnTo>
                      <a:pt x="1163" y="734"/>
                    </a:lnTo>
                    <a:lnTo>
                      <a:pt x="917" y="7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31C6914D-BB82-46E1-8254-94DF51DF9D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30790" y="2229229"/>
              <a:ext cx="438231" cy="435220"/>
              <a:chOff x="5619750" y="3455988"/>
              <a:chExt cx="923925" cy="917576"/>
            </a:xfrm>
            <a:solidFill>
              <a:srgbClr val="19764D"/>
            </a:solidFill>
          </p:grpSpPr>
          <p:sp>
            <p:nvSpPr>
              <p:cNvPr id="193" name="Freeform 18">
                <a:extLst>
                  <a:ext uri="{FF2B5EF4-FFF2-40B4-BE49-F238E27FC236}">
                    <a16:creationId xmlns:a16="http://schemas.microsoft.com/office/drawing/2014/main" id="{383B917B-1FF5-44BD-8620-2285C1CE7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525" y="3973513"/>
                <a:ext cx="333375" cy="173038"/>
              </a:xfrm>
              <a:custGeom>
                <a:avLst/>
                <a:gdLst>
                  <a:gd name="T0" fmla="*/ 222 w 927"/>
                  <a:gd name="T1" fmla="*/ 41 h 480"/>
                  <a:gd name="T2" fmla="*/ 0 w 927"/>
                  <a:gd name="T3" fmla="*/ 480 h 480"/>
                  <a:gd name="T4" fmla="*/ 927 w 927"/>
                  <a:gd name="T5" fmla="*/ 480 h 480"/>
                  <a:gd name="T6" fmla="*/ 927 w 927"/>
                  <a:gd name="T7" fmla="*/ 0 h 480"/>
                  <a:gd name="T8" fmla="*/ 288 w 927"/>
                  <a:gd name="T9" fmla="*/ 0 h 480"/>
                  <a:gd name="T10" fmla="*/ 222 w 927"/>
                  <a:gd name="T11" fmla="*/ 41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7" h="480">
                    <a:moveTo>
                      <a:pt x="222" y="41"/>
                    </a:moveTo>
                    <a:lnTo>
                      <a:pt x="0" y="480"/>
                    </a:lnTo>
                    <a:lnTo>
                      <a:pt x="927" y="480"/>
                    </a:lnTo>
                    <a:lnTo>
                      <a:pt x="927" y="0"/>
                    </a:lnTo>
                    <a:lnTo>
                      <a:pt x="288" y="0"/>
                    </a:lnTo>
                    <a:cubicBezTo>
                      <a:pt x="260" y="0"/>
                      <a:pt x="235" y="16"/>
                      <a:pt x="22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4" name="Freeform 19">
                <a:extLst>
                  <a:ext uri="{FF2B5EF4-FFF2-40B4-BE49-F238E27FC236}">
                    <a16:creationId xmlns:a16="http://schemas.microsoft.com/office/drawing/2014/main" id="{123C8B12-6468-4536-A2A7-CAEA765C2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1875" y="3973513"/>
                <a:ext cx="334962" cy="173038"/>
              </a:xfrm>
              <a:custGeom>
                <a:avLst/>
                <a:gdLst>
                  <a:gd name="T0" fmla="*/ 0 w 927"/>
                  <a:gd name="T1" fmla="*/ 480 h 480"/>
                  <a:gd name="T2" fmla="*/ 927 w 927"/>
                  <a:gd name="T3" fmla="*/ 480 h 480"/>
                  <a:gd name="T4" fmla="*/ 706 w 927"/>
                  <a:gd name="T5" fmla="*/ 41 h 480"/>
                  <a:gd name="T6" fmla="*/ 639 w 927"/>
                  <a:gd name="T7" fmla="*/ 0 h 480"/>
                  <a:gd name="T8" fmla="*/ 0 w 927"/>
                  <a:gd name="T9" fmla="*/ 0 h 480"/>
                  <a:gd name="T10" fmla="*/ 0 w 927"/>
                  <a:gd name="T11" fmla="*/ 48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7" h="480">
                    <a:moveTo>
                      <a:pt x="0" y="480"/>
                    </a:moveTo>
                    <a:lnTo>
                      <a:pt x="927" y="480"/>
                    </a:lnTo>
                    <a:lnTo>
                      <a:pt x="706" y="41"/>
                    </a:lnTo>
                    <a:cubicBezTo>
                      <a:pt x="693" y="16"/>
                      <a:pt x="667" y="0"/>
                      <a:pt x="639" y="0"/>
                    </a:cubicBezTo>
                    <a:lnTo>
                      <a:pt x="0" y="0"/>
                    </a:lnTo>
                    <a:lnTo>
                      <a:pt x="0" y="4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5" name="Freeform 20">
                <a:extLst>
                  <a:ext uri="{FF2B5EF4-FFF2-40B4-BE49-F238E27FC236}">
                    <a16:creationId xmlns:a16="http://schemas.microsoft.com/office/drawing/2014/main" id="{44C0B9A1-812D-499B-8EB8-14BDE1A5F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1875" y="4200526"/>
                <a:ext cx="431800" cy="173038"/>
              </a:xfrm>
              <a:custGeom>
                <a:avLst/>
                <a:gdLst>
                  <a:gd name="T0" fmla="*/ 1190 w 1198"/>
                  <a:gd name="T1" fmla="*/ 371 h 480"/>
                  <a:gd name="T2" fmla="*/ 1002 w 1198"/>
                  <a:gd name="T3" fmla="*/ 0 h 480"/>
                  <a:gd name="T4" fmla="*/ 0 w 1198"/>
                  <a:gd name="T5" fmla="*/ 0 h 480"/>
                  <a:gd name="T6" fmla="*/ 0 w 1198"/>
                  <a:gd name="T7" fmla="*/ 480 h 480"/>
                  <a:gd name="T8" fmla="*/ 1123 w 1198"/>
                  <a:gd name="T9" fmla="*/ 480 h 480"/>
                  <a:gd name="T10" fmla="*/ 1198 w 1198"/>
                  <a:gd name="T11" fmla="*/ 405 h 480"/>
                  <a:gd name="T12" fmla="*/ 1198 w 1198"/>
                  <a:gd name="T13" fmla="*/ 404 h 480"/>
                  <a:gd name="T14" fmla="*/ 1190 w 1198"/>
                  <a:gd name="T15" fmla="*/ 371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8" h="480">
                    <a:moveTo>
                      <a:pt x="1190" y="371"/>
                    </a:moveTo>
                    <a:lnTo>
                      <a:pt x="1002" y="0"/>
                    </a:lnTo>
                    <a:lnTo>
                      <a:pt x="0" y="0"/>
                    </a:lnTo>
                    <a:lnTo>
                      <a:pt x="0" y="480"/>
                    </a:lnTo>
                    <a:lnTo>
                      <a:pt x="1123" y="480"/>
                    </a:lnTo>
                    <a:cubicBezTo>
                      <a:pt x="1167" y="480"/>
                      <a:pt x="1198" y="444"/>
                      <a:pt x="1198" y="405"/>
                    </a:cubicBezTo>
                    <a:lnTo>
                      <a:pt x="1198" y="404"/>
                    </a:lnTo>
                    <a:cubicBezTo>
                      <a:pt x="1198" y="393"/>
                      <a:pt x="1195" y="382"/>
                      <a:pt x="1190" y="3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6" name="Freeform 21">
                <a:extLst>
                  <a:ext uri="{FF2B5EF4-FFF2-40B4-BE49-F238E27FC236}">
                    <a16:creationId xmlns:a16="http://schemas.microsoft.com/office/drawing/2014/main" id="{923099E6-498D-4F6D-88A8-79C746609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9750" y="4200526"/>
                <a:ext cx="438150" cy="173038"/>
              </a:xfrm>
              <a:custGeom>
                <a:avLst/>
                <a:gdLst>
                  <a:gd name="T0" fmla="*/ 25 w 1214"/>
                  <a:gd name="T1" fmla="*/ 371 h 480"/>
                  <a:gd name="T2" fmla="*/ 91 w 1214"/>
                  <a:gd name="T3" fmla="*/ 480 h 480"/>
                  <a:gd name="T4" fmla="*/ 1214 w 1214"/>
                  <a:gd name="T5" fmla="*/ 480 h 480"/>
                  <a:gd name="T6" fmla="*/ 1214 w 1214"/>
                  <a:gd name="T7" fmla="*/ 0 h 480"/>
                  <a:gd name="T8" fmla="*/ 212 w 1214"/>
                  <a:gd name="T9" fmla="*/ 0 h 480"/>
                  <a:gd name="T10" fmla="*/ 25 w 1214"/>
                  <a:gd name="T11" fmla="*/ 371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4" h="480">
                    <a:moveTo>
                      <a:pt x="25" y="371"/>
                    </a:moveTo>
                    <a:cubicBezTo>
                      <a:pt x="0" y="421"/>
                      <a:pt x="36" y="480"/>
                      <a:pt x="91" y="480"/>
                    </a:cubicBezTo>
                    <a:lnTo>
                      <a:pt x="1214" y="480"/>
                    </a:lnTo>
                    <a:lnTo>
                      <a:pt x="1214" y="0"/>
                    </a:lnTo>
                    <a:lnTo>
                      <a:pt x="212" y="0"/>
                    </a:lnTo>
                    <a:lnTo>
                      <a:pt x="25" y="3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7" name="Oval 22">
                <a:extLst>
                  <a:ext uri="{FF2B5EF4-FFF2-40B4-BE49-F238E27FC236}">
                    <a16:creationId xmlns:a16="http://schemas.microsoft.com/office/drawing/2014/main" id="{CC89C0DD-D113-41A8-8E06-2DA1BC29D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6463" y="3594101"/>
                <a:ext cx="196850" cy="1968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8" name="Freeform 23">
                <a:extLst>
                  <a:ext uri="{FF2B5EF4-FFF2-40B4-BE49-F238E27FC236}">
                    <a16:creationId xmlns:a16="http://schemas.microsoft.com/office/drawing/2014/main" id="{3764CF93-6483-46C7-8352-43840D2C0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7900" y="3455988"/>
                <a:ext cx="53975" cy="112713"/>
              </a:xfrm>
              <a:custGeom>
                <a:avLst/>
                <a:gdLst>
                  <a:gd name="T0" fmla="*/ 75 w 149"/>
                  <a:gd name="T1" fmla="*/ 313 h 313"/>
                  <a:gd name="T2" fmla="*/ 149 w 149"/>
                  <a:gd name="T3" fmla="*/ 239 h 313"/>
                  <a:gd name="T4" fmla="*/ 149 w 149"/>
                  <a:gd name="T5" fmla="*/ 75 h 313"/>
                  <a:gd name="T6" fmla="*/ 75 w 149"/>
                  <a:gd name="T7" fmla="*/ 0 h 313"/>
                  <a:gd name="T8" fmla="*/ 0 w 149"/>
                  <a:gd name="T9" fmla="*/ 75 h 313"/>
                  <a:gd name="T10" fmla="*/ 0 w 149"/>
                  <a:gd name="T11" fmla="*/ 239 h 313"/>
                  <a:gd name="T12" fmla="*/ 75 w 149"/>
                  <a:gd name="T13" fmla="*/ 313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313">
                    <a:moveTo>
                      <a:pt x="75" y="313"/>
                    </a:moveTo>
                    <a:cubicBezTo>
                      <a:pt x="116" y="313"/>
                      <a:pt x="149" y="280"/>
                      <a:pt x="149" y="239"/>
                    </a:cubicBezTo>
                    <a:lnTo>
                      <a:pt x="149" y="75"/>
                    </a:lnTo>
                    <a:cubicBezTo>
                      <a:pt x="149" y="33"/>
                      <a:pt x="116" y="0"/>
                      <a:pt x="75" y="0"/>
                    </a:cubicBezTo>
                    <a:cubicBezTo>
                      <a:pt x="34" y="0"/>
                      <a:pt x="0" y="33"/>
                      <a:pt x="0" y="75"/>
                    </a:cubicBezTo>
                    <a:lnTo>
                      <a:pt x="0" y="239"/>
                    </a:lnTo>
                    <a:cubicBezTo>
                      <a:pt x="0" y="280"/>
                      <a:pt x="34" y="313"/>
                      <a:pt x="75" y="3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9" name="Freeform 24">
                <a:extLst>
                  <a:ext uri="{FF2B5EF4-FFF2-40B4-BE49-F238E27FC236}">
                    <a16:creationId xmlns:a16="http://schemas.microsoft.com/office/drawing/2014/main" id="{D6FC26E7-75B9-47B9-BEB0-1D6FFF529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7900" y="3816351"/>
                <a:ext cx="53975" cy="112713"/>
              </a:xfrm>
              <a:custGeom>
                <a:avLst/>
                <a:gdLst>
                  <a:gd name="T0" fmla="*/ 149 w 149"/>
                  <a:gd name="T1" fmla="*/ 75 h 313"/>
                  <a:gd name="T2" fmla="*/ 75 w 149"/>
                  <a:gd name="T3" fmla="*/ 0 h 313"/>
                  <a:gd name="T4" fmla="*/ 0 w 149"/>
                  <a:gd name="T5" fmla="*/ 75 h 313"/>
                  <a:gd name="T6" fmla="*/ 0 w 149"/>
                  <a:gd name="T7" fmla="*/ 239 h 313"/>
                  <a:gd name="T8" fmla="*/ 75 w 149"/>
                  <a:gd name="T9" fmla="*/ 313 h 313"/>
                  <a:gd name="T10" fmla="*/ 149 w 149"/>
                  <a:gd name="T11" fmla="*/ 239 h 313"/>
                  <a:gd name="T12" fmla="*/ 149 w 149"/>
                  <a:gd name="T13" fmla="*/ 75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313">
                    <a:moveTo>
                      <a:pt x="149" y="75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4" y="0"/>
                      <a:pt x="0" y="33"/>
                      <a:pt x="0" y="75"/>
                    </a:cubicBezTo>
                    <a:lnTo>
                      <a:pt x="0" y="239"/>
                    </a:lnTo>
                    <a:cubicBezTo>
                      <a:pt x="0" y="280"/>
                      <a:pt x="34" y="313"/>
                      <a:pt x="75" y="313"/>
                    </a:cubicBezTo>
                    <a:cubicBezTo>
                      <a:pt x="116" y="313"/>
                      <a:pt x="149" y="280"/>
                      <a:pt x="149" y="239"/>
                    </a:cubicBezTo>
                    <a:lnTo>
                      <a:pt x="149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" name="Freeform 25">
                <a:extLst>
                  <a:ext uri="{FF2B5EF4-FFF2-40B4-BE49-F238E27FC236}">
                    <a16:creationId xmlns:a16="http://schemas.microsoft.com/office/drawing/2014/main" id="{0F48310B-B316-4B05-9CA2-BF7F5386C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7088" y="3514726"/>
                <a:ext cx="101600" cy="101600"/>
              </a:xfrm>
              <a:custGeom>
                <a:avLst/>
                <a:gdLst>
                  <a:gd name="T0" fmla="*/ 145 w 279"/>
                  <a:gd name="T1" fmla="*/ 251 h 280"/>
                  <a:gd name="T2" fmla="*/ 250 w 279"/>
                  <a:gd name="T3" fmla="*/ 251 h 280"/>
                  <a:gd name="T4" fmla="*/ 250 w 279"/>
                  <a:gd name="T5" fmla="*/ 145 h 280"/>
                  <a:gd name="T6" fmla="*/ 134 w 279"/>
                  <a:gd name="T7" fmla="*/ 29 h 280"/>
                  <a:gd name="T8" fmla="*/ 29 w 279"/>
                  <a:gd name="T9" fmla="*/ 29 h 280"/>
                  <a:gd name="T10" fmla="*/ 29 w 279"/>
                  <a:gd name="T11" fmla="*/ 135 h 280"/>
                  <a:gd name="T12" fmla="*/ 145 w 279"/>
                  <a:gd name="T13" fmla="*/ 25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9" h="280">
                    <a:moveTo>
                      <a:pt x="145" y="251"/>
                    </a:moveTo>
                    <a:cubicBezTo>
                      <a:pt x="174" y="280"/>
                      <a:pt x="221" y="280"/>
                      <a:pt x="250" y="251"/>
                    </a:cubicBezTo>
                    <a:cubicBezTo>
                      <a:pt x="279" y="221"/>
                      <a:pt x="279" y="174"/>
                      <a:pt x="250" y="145"/>
                    </a:cubicBezTo>
                    <a:lnTo>
                      <a:pt x="134" y="29"/>
                    </a:lnTo>
                    <a:cubicBezTo>
                      <a:pt x="105" y="0"/>
                      <a:pt x="58" y="0"/>
                      <a:pt x="29" y="29"/>
                    </a:cubicBezTo>
                    <a:cubicBezTo>
                      <a:pt x="0" y="58"/>
                      <a:pt x="0" y="105"/>
                      <a:pt x="29" y="135"/>
                    </a:cubicBezTo>
                    <a:lnTo>
                      <a:pt x="145" y="2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1" name="Freeform 26">
                <a:extLst>
                  <a:ext uri="{FF2B5EF4-FFF2-40B4-BE49-F238E27FC236}">
                    <a16:creationId xmlns:a16="http://schemas.microsoft.com/office/drawing/2014/main" id="{900B36BB-C3A8-4F88-A45A-32CCB189E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2675" y="3768726"/>
                <a:ext cx="100012" cy="101600"/>
              </a:xfrm>
              <a:custGeom>
                <a:avLst/>
                <a:gdLst>
                  <a:gd name="T0" fmla="*/ 251 w 280"/>
                  <a:gd name="T1" fmla="*/ 251 h 280"/>
                  <a:gd name="T2" fmla="*/ 251 w 280"/>
                  <a:gd name="T3" fmla="*/ 146 h 280"/>
                  <a:gd name="T4" fmla="*/ 135 w 280"/>
                  <a:gd name="T5" fmla="*/ 30 h 280"/>
                  <a:gd name="T6" fmla="*/ 29 w 280"/>
                  <a:gd name="T7" fmla="*/ 30 h 280"/>
                  <a:gd name="T8" fmla="*/ 29 w 280"/>
                  <a:gd name="T9" fmla="*/ 135 h 280"/>
                  <a:gd name="T10" fmla="*/ 145 w 280"/>
                  <a:gd name="T11" fmla="*/ 251 h 280"/>
                  <a:gd name="T12" fmla="*/ 251 w 280"/>
                  <a:gd name="T13" fmla="*/ 25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0" h="280">
                    <a:moveTo>
                      <a:pt x="251" y="251"/>
                    </a:moveTo>
                    <a:cubicBezTo>
                      <a:pt x="280" y="222"/>
                      <a:pt x="280" y="175"/>
                      <a:pt x="251" y="146"/>
                    </a:cubicBezTo>
                    <a:lnTo>
                      <a:pt x="135" y="30"/>
                    </a:lnTo>
                    <a:cubicBezTo>
                      <a:pt x="106" y="0"/>
                      <a:pt x="58" y="0"/>
                      <a:pt x="29" y="30"/>
                    </a:cubicBezTo>
                    <a:cubicBezTo>
                      <a:pt x="0" y="59"/>
                      <a:pt x="0" y="106"/>
                      <a:pt x="29" y="135"/>
                    </a:cubicBezTo>
                    <a:lnTo>
                      <a:pt x="145" y="251"/>
                    </a:lnTo>
                    <a:cubicBezTo>
                      <a:pt x="174" y="280"/>
                      <a:pt x="222" y="280"/>
                      <a:pt x="251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" name="Freeform 27">
                <a:extLst>
                  <a:ext uri="{FF2B5EF4-FFF2-40B4-BE49-F238E27FC236}">
                    <a16:creationId xmlns:a16="http://schemas.microsoft.com/office/drawing/2014/main" id="{A1435CA0-B3CD-4797-8E70-A3CC7F27C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8350" y="3665538"/>
                <a:ext cx="112712" cy="53975"/>
              </a:xfrm>
              <a:custGeom>
                <a:avLst/>
                <a:gdLst>
                  <a:gd name="T0" fmla="*/ 74 w 313"/>
                  <a:gd name="T1" fmla="*/ 149 h 149"/>
                  <a:gd name="T2" fmla="*/ 238 w 313"/>
                  <a:gd name="T3" fmla="*/ 149 h 149"/>
                  <a:gd name="T4" fmla="*/ 313 w 313"/>
                  <a:gd name="T5" fmla="*/ 74 h 149"/>
                  <a:gd name="T6" fmla="*/ 238 w 313"/>
                  <a:gd name="T7" fmla="*/ 0 h 149"/>
                  <a:gd name="T8" fmla="*/ 74 w 313"/>
                  <a:gd name="T9" fmla="*/ 0 h 149"/>
                  <a:gd name="T10" fmla="*/ 0 w 313"/>
                  <a:gd name="T11" fmla="*/ 74 h 149"/>
                  <a:gd name="T12" fmla="*/ 74 w 313"/>
                  <a:gd name="T13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3" h="149">
                    <a:moveTo>
                      <a:pt x="74" y="149"/>
                    </a:moveTo>
                    <a:lnTo>
                      <a:pt x="238" y="149"/>
                    </a:lnTo>
                    <a:cubicBezTo>
                      <a:pt x="279" y="149"/>
                      <a:pt x="313" y="115"/>
                      <a:pt x="313" y="74"/>
                    </a:cubicBezTo>
                    <a:cubicBezTo>
                      <a:pt x="313" y="33"/>
                      <a:pt x="279" y="0"/>
                      <a:pt x="238" y="0"/>
                    </a:cubicBezTo>
                    <a:lnTo>
                      <a:pt x="74" y="0"/>
                    </a:lnTo>
                    <a:cubicBezTo>
                      <a:pt x="33" y="0"/>
                      <a:pt x="0" y="33"/>
                      <a:pt x="0" y="74"/>
                    </a:cubicBezTo>
                    <a:cubicBezTo>
                      <a:pt x="0" y="115"/>
                      <a:pt x="33" y="149"/>
                      <a:pt x="74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" name="Freeform 28">
                <a:extLst>
                  <a:ext uri="{FF2B5EF4-FFF2-40B4-BE49-F238E27FC236}">
                    <a16:creationId xmlns:a16="http://schemas.microsoft.com/office/drawing/2014/main" id="{926BA7EE-8076-43F2-9E55-D90ACDE27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8713" y="3665538"/>
                <a:ext cx="112712" cy="53975"/>
              </a:xfrm>
              <a:custGeom>
                <a:avLst/>
                <a:gdLst>
                  <a:gd name="T0" fmla="*/ 0 w 313"/>
                  <a:gd name="T1" fmla="*/ 74 h 149"/>
                  <a:gd name="T2" fmla="*/ 74 w 313"/>
                  <a:gd name="T3" fmla="*/ 149 h 149"/>
                  <a:gd name="T4" fmla="*/ 238 w 313"/>
                  <a:gd name="T5" fmla="*/ 149 h 149"/>
                  <a:gd name="T6" fmla="*/ 313 w 313"/>
                  <a:gd name="T7" fmla="*/ 74 h 149"/>
                  <a:gd name="T8" fmla="*/ 238 w 313"/>
                  <a:gd name="T9" fmla="*/ 0 h 149"/>
                  <a:gd name="T10" fmla="*/ 74 w 313"/>
                  <a:gd name="T11" fmla="*/ 0 h 149"/>
                  <a:gd name="T12" fmla="*/ 0 w 313"/>
                  <a:gd name="T13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3" h="149">
                    <a:moveTo>
                      <a:pt x="0" y="74"/>
                    </a:moveTo>
                    <a:cubicBezTo>
                      <a:pt x="0" y="115"/>
                      <a:pt x="33" y="149"/>
                      <a:pt x="74" y="149"/>
                    </a:cubicBezTo>
                    <a:lnTo>
                      <a:pt x="238" y="149"/>
                    </a:lnTo>
                    <a:cubicBezTo>
                      <a:pt x="279" y="149"/>
                      <a:pt x="313" y="115"/>
                      <a:pt x="313" y="74"/>
                    </a:cubicBezTo>
                    <a:cubicBezTo>
                      <a:pt x="313" y="33"/>
                      <a:pt x="279" y="0"/>
                      <a:pt x="238" y="0"/>
                    </a:cubicBezTo>
                    <a:lnTo>
                      <a:pt x="74" y="0"/>
                    </a:lnTo>
                    <a:cubicBezTo>
                      <a:pt x="33" y="0"/>
                      <a:pt x="0" y="33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" name="Freeform 29">
                <a:extLst>
                  <a:ext uri="{FF2B5EF4-FFF2-40B4-BE49-F238E27FC236}">
                    <a16:creationId xmlns:a16="http://schemas.microsoft.com/office/drawing/2014/main" id="{BEB7484A-DF72-4057-8C4D-449BDD443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7088" y="3768726"/>
                <a:ext cx="101600" cy="101600"/>
              </a:xfrm>
              <a:custGeom>
                <a:avLst/>
                <a:gdLst>
                  <a:gd name="T0" fmla="*/ 145 w 279"/>
                  <a:gd name="T1" fmla="*/ 30 h 280"/>
                  <a:gd name="T2" fmla="*/ 29 w 279"/>
                  <a:gd name="T3" fmla="*/ 146 h 280"/>
                  <a:gd name="T4" fmla="*/ 29 w 279"/>
                  <a:gd name="T5" fmla="*/ 251 h 280"/>
                  <a:gd name="T6" fmla="*/ 134 w 279"/>
                  <a:gd name="T7" fmla="*/ 251 h 280"/>
                  <a:gd name="T8" fmla="*/ 250 w 279"/>
                  <a:gd name="T9" fmla="*/ 135 h 280"/>
                  <a:gd name="T10" fmla="*/ 250 w 279"/>
                  <a:gd name="T11" fmla="*/ 30 h 280"/>
                  <a:gd name="T12" fmla="*/ 145 w 279"/>
                  <a:gd name="T13" fmla="*/ 3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9" h="280">
                    <a:moveTo>
                      <a:pt x="145" y="30"/>
                    </a:moveTo>
                    <a:lnTo>
                      <a:pt x="29" y="146"/>
                    </a:lnTo>
                    <a:cubicBezTo>
                      <a:pt x="0" y="175"/>
                      <a:pt x="0" y="222"/>
                      <a:pt x="29" y="251"/>
                    </a:cubicBezTo>
                    <a:cubicBezTo>
                      <a:pt x="58" y="280"/>
                      <a:pt x="105" y="280"/>
                      <a:pt x="134" y="251"/>
                    </a:cubicBezTo>
                    <a:lnTo>
                      <a:pt x="250" y="135"/>
                    </a:lnTo>
                    <a:cubicBezTo>
                      <a:pt x="279" y="106"/>
                      <a:pt x="279" y="59"/>
                      <a:pt x="250" y="30"/>
                    </a:cubicBezTo>
                    <a:cubicBezTo>
                      <a:pt x="221" y="0"/>
                      <a:pt x="174" y="0"/>
                      <a:pt x="145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" name="Freeform 30">
                <a:extLst>
                  <a:ext uri="{FF2B5EF4-FFF2-40B4-BE49-F238E27FC236}">
                    <a16:creationId xmlns:a16="http://schemas.microsoft.com/office/drawing/2014/main" id="{BC3B2FC7-28C1-4FAE-8A4F-28D4AF861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2675" y="3514726"/>
                <a:ext cx="100012" cy="101600"/>
              </a:xfrm>
              <a:custGeom>
                <a:avLst/>
                <a:gdLst>
                  <a:gd name="T0" fmla="*/ 135 w 280"/>
                  <a:gd name="T1" fmla="*/ 251 h 280"/>
                  <a:gd name="T2" fmla="*/ 251 w 280"/>
                  <a:gd name="T3" fmla="*/ 135 h 280"/>
                  <a:gd name="T4" fmla="*/ 251 w 280"/>
                  <a:gd name="T5" fmla="*/ 29 h 280"/>
                  <a:gd name="T6" fmla="*/ 145 w 280"/>
                  <a:gd name="T7" fmla="*/ 29 h 280"/>
                  <a:gd name="T8" fmla="*/ 29 w 280"/>
                  <a:gd name="T9" fmla="*/ 145 h 280"/>
                  <a:gd name="T10" fmla="*/ 29 w 280"/>
                  <a:gd name="T11" fmla="*/ 251 h 280"/>
                  <a:gd name="T12" fmla="*/ 135 w 280"/>
                  <a:gd name="T13" fmla="*/ 25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0" h="280">
                    <a:moveTo>
                      <a:pt x="135" y="251"/>
                    </a:moveTo>
                    <a:lnTo>
                      <a:pt x="251" y="135"/>
                    </a:lnTo>
                    <a:cubicBezTo>
                      <a:pt x="280" y="105"/>
                      <a:pt x="280" y="58"/>
                      <a:pt x="251" y="29"/>
                    </a:cubicBezTo>
                    <a:cubicBezTo>
                      <a:pt x="222" y="0"/>
                      <a:pt x="174" y="0"/>
                      <a:pt x="145" y="29"/>
                    </a:cubicBezTo>
                    <a:lnTo>
                      <a:pt x="29" y="145"/>
                    </a:lnTo>
                    <a:cubicBezTo>
                      <a:pt x="0" y="174"/>
                      <a:pt x="0" y="221"/>
                      <a:pt x="29" y="251"/>
                    </a:cubicBezTo>
                    <a:cubicBezTo>
                      <a:pt x="58" y="280"/>
                      <a:pt x="106" y="280"/>
                      <a:pt x="135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itle 7"/>
          <p:cNvSpPr>
            <a:spLocks noGrp="1"/>
          </p:cNvSpPr>
          <p:nvPr>
            <p:ph type="title"/>
          </p:nvPr>
        </p:nvSpPr>
        <p:spPr>
          <a:xfrm>
            <a:off x="624175" y="331200"/>
            <a:ext cx="7543186" cy="1614488"/>
          </a:xfrm>
        </p:spPr>
        <p:txBody>
          <a:bodyPr/>
          <a:lstStyle/>
          <a:p>
            <a:r>
              <a:rPr lang="en-GB" altLang="en-US" dirty="0">
                <a:solidFill>
                  <a:srgbClr val="19764D"/>
                </a:solidFill>
              </a:rPr>
              <a:t>How to spot a pipeline marker</a:t>
            </a:r>
            <a:br>
              <a:rPr lang="en-GB" altLang="en-US" dirty="0">
                <a:solidFill>
                  <a:srgbClr val="19764D"/>
                </a:solidFill>
              </a:rPr>
            </a:br>
            <a:r>
              <a:rPr lang="en-GB" altLang="en-US" sz="3600" dirty="0">
                <a:solidFill>
                  <a:srgbClr val="19764D"/>
                </a:solidFill>
              </a:rPr>
              <a:t>Typical HP pipeline markers</a:t>
            </a:r>
            <a:endParaRPr lang="en-US" altLang="en-US" sz="3600" dirty="0">
              <a:solidFill>
                <a:srgbClr val="19764D"/>
              </a:solidFill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094" y="1659702"/>
            <a:ext cx="1793825" cy="239246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288" y="4138599"/>
            <a:ext cx="1795437" cy="239460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361" y="4139205"/>
            <a:ext cx="1794015" cy="23940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875" y="1659702"/>
            <a:ext cx="1795501" cy="23940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92" y="4138599"/>
            <a:ext cx="1795459" cy="239460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920" y="1659702"/>
            <a:ext cx="1795003" cy="23940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3D8588-89F0-2A42-97AC-6679B68B73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1" t="4975" r="37242" b="33440"/>
          <a:stretch/>
        </p:blipFill>
        <p:spPr>
          <a:xfrm>
            <a:off x="8164235" y="1659702"/>
            <a:ext cx="1580147" cy="2394000"/>
          </a:xfrm>
          <a:prstGeom prst="roundRect">
            <a:avLst/>
          </a:prstGeom>
        </p:spPr>
      </p:pic>
      <p:pic>
        <p:nvPicPr>
          <p:cNvPr id="3" name="Picture 2" descr="A picture containing text, tree, grass, outdoor&#10;&#10;Description automatically generated">
            <a:extLst>
              <a:ext uri="{FF2B5EF4-FFF2-40B4-BE49-F238E27FC236}">
                <a16:creationId xmlns:a16="http://schemas.microsoft.com/office/drawing/2014/main" id="{E1A5DF63-599E-44D8-9148-AF635D5E8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9" y="1659702"/>
            <a:ext cx="3261398" cy="4871964"/>
          </a:xfrm>
          <a:prstGeom prst="roundRect">
            <a:avLst>
              <a:gd name="adj" fmla="val 11293"/>
            </a:avLst>
          </a:prstGeom>
        </p:spPr>
      </p:pic>
      <p:pic>
        <p:nvPicPr>
          <p:cNvPr id="6" name="Picture 5" descr="A picture containing text, grass, outdoor, field&#10;&#10;Description automatically generated">
            <a:extLst>
              <a:ext uri="{FF2B5EF4-FFF2-40B4-BE49-F238E27FC236}">
                <a16:creationId xmlns:a16="http://schemas.microsoft.com/office/drawing/2014/main" id="{E8D38D6B-66DF-4E95-A7D4-6FE6FC8A98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011" y="4139205"/>
            <a:ext cx="1602595" cy="2394000"/>
          </a:xfrm>
          <a:prstGeom prst="round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06" y="3171068"/>
            <a:ext cx="12188825" cy="37218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6" name="Content Placeholder 1"/>
          <p:cNvSpPr>
            <a:spLocks noGrp="1"/>
          </p:cNvSpPr>
          <p:nvPr>
            <p:ph idx="1"/>
          </p:nvPr>
        </p:nvSpPr>
        <p:spPr>
          <a:xfrm>
            <a:off x="622800" y="3739336"/>
            <a:ext cx="4852318" cy="2585323"/>
          </a:xfrm>
        </p:spPr>
        <p:txBody>
          <a:bodyPr>
            <a:spAutoFit/>
          </a:bodyPr>
          <a:lstStyle/>
          <a:p>
            <a:pPr eaLnBrk="1" hangingPunct="1">
              <a:buFontTx/>
              <a:buNone/>
              <a:defRPr/>
            </a:pPr>
            <a:r>
              <a:rPr lang="en-GB" sz="2400" b="1" dirty="0">
                <a:solidFill>
                  <a:schemeClr val="bg1"/>
                </a:solidFill>
              </a:rPr>
              <a:t>Regulation 16 of the Pipeline Safety Regulations 1996 states 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‘for the purposes of ensuring that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no damage is caused to a pipeline,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the operator shall take such steps to inform persons of its existence and whereabouts as are reasonable.’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50179" name="Title 2"/>
          <p:cNvSpPr>
            <a:spLocks noGrp="1"/>
          </p:cNvSpPr>
          <p:nvPr>
            <p:ph type="title"/>
          </p:nvPr>
        </p:nvSpPr>
        <p:spPr>
          <a:xfrm>
            <a:off x="622800" y="331200"/>
            <a:ext cx="11228762" cy="936625"/>
          </a:xfrm>
          <a:ln/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rgbClr val="19764D"/>
                </a:solidFill>
              </a:rPr>
              <a:t>Keeping the pipelines safe: the operator responsibilities</a:t>
            </a:r>
          </a:p>
        </p:txBody>
      </p:sp>
      <p:grpSp>
        <p:nvGrpSpPr>
          <p:cNvPr id="5" name="Group 321"/>
          <p:cNvGrpSpPr/>
          <p:nvPr/>
        </p:nvGrpSpPr>
        <p:grpSpPr>
          <a:xfrm>
            <a:off x="616408" y="1711424"/>
            <a:ext cx="1087391" cy="1399570"/>
            <a:chOff x="4646613" y="2024063"/>
            <a:chExt cx="1647825" cy="2120900"/>
          </a:xfrm>
          <a:solidFill>
            <a:schemeClr val="accent5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437188" y="2516188"/>
              <a:ext cx="65087" cy="1628775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1" y="3"/>
                </a:cxn>
                <a:cxn ang="0">
                  <a:pos x="38" y="10"/>
                </a:cxn>
                <a:cxn ang="0">
                  <a:pos x="41" y="21"/>
                </a:cxn>
                <a:cxn ang="0">
                  <a:pos x="41" y="1006"/>
                </a:cxn>
                <a:cxn ang="0">
                  <a:pos x="38" y="1016"/>
                </a:cxn>
                <a:cxn ang="0">
                  <a:pos x="31" y="1023"/>
                </a:cxn>
                <a:cxn ang="0">
                  <a:pos x="21" y="1026"/>
                </a:cxn>
                <a:cxn ang="0">
                  <a:pos x="11" y="1023"/>
                </a:cxn>
                <a:cxn ang="0">
                  <a:pos x="4" y="1016"/>
                </a:cxn>
                <a:cxn ang="0">
                  <a:pos x="0" y="1006"/>
                </a:cxn>
                <a:cxn ang="0">
                  <a:pos x="0" y="21"/>
                </a:cxn>
                <a:cxn ang="0">
                  <a:pos x="4" y="10"/>
                </a:cxn>
                <a:cxn ang="0">
                  <a:pos x="11" y="3"/>
                </a:cxn>
                <a:cxn ang="0">
                  <a:pos x="21" y="0"/>
                </a:cxn>
              </a:cxnLst>
              <a:rect l="0" t="0" r="r" b="b"/>
              <a:pathLst>
                <a:path w="41" h="1026">
                  <a:moveTo>
                    <a:pt x="21" y="0"/>
                  </a:moveTo>
                  <a:lnTo>
                    <a:pt x="31" y="3"/>
                  </a:lnTo>
                  <a:lnTo>
                    <a:pt x="38" y="10"/>
                  </a:lnTo>
                  <a:lnTo>
                    <a:pt x="41" y="21"/>
                  </a:lnTo>
                  <a:lnTo>
                    <a:pt x="41" y="1006"/>
                  </a:lnTo>
                  <a:lnTo>
                    <a:pt x="38" y="1016"/>
                  </a:lnTo>
                  <a:lnTo>
                    <a:pt x="31" y="1023"/>
                  </a:lnTo>
                  <a:lnTo>
                    <a:pt x="21" y="1026"/>
                  </a:lnTo>
                  <a:lnTo>
                    <a:pt x="11" y="1023"/>
                  </a:lnTo>
                  <a:lnTo>
                    <a:pt x="4" y="1016"/>
                  </a:lnTo>
                  <a:lnTo>
                    <a:pt x="0" y="1006"/>
                  </a:lnTo>
                  <a:lnTo>
                    <a:pt x="0" y="21"/>
                  </a:lnTo>
                  <a:lnTo>
                    <a:pt x="4" y="10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965700" y="3233738"/>
              <a:ext cx="504825" cy="47783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6" y="1"/>
                </a:cxn>
                <a:cxn ang="0">
                  <a:pos x="32" y="4"/>
                </a:cxn>
                <a:cxn ang="0">
                  <a:pos x="312" y="268"/>
                </a:cxn>
                <a:cxn ang="0">
                  <a:pos x="316" y="274"/>
                </a:cxn>
                <a:cxn ang="0">
                  <a:pos x="318" y="282"/>
                </a:cxn>
                <a:cxn ang="0">
                  <a:pos x="317" y="289"/>
                </a:cxn>
                <a:cxn ang="0">
                  <a:pos x="313" y="295"/>
                </a:cxn>
                <a:cxn ang="0">
                  <a:pos x="307" y="299"/>
                </a:cxn>
                <a:cxn ang="0">
                  <a:pos x="300" y="301"/>
                </a:cxn>
                <a:cxn ang="0">
                  <a:pos x="292" y="300"/>
                </a:cxn>
                <a:cxn ang="0">
                  <a:pos x="286" y="296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1" y="11"/>
                </a:cxn>
                <a:cxn ang="0">
                  <a:pos x="5" y="5"/>
                </a:cxn>
                <a:cxn ang="0">
                  <a:pos x="11" y="1"/>
                </a:cxn>
                <a:cxn ang="0">
                  <a:pos x="19" y="0"/>
                </a:cxn>
              </a:cxnLst>
              <a:rect l="0" t="0" r="r" b="b"/>
              <a:pathLst>
                <a:path w="318" h="301">
                  <a:moveTo>
                    <a:pt x="19" y="0"/>
                  </a:moveTo>
                  <a:lnTo>
                    <a:pt x="26" y="1"/>
                  </a:lnTo>
                  <a:lnTo>
                    <a:pt x="32" y="4"/>
                  </a:lnTo>
                  <a:lnTo>
                    <a:pt x="312" y="268"/>
                  </a:lnTo>
                  <a:lnTo>
                    <a:pt x="316" y="274"/>
                  </a:lnTo>
                  <a:lnTo>
                    <a:pt x="318" y="282"/>
                  </a:lnTo>
                  <a:lnTo>
                    <a:pt x="317" y="289"/>
                  </a:lnTo>
                  <a:lnTo>
                    <a:pt x="313" y="295"/>
                  </a:lnTo>
                  <a:lnTo>
                    <a:pt x="307" y="299"/>
                  </a:lnTo>
                  <a:lnTo>
                    <a:pt x="300" y="301"/>
                  </a:lnTo>
                  <a:lnTo>
                    <a:pt x="292" y="300"/>
                  </a:lnTo>
                  <a:lnTo>
                    <a:pt x="286" y="296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943475" y="3375025"/>
              <a:ext cx="228600" cy="539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27" y="0"/>
                </a:cxn>
                <a:cxn ang="0">
                  <a:pos x="136" y="2"/>
                </a:cxn>
                <a:cxn ang="0">
                  <a:pos x="142" y="8"/>
                </a:cxn>
                <a:cxn ang="0">
                  <a:pos x="144" y="18"/>
                </a:cxn>
                <a:cxn ang="0">
                  <a:pos x="142" y="26"/>
                </a:cxn>
                <a:cxn ang="0">
                  <a:pos x="136" y="32"/>
                </a:cxn>
                <a:cxn ang="0">
                  <a:pos x="127" y="34"/>
                </a:cxn>
                <a:cxn ang="0">
                  <a:pos x="18" y="34"/>
                </a:cxn>
                <a:cxn ang="0">
                  <a:pos x="10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2" y="8"/>
                </a:cxn>
                <a:cxn ang="0">
                  <a:pos x="10" y="2"/>
                </a:cxn>
                <a:cxn ang="0">
                  <a:pos x="18" y="0"/>
                </a:cxn>
              </a:cxnLst>
              <a:rect l="0" t="0" r="r" b="b"/>
              <a:pathLst>
                <a:path w="144" h="34">
                  <a:moveTo>
                    <a:pt x="18" y="0"/>
                  </a:moveTo>
                  <a:lnTo>
                    <a:pt x="127" y="0"/>
                  </a:lnTo>
                  <a:lnTo>
                    <a:pt x="136" y="2"/>
                  </a:lnTo>
                  <a:lnTo>
                    <a:pt x="142" y="8"/>
                  </a:lnTo>
                  <a:lnTo>
                    <a:pt x="144" y="18"/>
                  </a:lnTo>
                  <a:lnTo>
                    <a:pt x="142" y="26"/>
                  </a:lnTo>
                  <a:lnTo>
                    <a:pt x="136" y="32"/>
                  </a:lnTo>
                  <a:lnTo>
                    <a:pt x="127" y="34"/>
                  </a:lnTo>
                  <a:lnTo>
                    <a:pt x="18" y="34"/>
                  </a:lnTo>
                  <a:lnTo>
                    <a:pt x="10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2" y="8"/>
                  </a:lnTo>
                  <a:lnTo>
                    <a:pt x="10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5462588" y="3009900"/>
              <a:ext cx="369887" cy="361950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21" y="0"/>
                </a:cxn>
                <a:cxn ang="0">
                  <a:pos x="229" y="4"/>
                </a:cxn>
                <a:cxn ang="0">
                  <a:pos x="233" y="12"/>
                </a:cxn>
                <a:cxn ang="0">
                  <a:pos x="233" y="20"/>
                </a:cxn>
                <a:cxn ang="0">
                  <a:pos x="228" y="28"/>
                </a:cxn>
                <a:cxn ang="0">
                  <a:pos x="28" y="223"/>
                </a:cxn>
                <a:cxn ang="0">
                  <a:pos x="23" y="227"/>
                </a:cxn>
                <a:cxn ang="0">
                  <a:pos x="17" y="228"/>
                </a:cxn>
                <a:cxn ang="0">
                  <a:pos x="10" y="227"/>
                </a:cxn>
                <a:cxn ang="0">
                  <a:pos x="4" y="223"/>
                </a:cxn>
                <a:cxn ang="0">
                  <a:pos x="0" y="216"/>
                </a:cxn>
                <a:cxn ang="0">
                  <a:pos x="0" y="207"/>
                </a:cxn>
                <a:cxn ang="0">
                  <a:pos x="5" y="200"/>
                </a:cxn>
                <a:cxn ang="0">
                  <a:pos x="205" y="4"/>
                </a:cxn>
                <a:cxn ang="0">
                  <a:pos x="212" y="0"/>
                </a:cxn>
              </a:cxnLst>
              <a:rect l="0" t="0" r="r" b="b"/>
              <a:pathLst>
                <a:path w="233" h="228">
                  <a:moveTo>
                    <a:pt x="212" y="0"/>
                  </a:moveTo>
                  <a:lnTo>
                    <a:pt x="221" y="0"/>
                  </a:lnTo>
                  <a:lnTo>
                    <a:pt x="229" y="4"/>
                  </a:lnTo>
                  <a:lnTo>
                    <a:pt x="233" y="12"/>
                  </a:lnTo>
                  <a:lnTo>
                    <a:pt x="233" y="20"/>
                  </a:lnTo>
                  <a:lnTo>
                    <a:pt x="228" y="28"/>
                  </a:lnTo>
                  <a:lnTo>
                    <a:pt x="28" y="223"/>
                  </a:lnTo>
                  <a:lnTo>
                    <a:pt x="23" y="227"/>
                  </a:lnTo>
                  <a:lnTo>
                    <a:pt x="17" y="228"/>
                  </a:lnTo>
                  <a:lnTo>
                    <a:pt x="10" y="227"/>
                  </a:lnTo>
                  <a:lnTo>
                    <a:pt x="4" y="223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5" y="200"/>
                  </a:lnTo>
                  <a:lnTo>
                    <a:pt x="205" y="4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8"/>
            <p:cNvSpPr>
              <a:spLocks/>
            </p:cNvSpPr>
            <p:nvPr/>
          </p:nvSpPr>
          <p:spPr bwMode="auto">
            <a:xfrm>
              <a:off x="5637213" y="3171825"/>
              <a:ext cx="185737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02" y="0"/>
                </a:cxn>
                <a:cxn ang="0">
                  <a:pos x="108" y="1"/>
                </a:cxn>
                <a:cxn ang="0">
                  <a:pos x="111" y="3"/>
                </a:cxn>
                <a:cxn ang="0">
                  <a:pos x="114" y="6"/>
                </a:cxn>
                <a:cxn ang="0">
                  <a:pos x="116" y="10"/>
                </a:cxn>
                <a:cxn ang="0">
                  <a:pos x="117" y="15"/>
                </a:cxn>
                <a:cxn ang="0">
                  <a:pos x="117" y="19"/>
                </a:cxn>
                <a:cxn ang="0">
                  <a:pos x="115" y="22"/>
                </a:cxn>
                <a:cxn ang="0">
                  <a:pos x="113" y="26"/>
                </a:cxn>
                <a:cxn ang="0">
                  <a:pos x="110" y="28"/>
                </a:cxn>
                <a:cxn ang="0">
                  <a:pos x="107" y="29"/>
                </a:cxn>
                <a:cxn ang="0">
                  <a:pos x="102" y="30"/>
                </a:cxn>
                <a:cxn ang="0">
                  <a:pos x="16" y="30"/>
                </a:cxn>
                <a:cxn ang="0">
                  <a:pos x="11" y="29"/>
                </a:cxn>
                <a:cxn ang="0">
                  <a:pos x="7" y="27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5"/>
                </a:cxn>
                <a:cxn ang="0">
                  <a:pos x="1" y="11"/>
                </a:cxn>
                <a:cxn ang="0">
                  <a:pos x="2" y="7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2" y="0"/>
                </a:cxn>
              </a:cxnLst>
              <a:rect l="0" t="0" r="r" b="b"/>
              <a:pathLst>
                <a:path w="117" h="30">
                  <a:moveTo>
                    <a:pt x="12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1" y="3"/>
                  </a:lnTo>
                  <a:lnTo>
                    <a:pt x="114" y="6"/>
                  </a:lnTo>
                  <a:lnTo>
                    <a:pt x="116" y="10"/>
                  </a:lnTo>
                  <a:lnTo>
                    <a:pt x="117" y="15"/>
                  </a:lnTo>
                  <a:lnTo>
                    <a:pt x="117" y="19"/>
                  </a:lnTo>
                  <a:lnTo>
                    <a:pt x="115" y="22"/>
                  </a:lnTo>
                  <a:lnTo>
                    <a:pt x="113" y="26"/>
                  </a:lnTo>
                  <a:lnTo>
                    <a:pt x="110" y="28"/>
                  </a:lnTo>
                  <a:lnTo>
                    <a:pt x="107" y="29"/>
                  </a:lnTo>
                  <a:lnTo>
                    <a:pt x="102" y="30"/>
                  </a:lnTo>
                  <a:lnTo>
                    <a:pt x="16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2" y="7"/>
                  </a:lnTo>
                  <a:lnTo>
                    <a:pt x="5" y="4"/>
                  </a:lnTo>
                  <a:lnTo>
                    <a:pt x="9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auto">
            <a:xfrm>
              <a:off x="5273675" y="2693988"/>
              <a:ext cx="214312" cy="21907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1" y="0"/>
                </a:cxn>
                <a:cxn ang="0">
                  <a:pos x="29" y="5"/>
                </a:cxn>
                <a:cxn ang="0">
                  <a:pos x="131" y="110"/>
                </a:cxn>
                <a:cxn ang="0">
                  <a:pos x="135" y="118"/>
                </a:cxn>
                <a:cxn ang="0">
                  <a:pos x="135" y="126"/>
                </a:cxn>
                <a:cxn ang="0">
                  <a:pos x="131" y="134"/>
                </a:cxn>
                <a:cxn ang="0">
                  <a:pos x="123" y="138"/>
                </a:cxn>
                <a:cxn ang="0">
                  <a:pos x="115" y="138"/>
                </a:cxn>
                <a:cxn ang="0">
                  <a:pos x="108" y="133"/>
                </a:cxn>
                <a:cxn ang="0">
                  <a:pos x="6" y="27"/>
                </a:cxn>
                <a:cxn ang="0">
                  <a:pos x="1" y="22"/>
                </a:cxn>
                <a:cxn ang="0">
                  <a:pos x="0" y="16"/>
                </a:cxn>
                <a:cxn ang="0">
                  <a:pos x="1" y="10"/>
                </a:cxn>
                <a:cxn ang="0">
                  <a:pos x="6" y="5"/>
                </a:cxn>
                <a:cxn ang="0">
                  <a:pos x="13" y="0"/>
                </a:cxn>
              </a:cxnLst>
              <a:rect l="0" t="0" r="r" b="b"/>
              <a:pathLst>
                <a:path w="135" h="138">
                  <a:moveTo>
                    <a:pt x="13" y="0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131" y="110"/>
                  </a:lnTo>
                  <a:lnTo>
                    <a:pt x="135" y="118"/>
                  </a:lnTo>
                  <a:lnTo>
                    <a:pt x="135" y="126"/>
                  </a:lnTo>
                  <a:lnTo>
                    <a:pt x="131" y="134"/>
                  </a:lnTo>
                  <a:lnTo>
                    <a:pt x="123" y="138"/>
                  </a:lnTo>
                  <a:lnTo>
                    <a:pt x="115" y="138"/>
                  </a:lnTo>
                  <a:lnTo>
                    <a:pt x="108" y="133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6" y="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auto">
            <a:xfrm>
              <a:off x="5365750" y="2024063"/>
              <a:ext cx="212725" cy="461963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70" y="1"/>
                </a:cxn>
                <a:cxn ang="0">
                  <a:pos x="75" y="6"/>
                </a:cxn>
                <a:cxn ang="0">
                  <a:pos x="81" y="13"/>
                </a:cxn>
                <a:cxn ang="0">
                  <a:pos x="89" y="24"/>
                </a:cxn>
                <a:cxn ang="0">
                  <a:pos x="97" y="36"/>
                </a:cxn>
                <a:cxn ang="0">
                  <a:pos x="107" y="51"/>
                </a:cxn>
                <a:cxn ang="0">
                  <a:pos x="116" y="67"/>
                </a:cxn>
                <a:cxn ang="0">
                  <a:pos x="123" y="86"/>
                </a:cxn>
                <a:cxn ang="0">
                  <a:pos x="130" y="107"/>
                </a:cxn>
                <a:cxn ang="0">
                  <a:pos x="133" y="130"/>
                </a:cxn>
                <a:cxn ang="0">
                  <a:pos x="134" y="154"/>
                </a:cxn>
                <a:cxn ang="0">
                  <a:pos x="131" y="180"/>
                </a:cxn>
                <a:cxn ang="0">
                  <a:pos x="123" y="206"/>
                </a:cxn>
                <a:cxn ang="0">
                  <a:pos x="111" y="234"/>
                </a:cxn>
                <a:cxn ang="0">
                  <a:pos x="93" y="262"/>
                </a:cxn>
                <a:cxn ang="0">
                  <a:pos x="69" y="291"/>
                </a:cxn>
                <a:cxn ang="0">
                  <a:pos x="63" y="285"/>
                </a:cxn>
                <a:cxn ang="0">
                  <a:pos x="56" y="277"/>
                </a:cxn>
                <a:cxn ang="0">
                  <a:pos x="48" y="266"/>
                </a:cxn>
                <a:cxn ang="0">
                  <a:pos x="38" y="253"/>
                </a:cxn>
                <a:cxn ang="0">
                  <a:pos x="28" y="237"/>
                </a:cxn>
                <a:cxn ang="0">
                  <a:pos x="18" y="219"/>
                </a:cxn>
                <a:cxn ang="0">
                  <a:pos x="10" y="200"/>
                </a:cxn>
                <a:cxn ang="0">
                  <a:pos x="4" y="178"/>
                </a:cxn>
                <a:cxn ang="0">
                  <a:pos x="0" y="155"/>
                </a:cxn>
                <a:cxn ang="0">
                  <a:pos x="0" y="131"/>
                </a:cxn>
                <a:cxn ang="0">
                  <a:pos x="3" y="106"/>
                </a:cxn>
                <a:cxn ang="0">
                  <a:pos x="10" y="80"/>
                </a:cxn>
                <a:cxn ang="0">
                  <a:pos x="24" y="54"/>
                </a:cxn>
                <a:cxn ang="0">
                  <a:pos x="42" y="27"/>
                </a:cxn>
                <a:cxn ang="0">
                  <a:pos x="68" y="0"/>
                </a:cxn>
              </a:cxnLst>
              <a:rect l="0" t="0" r="r" b="b"/>
              <a:pathLst>
                <a:path w="134" h="291">
                  <a:moveTo>
                    <a:pt x="68" y="0"/>
                  </a:moveTo>
                  <a:lnTo>
                    <a:pt x="70" y="1"/>
                  </a:lnTo>
                  <a:lnTo>
                    <a:pt x="75" y="6"/>
                  </a:lnTo>
                  <a:lnTo>
                    <a:pt x="81" y="13"/>
                  </a:lnTo>
                  <a:lnTo>
                    <a:pt x="89" y="24"/>
                  </a:lnTo>
                  <a:lnTo>
                    <a:pt x="97" y="36"/>
                  </a:lnTo>
                  <a:lnTo>
                    <a:pt x="107" y="51"/>
                  </a:lnTo>
                  <a:lnTo>
                    <a:pt x="116" y="67"/>
                  </a:lnTo>
                  <a:lnTo>
                    <a:pt x="123" y="86"/>
                  </a:lnTo>
                  <a:lnTo>
                    <a:pt x="130" y="107"/>
                  </a:lnTo>
                  <a:lnTo>
                    <a:pt x="133" y="130"/>
                  </a:lnTo>
                  <a:lnTo>
                    <a:pt x="134" y="154"/>
                  </a:lnTo>
                  <a:lnTo>
                    <a:pt x="131" y="180"/>
                  </a:lnTo>
                  <a:lnTo>
                    <a:pt x="123" y="206"/>
                  </a:lnTo>
                  <a:lnTo>
                    <a:pt x="111" y="234"/>
                  </a:lnTo>
                  <a:lnTo>
                    <a:pt x="93" y="262"/>
                  </a:lnTo>
                  <a:lnTo>
                    <a:pt x="69" y="291"/>
                  </a:lnTo>
                  <a:lnTo>
                    <a:pt x="63" y="285"/>
                  </a:lnTo>
                  <a:lnTo>
                    <a:pt x="56" y="277"/>
                  </a:lnTo>
                  <a:lnTo>
                    <a:pt x="48" y="266"/>
                  </a:lnTo>
                  <a:lnTo>
                    <a:pt x="38" y="253"/>
                  </a:lnTo>
                  <a:lnTo>
                    <a:pt x="28" y="237"/>
                  </a:lnTo>
                  <a:lnTo>
                    <a:pt x="18" y="219"/>
                  </a:lnTo>
                  <a:lnTo>
                    <a:pt x="10" y="200"/>
                  </a:lnTo>
                  <a:lnTo>
                    <a:pt x="4" y="178"/>
                  </a:lnTo>
                  <a:lnTo>
                    <a:pt x="0" y="155"/>
                  </a:lnTo>
                  <a:lnTo>
                    <a:pt x="0" y="131"/>
                  </a:lnTo>
                  <a:lnTo>
                    <a:pt x="3" y="106"/>
                  </a:lnTo>
                  <a:lnTo>
                    <a:pt x="10" y="80"/>
                  </a:lnTo>
                  <a:lnTo>
                    <a:pt x="24" y="54"/>
                  </a:lnTo>
                  <a:lnTo>
                    <a:pt x="42" y="27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36"/>
            <p:cNvSpPr>
              <a:spLocks/>
            </p:cNvSpPr>
            <p:nvPr/>
          </p:nvSpPr>
          <p:spPr bwMode="auto">
            <a:xfrm>
              <a:off x="5014913" y="2452688"/>
              <a:ext cx="249237" cy="24288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9" y="4"/>
                </a:cxn>
                <a:cxn ang="0">
                  <a:pos x="69" y="10"/>
                </a:cxn>
                <a:cxn ang="0">
                  <a:pos x="86" y="19"/>
                </a:cxn>
                <a:cxn ang="0">
                  <a:pos x="101" y="31"/>
                </a:cxn>
                <a:cxn ang="0">
                  <a:pos x="113" y="43"/>
                </a:cxn>
                <a:cxn ang="0">
                  <a:pos x="125" y="58"/>
                </a:cxn>
                <a:cxn ang="0">
                  <a:pos x="133" y="72"/>
                </a:cxn>
                <a:cxn ang="0">
                  <a:pos x="141" y="87"/>
                </a:cxn>
                <a:cxn ang="0">
                  <a:pos x="146" y="101"/>
                </a:cxn>
                <a:cxn ang="0">
                  <a:pos x="150" y="115"/>
                </a:cxn>
                <a:cxn ang="0">
                  <a:pos x="153" y="127"/>
                </a:cxn>
                <a:cxn ang="0">
                  <a:pos x="155" y="138"/>
                </a:cxn>
                <a:cxn ang="0">
                  <a:pos x="156" y="146"/>
                </a:cxn>
                <a:cxn ang="0">
                  <a:pos x="157" y="151"/>
                </a:cxn>
                <a:cxn ang="0">
                  <a:pos x="157" y="153"/>
                </a:cxn>
                <a:cxn ang="0">
                  <a:pos x="127" y="150"/>
                </a:cxn>
                <a:cxn ang="0">
                  <a:pos x="102" y="144"/>
                </a:cxn>
                <a:cxn ang="0">
                  <a:pos x="80" y="136"/>
                </a:cxn>
                <a:cxn ang="0">
                  <a:pos x="61" y="124"/>
                </a:cxn>
                <a:cxn ang="0">
                  <a:pos x="46" y="111"/>
                </a:cxn>
                <a:cxn ang="0">
                  <a:pos x="33" y="97"/>
                </a:cxn>
                <a:cxn ang="0">
                  <a:pos x="23" y="83"/>
                </a:cxn>
                <a:cxn ang="0">
                  <a:pos x="16" y="68"/>
                </a:cxn>
                <a:cxn ang="0">
                  <a:pos x="9" y="54"/>
                </a:cxn>
                <a:cxn ang="0">
                  <a:pos x="5" y="40"/>
                </a:cxn>
                <a:cxn ang="0">
                  <a:pos x="3" y="27"/>
                </a:cxn>
                <a:cxn ang="0">
                  <a:pos x="1" y="17"/>
                </a:cxn>
                <a:cxn ang="0">
                  <a:pos x="0" y="9"/>
                </a:cxn>
                <a:cxn ang="0">
                  <a:pos x="0" y="1"/>
                </a:cxn>
                <a:cxn ang="0">
                  <a:pos x="26" y="0"/>
                </a:cxn>
              </a:cxnLst>
              <a:rect l="0" t="0" r="r" b="b"/>
              <a:pathLst>
                <a:path w="157" h="153">
                  <a:moveTo>
                    <a:pt x="26" y="0"/>
                  </a:moveTo>
                  <a:lnTo>
                    <a:pt x="49" y="4"/>
                  </a:lnTo>
                  <a:lnTo>
                    <a:pt x="69" y="10"/>
                  </a:lnTo>
                  <a:lnTo>
                    <a:pt x="86" y="19"/>
                  </a:lnTo>
                  <a:lnTo>
                    <a:pt x="101" y="31"/>
                  </a:lnTo>
                  <a:lnTo>
                    <a:pt x="113" y="43"/>
                  </a:lnTo>
                  <a:lnTo>
                    <a:pt x="125" y="58"/>
                  </a:lnTo>
                  <a:lnTo>
                    <a:pt x="133" y="72"/>
                  </a:lnTo>
                  <a:lnTo>
                    <a:pt x="141" y="87"/>
                  </a:lnTo>
                  <a:lnTo>
                    <a:pt x="146" y="101"/>
                  </a:lnTo>
                  <a:lnTo>
                    <a:pt x="150" y="115"/>
                  </a:lnTo>
                  <a:lnTo>
                    <a:pt x="153" y="127"/>
                  </a:lnTo>
                  <a:lnTo>
                    <a:pt x="155" y="138"/>
                  </a:lnTo>
                  <a:lnTo>
                    <a:pt x="156" y="146"/>
                  </a:lnTo>
                  <a:lnTo>
                    <a:pt x="157" y="151"/>
                  </a:lnTo>
                  <a:lnTo>
                    <a:pt x="157" y="153"/>
                  </a:lnTo>
                  <a:lnTo>
                    <a:pt x="127" y="150"/>
                  </a:lnTo>
                  <a:lnTo>
                    <a:pt x="102" y="144"/>
                  </a:lnTo>
                  <a:lnTo>
                    <a:pt x="80" y="136"/>
                  </a:lnTo>
                  <a:lnTo>
                    <a:pt x="61" y="124"/>
                  </a:lnTo>
                  <a:lnTo>
                    <a:pt x="46" y="111"/>
                  </a:lnTo>
                  <a:lnTo>
                    <a:pt x="33" y="97"/>
                  </a:lnTo>
                  <a:lnTo>
                    <a:pt x="23" y="83"/>
                  </a:lnTo>
                  <a:lnTo>
                    <a:pt x="16" y="68"/>
                  </a:lnTo>
                  <a:lnTo>
                    <a:pt x="9" y="54"/>
                  </a:lnTo>
                  <a:lnTo>
                    <a:pt x="5" y="40"/>
                  </a:lnTo>
                  <a:lnTo>
                    <a:pt x="3" y="27"/>
                  </a:lnTo>
                  <a:lnTo>
                    <a:pt x="1" y="17"/>
                  </a:lnTo>
                  <a:lnTo>
                    <a:pt x="0" y="9"/>
                  </a:lnTo>
                  <a:lnTo>
                    <a:pt x="0" y="1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7"/>
            <p:cNvSpPr>
              <a:spLocks/>
            </p:cNvSpPr>
            <p:nvPr/>
          </p:nvSpPr>
          <p:spPr bwMode="auto">
            <a:xfrm>
              <a:off x="5029200" y="2746375"/>
              <a:ext cx="238125" cy="104775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4" y="3"/>
                </a:cxn>
                <a:cxn ang="0">
                  <a:pos x="110" y="8"/>
                </a:cxn>
                <a:cxn ang="0">
                  <a:pos x="123" y="15"/>
                </a:cxn>
                <a:cxn ang="0">
                  <a:pos x="135" y="23"/>
                </a:cxn>
                <a:cxn ang="0">
                  <a:pos x="143" y="29"/>
                </a:cxn>
                <a:cxn ang="0">
                  <a:pos x="148" y="33"/>
                </a:cxn>
                <a:cxn ang="0">
                  <a:pos x="150" y="35"/>
                </a:cxn>
                <a:cxn ang="0">
                  <a:pos x="128" y="50"/>
                </a:cxn>
                <a:cxn ang="0">
                  <a:pos x="108" y="60"/>
                </a:cxn>
                <a:cxn ang="0">
                  <a:pos x="89" y="65"/>
                </a:cxn>
                <a:cxn ang="0">
                  <a:pos x="71" y="66"/>
                </a:cxn>
                <a:cxn ang="0">
                  <a:pos x="56" y="65"/>
                </a:cxn>
                <a:cxn ang="0">
                  <a:pos x="41" y="61"/>
                </a:cxn>
                <a:cxn ang="0">
                  <a:pos x="30" y="56"/>
                </a:cxn>
                <a:cxn ang="0">
                  <a:pos x="19" y="50"/>
                </a:cxn>
                <a:cxn ang="0">
                  <a:pos x="11" y="44"/>
                </a:cxn>
                <a:cxn ang="0">
                  <a:pos x="0" y="34"/>
                </a:cxn>
                <a:cxn ang="0">
                  <a:pos x="20" y="16"/>
                </a:cxn>
                <a:cxn ang="0">
                  <a:pos x="39" y="6"/>
                </a:cxn>
                <a:cxn ang="0">
                  <a:pos x="59" y="1"/>
                </a:cxn>
                <a:cxn ang="0">
                  <a:pos x="76" y="0"/>
                </a:cxn>
              </a:cxnLst>
              <a:rect l="0" t="0" r="r" b="b"/>
              <a:pathLst>
                <a:path w="150" h="66">
                  <a:moveTo>
                    <a:pt x="76" y="0"/>
                  </a:moveTo>
                  <a:lnTo>
                    <a:pt x="94" y="3"/>
                  </a:lnTo>
                  <a:lnTo>
                    <a:pt x="110" y="8"/>
                  </a:lnTo>
                  <a:lnTo>
                    <a:pt x="123" y="15"/>
                  </a:lnTo>
                  <a:lnTo>
                    <a:pt x="135" y="23"/>
                  </a:lnTo>
                  <a:lnTo>
                    <a:pt x="143" y="29"/>
                  </a:lnTo>
                  <a:lnTo>
                    <a:pt x="148" y="33"/>
                  </a:lnTo>
                  <a:lnTo>
                    <a:pt x="150" y="35"/>
                  </a:lnTo>
                  <a:lnTo>
                    <a:pt x="128" y="50"/>
                  </a:lnTo>
                  <a:lnTo>
                    <a:pt x="108" y="60"/>
                  </a:lnTo>
                  <a:lnTo>
                    <a:pt x="89" y="65"/>
                  </a:lnTo>
                  <a:lnTo>
                    <a:pt x="71" y="66"/>
                  </a:lnTo>
                  <a:lnTo>
                    <a:pt x="56" y="65"/>
                  </a:lnTo>
                  <a:lnTo>
                    <a:pt x="41" y="61"/>
                  </a:lnTo>
                  <a:lnTo>
                    <a:pt x="30" y="56"/>
                  </a:lnTo>
                  <a:lnTo>
                    <a:pt x="19" y="50"/>
                  </a:lnTo>
                  <a:lnTo>
                    <a:pt x="11" y="44"/>
                  </a:lnTo>
                  <a:lnTo>
                    <a:pt x="0" y="34"/>
                  </a:lnTo>
                  <a:lnTo>
                    <a:pt x="20" y="16"/>
                  </a:lnTo>
                  <a:lnTo>
                    <a:pt x="39" y="6"/>
                  </a:lnTo>
                  <a:lnTo>
                    <a:pt x="59" y="1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8"/>
            <p:cNvSpPr>
              <a:spLocks/>
            </p:cNvSpPr>
            <p:nvPr/>
          </p:nvSpPr>
          <p:spPr bwMode="auto">
            <a:xfrm>
              <a:off x="5064125" y="3048000"/>
              <a:ext cx="179387" cy="169863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13" y="6"/>
                </a:cxn>
                <a:cxn ang="0">
                  <a:pos x="112" y="15"/>
                </a:cxn>
                <a:cxn ang="0">
                  <a:pos x="111" y="24"/>
                </a:cxn>
                <a:cxn ang="0">
                  <a:pos x="107" y="34"/>
                </a:cxn>
                <a:cxn ang="0">
                  <a:pos x="103" y="47"/>
                </a:cxn>
                <a:cxn ang="0">
                  <a:pos x="98" y="59"/>
                </a:cxn>
                <a:cxn ang="0">
                  <a:pos x="89" y="71"/>
                </a:cxn>
                <a:cxn ang="0">
                  <a:pos x="78" y="82"/>
                </a:cxn>
                <a:cxn ang="0">
                  <a:pos x="64" y="92"/>
                </a:cxn>
                <a:cxn ang="0">
                  <a:pos x="47" y="100"/>
                </a:cxn>
                <a:cxn ang="0">
                  <a:pos x="25" y="105"/>
                </a:cxn>
                <a:cxn ang="0">
                  <a:pos x="0" y="107"/>
                </a:cxn>
                <a:cxn ang="0">
                  <a:pos x="0" y="105"/>
                </a:cxn>
                <a:cxn ang="0">
                  <a:pos x="1" y="100"/>
                </a:cxn>
                <a:cxn ang="0">
                  <a:pos x="2" y="92"/>
                </a:cxn>
                <a:cxn ang="0">
                  <a:pos x="5" y="82"/>
                </a:cxn>
                <a:cxn ang="0">
                  <a:pos x="10" y="71"/>
                </a:cxn>
                <a:cxn ang="0">
                  <a:pos x="15" y="58"/>
                </a:cxn>
                <a:cxn ang="0">
                  <a:pos x="21" y="46"/>
                </a:cxn>
                <a:cxn ang="0">
                  <a:pos x="30" y="33"/>
                </a:cxn>
                <a:cxn ang="0">
                  <a:pos x="42" y="22"/>
                </a:cxn>
                <a:cxn ang="0">
                  <a:pos x="55" y="13"/>
                </a:cxn>
                <a:cxn ang="0">
                  <a:pos x="71" y="5"/>
                </a:cxn>
                <a:cxn ang="0">
                  <a:pos x="91" y="1"/>
                </a:cxn>
                <a:cxn ang="0">
                  <a:pos x="113" y="0"/>
                </a:cxn>
              </a:cxnLst>
              <a:rect l="0" t="0" r="r" b="b"/>
              <a:pathLst>
                <a:path w="113" h="107">
                  <a:moveTo>
                    <a:pt x="113" y="0"/>
                  </a:moveTo>
                  <a:lnTo>
                    <a:pt x="113" y="6"/>
                  </a:lnTo>
                  <a:lnTo>
                    <a:pt x="112" y="15"/>
                  </a:lnTo>
                  <a:lnTo>
                    <a:pt x="111" y="24"/>
                  </a:lnTo>
                  <a:lnTo>
                    <a:pt x="107" y="34"/>
                  </a:lnTo>
                  <a:lnTo>
                    <a:pt x="103" y="47"/>
                  </a:lnTo>
                  <a:lnTo>
                    <a:pt x="98" y="59"/>
                  </a:lnTo>
                  <a:lnTo>
                    <a:pt x="89" y="71"/>
                  </a:lnTo>
                  <a:lnTo>
                    <a:pt x="78" y="82"/>
                  </a:lnTo>
                  <a:lnTo>
                    <a:pt x="64" y="92"/>
                  </a:lnTo>
                  <a:lnTo>
                    <a:pt x="47" y="100"/>
                  </a:lnTo>
                  <a:lnTo>
                    <a:pt x="25" y="105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1" y="100"/>
                  </a:lnTo>
                  <a:lnTo>
                    <a:pt x="2" y="92"/>
                  </a:lnTo>
                  <a:lnTo>
                    <a:pt x="5" y="82"/>
                  </a:lnTo>
                  <a:lnTo>
                    <a:pt x="10" y="71"/>
                  </a:lnTo>
                  <a:lnTo>
                    <a:pt x="15" y="58"/>
                  </a:lnTo>
                  <a:lnTo>
                    <a:pt x="21" y="46"/>
                  </a:lnTo>
                  <a:lnTo>
                    <a:pt x="30" y="33"/>
                  </a:lnTo>
                  <a:lnTo>
                    <a:pt x="42" y="22"/>
                  </a:lnTo>
                  <a:lnTo>
                    <a:pt x="55" y="13"/>
                  </a:lnTo>
                  <a:lnTo>
                    <a:pt x="71" y="5"/>
                  </a:lnTo>
                  <a:lnTo>
                    <a:pt x="91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9"/>
            <p:cNvSpPr>
              <a:spLocks/>
            </p:cNvSpPr>
            <p:nvPr/>
          </p:nvSpPr>
          <p:spPr bwMode="auto">
            <a:xfrm>
              <a:off x="4651375" y="2905125"/>
              <a:ext cx="298450" cy="296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38" y="2"/>
                </a:cxn>
                <a:cxn ang="0">
                  <a:pos x="51" y="4"/>
                </a:cxn>
                <a:cxn ang="0">
                  <a:pos x="67" y="8"/>
                </a:cxn>
                <a:cxn ang="0">
                  <a:pos x="82" y="13"/>
                </a:cxn>
                <a:cxn ang="0">
                  <a:pos x="99" y="20"/>
                </a:cxn>
                <a:cxn ang="0">
                  <a:pos x="115" y="31"/>
                </a:cxn>
                <a:cxn ang="0">
                  <a:pos x="130" y="43"/>
                </a:cxn>
                <a:cxn ang="0">
                  <a:pos x="145" y="58"/>
                </a:cxn>
                <a:cxn ang="0">
                  <a:pos x="158" y="77"/>
                </a:cxn>
                <a:cxn ang="0">
                  <a:pos x="169" y="98"/>
                </a:cxn>
                <a:cxn ang="0">
                  <a:pos x="178" y="123"/>
                </a:cxn>
                <a:cxn ang="0">
                  <a:pos x="185" y="154"/>
                </a:cxn>
                <a:cxn ang="0">
                  <a:pos x="188" y="187"/>
                </a:cxn>
                <a:cxn ang="0">
                  <a:pos x="173" y="187"/>
                </a:cxn>
                <a:cxn ang="0">
                  <a:pos x="162" y="186"/>
                </a:cxn>
                <a:cxn ang="0">
                  <a:pos x="149" y="184"/>
                </a:cxn>
                <a:cxn ang="0">
                  <a:pos x="135" y="181"/>
                </a:cxn>
                <a:cxn ang="0">
                  <a:pos x="120" y="176"/>
                </a:cxn>
                <a:cxn ang="0">
                  <a:pos x="103" y="170"/>
                </a:cxn>
                <a:cxn ang="0">
                  <a:pos x="86" y="162"/>
                </a:cxn>
                <a:cxn ang="0">
                  <a:pos x="70" y="153"/>
                </a:cxn>
                <a:cxn ang="0">
                  <a:pos x="54" y="140"/>
                </a:cxn>
                <a:cxn ang="0">
                  <a:pos x="40" y="124"/>
                </a:cxn>
                <a:cxn ang="0">
                  <a:pos x="27" y="107"/>
                </a:cxn>
                <a:cxn ang="0">
                  <a:pos x="16" y="85"/>
                </a:cxn>
                <a:cxn ang="0">
                  <a:pos x="7" y="61"/>
                </a:cxn>
                <a:cxn ang="0">
                  <a:pos x="2" y="32"/>
                </a:cxn>
                <a:cxn ang="0">
                  <a:pos x="0" y="0"/>
                </a:cxn>
              </a:cxnLst>
              <a:rect l="0" t="0" r="r" b="b"/>
              <a:pathLst>
                <a:path w="188" h="187">
                  <a:moveTo>
                    <a:pt x="0" y="0"/>
                  </a:moveTo>
                  <a:lnTo>
                    <a:pt x="25" y="0"/>
                  </a:lnTo>
                  <a:lnTo>
                    <a:pt x="38" y="2"/>
                  </a:lnTo>
                  <a:lnTo>
                    <a:pt x="51" y="4"/>
                  </a:lnTo>
                  <a:lnTo>
                    <a:pt x="67" y="8"/>
                  </a:lnTo>
                  <a:lnTo>
                    <a:pt x="82" y="13"/>
                  </a:lnTo>
                  <a:lnTo>
                    <a:pt x="99" y="20"/>
                  </a:lnTo>
                  <a:lnTo>
                    <a:pt x="115" y="31"/>
                  </a:lnTo>
                  <a:lnTo>
                    <a:pt x="130" y="43"/>
                  </a:lnTo>
                  <a:lnTo>
                    <a:pt x="145" y="58"/>
                  </a:lnTo>
                  <a:lnTo>
                    <a:pt x="158" y="77"/>
                  </a:lnTo>
                  <a:lnTo>
                    <a:pt x="169" y="98"/>
                  </a:lnTo>
                  <a:lnTo>
                    <a:pt x="178" y="123"/>
                  </a:lnTo>
                  <a:lnTo>
                    <a:pt x="185" y="154"/>
                  </a:lnTo>
                  <a:lnTo>
                    <a:pt x="188" y="187"/>
                  </a:lnTo>
                  <a:lnTo>
                    <a:pt x="173" y="187"/>
                  </a:lnTo>
                  <a:lnTo>
                    <a:pt x="162" y="186"/>
                  </a:lnTo>
                  <a:lnTo>
                    <a:pt x="149" y="184"/>
                  </a:lnTo>
                  <a:lnTo>
                    <a:pt x="135" y="181"/>
                  </a:lnTo>
                  <a:lnTo>
                    <a:pt x="120" y="176"/>
                  </a:lnTo>
                  <a:lnTo>
                    <a:pt x="103" y="170"/>
                  </a:lnTo>
                  <a:lnTo>
                    <a:pt x="86" y="162"/>
                  </a:lnTo>
                  <a:lnTo>
                    <a:pt x="70" y="153"/>
                  </a:lnTo>
                  <a:lnTo>
                    <a:pt x="54" y="140"/>
                  </a:lnTo>
                  <a:lnTo>
                    <a:pt x="40" y="124"/>
                  </a:lnTo>
                  <a:lnTo>
                    <a:pt x="27" y="107"/>
                  </a:lnTo>
                  <a:lnTo>
                    <a:pt x="16" y="85"/>
                  </a:lnTo>
                  <a:lnTo>
                    <a:pt x="7" y="61"/>
                  </a:lnTo>
                  <a:lnTo>
                    <a:pt x="2" y="3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0"/>
            <p:cNvSpPr>
              <a:spLocks/>
            </p:cNvSpPr>
            <p:nvPr/>
          </p:nvSpPr>
          <p:spPr bwMode="auto">
            <a:xfrm>
              <a:off x="4646613" y="3346450"/>
              <a:ext cx="266700" cy="115888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101" y="3"/>
                </a:cxn>
                <a:cxn ang="0">
                  <a:pos x="117" y="7"/>
                </a:cxn>
                <a:cxn ang="0">
                  <a:pos x="131" y="13"/>
                </a:cxn>
                <a:cxn ang="0">
                  <a:pos x="144" y="19"/>
                </a:cxn>
                <a:cxn ang="0">
                  <a:pos x="154" y="26"/>
                </a:cxn>
                <a:cxn ang="0">
                  <a:pos x="161" y="32"/>
                </a:cxn>
                <a:cxn ang="0">
                  <a:pos x="168" y="38"/>
                </a:cxn>
                <a:cxn ang="0">
                  <a:pos x="146" y="55"/>
                </a:cxn>
                <a:cxn ang="0">
                  <a:pos x="125" y="66"/>
                </a:cxn>
                <a:cxn ang="0">
                  <a:pos x="104" y="71"/>
                </a:cxn>
                <a:cxn ang="0">
                  <a:pos x="84" y="73"/>
                </a:cxn>
                <a:cxn ang="0">
                  <a:pos x="67" y="71"/>
                </a:cxn>
                <a:cxn ang="0">
                  <a:pos x="51" y="67"/>
                </a:cxn>
                <a:cxn ang="0">
                  <a:pos x="36" y="61"/>
                </a:cxn>
                <a:cxn ang="0">
                  <a:pos x="24" y="55"/>
                </a:cxn>
                <a:cxn ang="0">
                  <a:pos x="14" y="47"/>
                </a:cxn>
                <a:cxn ang="0">
                  <a:pos x="6" y="41"/>
                </a:cxn>
                <a:cxn ang="0">
                  <a:pos x="2" y="38"/>
                </a:cxn>
                <a:cxn ang="0">
                  <a:pos x="0" y="36"/>
                </a:cxn>
                <a:cxn ang="0">
                  <a:pos x="22" y="19"/>
                </a:cxn>
                <a:cxn ang="0">
                  <a:pos x="43" y="8"/>
                </a:cxn>
                <a:cxn ang="0">
                  <a:pos x="63" y="1"/>
                </a:cxn>
                <a:cxn ang="0">
                  <a:pos x="83" y="0"/>
                </a:cxn>
              </a:cxnLst>
              <a:rect l="0" t="0" r="r" b="b"/>
              <a:pathLst>
                <a:path w="168" h="73">
                  <a:moveTo>
                    <a:pt x="83" y="0"/>
                  </a:moveTo>
                  <a:lnTo>
                    <a:pt x="101" y="3"/>
                  </a:lnTo>
                  <a:lnTo>
                    <a:pt x="117" y="7"/>
                  </a:lnTo>
                  <a:lnTo>
                    <a:pt x="131" y="13"/>
                  </a:lnTo>
                  <a:lnTo>
                    <a:pt x="144" y="19"/>
                  </a:lnTo>
                  <a:lnTo>
                    <a:pt x="154" y="26"/>
                  </a:lnTo>
                  <a:lnTo>
                    <a:pt x="161" y="32"/>
                  </a:lnTo>
                  <a:lnTo>
                    <a:pt x="168" y="38"/>
                  </a:lnTo>
                  <a:lnTo>
                    <a:pt x="146" y="55"/>
                  </a:lnTo>
                  <a:lnTo>
                    <a:pt x="125" y="66"/>
                  </a:lnTo>
                  <a:lnTo>
                    <a:pt x="104" y="71"/>
                  </a:lnTo>
                  <a:lnTo>
                    <a:pt x="84" y="73"/>
                  </a:lnTo>
                  <a:lnTo>
                    <a:pt x="67" y="71"/>
                  </a:lnTo>
                  <a:lnTo>
                    <a:pt x="51" y="67"/>
                  </a:lnTo>
                  <a:lnTo>
                    <a:pt x="36" y="61"/>
                  </a:lnTo>
                  <a:lnTo>
                    <a:pt x="24" y="55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22" y="19"/>
                  </a:lnTo>
                  <a:lnTo>
                    <a:pt x="43" y="8"/>
                  </a:lnTo>
                  <a:lnTo>
                    <a:pt x="63" y="1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1"/>
            <p:cNvSpPr>
              <a:spLocks/>
            </p:cNvSpPr>
            <p:nvPr/>
          </p:nvSpPr>
          <p:spPr bwMode="auto">
            <a:xfrm>
              <a:off x="4937125" y="3502025"/>
              <a:ext cx="217487" cy="215900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36" y="0"/>
                </a:cxn>
                <a:cxn ang="0">
                  <a:pos x="136" y="2"/>
                </a:cxn>
                <a:cxn ang="0">
                  <a:pos x="137" y="7"/>
                </a:cxn>
                <a:cxn ang="0">
                  <a:pos x="137" y="22"/>
                </a:cxn>
                <a:cxn ang="0">
                  <a:pos x="136" y="33"/>
                </a:cxn>
                <a:cxn ang="0">
                  <a:pos x="134" y="45"/>
                </a:cxn>
                <a:cxn ang="0">
                  <a:pos x="130" y="58"/>
                </a:cxn>
                <a:cxn ang="0">
                  <a:pos x="124" y="70"/>
                </a:cxn>
                <a:cxn ang="0">
                  <a:pos x="117" y="82"/>
                </a:cxn>
                <a:cxn ang="0">
                  <a:pos x="106" y="95"/>
                </a:cxn>
                <a:cxn ang="0">
                  <a:pos x="92" y="106"/>
                </a:cxn>
                <a:cxn ang="0">
                  <a:pos x="75" y="117"/>
                </a:cxn>
                <a:cxn ang="0">
                  <a:pos x="54" y="125"/>
                </a:cxn>
                <a:cxn ang="0">
                  <a:pos x="29" y="131"/>
                </a:cxn>
                <a:cxn ang="0">
                  <a:pos x="0" y="136"/>
                </a:cxn>
                <a:cxn ang="0">
                  <a:pos x="0" y="128"/>
                </a:cxn>
                <a:cxn ang="0">
                  <a:pos x="1" y="121"/>
                </a:cxn>
                <a:cxn ang="0">
                  <a:pos x="2" y="111"/>
                </a:cxn>
                <a:cxn ang="0">
                  <a:pos x="4" y="98"/>
                </a:cxn>
                <a:cxn ang="0">
                  <a:pos x="7" y="86"/>
                </a:cxn>
                <a:cxn ang="0">
                  <a:pos x="13" y="71"/>
                </a:cxn>
                <a:cxn ang="0">
                  <a:pos x="19" y="58"/>
                </a:cxn>
                <a:cxn ang="0">
                  <a:pos x="27" y="44"/>
                </a:cxn>
                <a:cxn ang="0">
                  <a:pos x="39" y="32"/>
                </a:cxn>
                <a:cxn ang="0">
                  <a:pos x="52" y="20"/>
                </a:cxn>
                <a:cxn ang="0">
                  <a:pos x="68" y="11"/>
                </a:cxn>
                <a:cxn ang="0">
                  <a:pos x="88" y="4"/>
                </a:cxn>
                <a:cxn ang="0">
                  <a:pos x="110" y="0"/>
                </a:cxn>
              </a:cxnLst>
              <a:rect l="0" t="0" r="r" b="b"/>
              <a:pathLst>
                <a:path w="137" h="136">
                  <a:moveTo>
                    <a:pt x="110" y="0"/>
                  </a:moveTo>
                  <a:lnTo>
                    <a:pt x="136" y="0"/>
                  </a:lnTo>
                  <a:lnTo>
                    <a:pt x="136" y="2"/>
                  </a:lnTo>
                  <a:lnTo>
                    <a:pt x="137" y="7"/>
                  </a:lnTo>
                  <a:lnTo>
                    <a:pt x="137" y="22"/>
                  </a:lnTo>
                  <a:lnTo>
                    <a:pt x="136" y="33"/>
                  </a:lnTo>
                  <a:lnTo>
                    <a:pt x="134" y="45"/>
                  </a:lnTo>
                  <a:lnTo>
                    <a:pt x="130" y="58"/>
                  </a:lnTo>
                  <a:lnTo>
                    <a:pt x="124" y="70"/>
                  </a:lnTo>
                  <a:lnTo>
                    <a:pt x="117" y="82"/>
                  </a:lnTo>
                  <a:lnTo>
                    <a:pt x="106" y="95"/>
                  </a:lnTo>
                  <a:lnTo>
                    <a:pt x="92" y="106"/>
                  </a:lnTo>
                  <a:lnTo>
                    <a:pt x="75" y="117"/>
                  </a:lnTo>
                  <a:lnTo>
                    <a:pt x="54" y="125"/>
                  </a:lnTo>
                  <a:lnTo>
                    <a:pt x="29" y="131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98"/>
                  </a:lnTo>
                  <a:lnTo>
                    <a:pt x="7" y="86"/>
                  </a:lnTo>
                  <a:lnTo>
                    <a:pt x="13" y="71"/>
                  </a:lnTo>
                  <a:lnTo>
                    <a:pt x="19" y="58"/>
                  </a:lnTo>
                  <a:lnTo>
                    <a:pt x="27" y="44"/>
                  </a:lnTo>
                  <a:lnTo>
                    <a:pt x="39" y="32"/>
                  </a:lnTo>
                  <a:lnTo>
                    <a:pt x="52" y="20"/>
                  </a:lnTo>
                  <a:lnTo>
                    <a:pt x="68" y="11"/>
                  </a:lnTo>
                  <a:lnTo>
                    <a:pt x="88" y="4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2"/>
            <p:cNvSpPr>
              <a:spLocks/>
            </p:cNvSpPr>
            <p:nvPr/>
          </p:nvSpPr>
          <p:spPr bwMode="auto">
            <a:xfrm>
              <a:off x="5551488" y="2392363"/>
              <a:ext cx="201612" cy="19843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27" y="0"/>
                </a:cxn>
                <a:cxn ang="0">
                  <a:pos x="122" y="28"/>
                </a:cxn>
                <a:cxn ang="0">
                  <a:pos x="114" y="51"/>
                </a:cxn>
                <a:cxn ang="0">
                  <a:pos x="103" y="70"/>
                </a:cxn>
                <a:cxn ang="0">
                  <a:pos x="92" y="85"/>
                </a:cxn>
                <a:cxn ang="0">
                  <a:pos x="78" y="98"/>
                </a:cxn>
                <a:cxn ang="0">
                  <a:pos x="65" y="107"/>
                </a:cxn>
                <a:cxn ang="0">
                  <a:pos x="51" y="114"/>
                </a:cxn>
                <a:cxn ang="0">
                  <a:pos x="38" y="120"/>
                </a:cxn>
                <a:cxn ang="0">
                  <a:pos x="26" y="122"/>
                </a:cxn>
                <a:cxn ang="0">
                  <a:pos x="16" y="124"/>
                </a:cxn>
                <a:cxn ang="0">
                  <a:pos x="8" y="125"/>
                </a:cxn>
                <a:cxn ang="0">
                  <a:pos x="0" y="125"/>
                </a:cxn>
                <a:cxn ang="0">
                  <a:pos x="2" y="98"/>
                </a:cxn>
                <a:cxn ang="0">
                  <a:pos x="8" y="76"/>
                </a:cxn>
                <a:cxn ang="0">
                  <a:pos x="16" y="57"/>
                </a:cxn>
                <a:cxn ang="0">
                  <a:pos x="26" y="42"/>
                </a:cxn>
                <a:cxn ang="0">
                  <a:pos x="38" y="29"/>
                </a:cxn>
                <a:cxn ang="0">
                  <a:pos x="51" y="20"/>
                </a:cxn>
                <a:cxn ang="0">
                  <a:pos x="65" y="12"/>
                </a:cxn>
                <a:cxn ang="0">
                  <a:pos x="78" y="7"/>
                </a:cxn>
                <a:cxn ang="0">
                  <a:pos x="91" y="3"/>
                </a:cxn>
                <a:cxn ang="0">
                  <a:pos x="102" y="1"/>
                </a:cxn>
                <a:cxn ang="0">
                  <a:pos x="113" y="0"/>
                </a:cxn>
              </a:cxnLst>
              <a:rect l="0" t="0" r="r" b="b"/>
              <a:pathLst>
                <a:path w="127" h="125">
                  <a:moveTo>
                    <a:pt x="113" y="0"/>
                  </a:moveTo>
                  <a:lnTo>
                    <a:pt x="127" y="0"/>
                  </a:lnTo>
                  <a:lnTo>
                    <a:pt x="122" y="28"/>
                  </a:lnTo>
                  <a:lnTo>
                    <a:pt x="114" y="51"/>
                  </a:lnTo>
                  <a:lnTo>
                    <a:pt x="103" y="70"/>
                  </a:lnTo>
                  <a:lnTo>
                    <a:pt x="92" y="85"/>
                  </a:lnTo>
                  <a:lnTo>
                    <a:pt x="78" y="98"/>
                  </a:lnTo>
                  <a:lnTo>
                    <a:pt x="65" y="107"/>
                  </a:lnTo>
                  <a:lnTo>
                    <a:pt x="51" y="114"/>
                  </a:lnTo>
                  <a:lnTo>
                    <a:pt x="38" y="120"/>
                  </a:lnTo>
                  <a:lnTo>
                    <a:pt x="26" y="122"/>
                  </a:lnTo>
                  <a:lnTo>
                    <a:pt x="16" y="124"/>
                  </a:lnTo>
                  <a:lnTo>
                    <a:pt x="8" y="125"/>
                  </a:lnTo>
                  <a:lnTo>
                    <a:pt x="0" y="125"/>
                  </a:lnTo>
                  <a:lnTo>
                    <a:pt x="2" y="98"/>
                  </a:lnTo>
                  <a:lnTo>
                    <a:pt x="8" y="76"/>
                  </a:lnTo>
                  <a:lnTo>
                    <a:pt x="16" y="57"/>
                  </a:lnTo>
                  <a:lnTo>
                    <a:pt x="26" y="42"/>
                  </a:lnTo>
                  <a:lnTo>
                    <a:pt x="38" y="29"/>
                  </a:lnTo>
                  <a:lnTo>
                    <a:pt x="51" y="20"/>
                  </a:lnTo>
                  <a:lnTo>
                    <a:pt x="65" y="12"/>
                  </a:lnTo>
                  <a:lnTo>
                    <a:pt x="78" y="7"/>
                  </a:lnTo>
                  <a:lnTo>
                    <a:pt x="91" y="3"/>
                  </a:lnTo>
                  <a:lnTo>
                    <a:pt x="102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3"/>
            <p:cNvSpPr>
              <a:spLocks/>
            </p:cNvSpPr>
            <p:nvPr/>
          </p:nvSpPr>
          <p:spPr bwMode="auto">
            <a:xfrm>
              <a:off x="5681663" y="2720975"/>
              <a:ext cx="115887" cy="26670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6" y="1"/>
                </a:cxn>
                <a:cxn ang="0">
                  <a:pos x="40" y="4"/>
                </a:cxn>
                <a:cxn ang="0">
                  <a:pos x="45" y="9"/>
                </a:cxn>
                <a:cxn ang="0">
                  <a:pos x="51" y="17"/>
                </a:cxn>
                <a:cxn ang="0">
                  <a:pos x="58" y="25"/>
                </a:cxn>
                <a:cxn ang="0">
                  <a:pos x="64" y="36"/>
                </a:cxn>
                <a:cxn ang="0">
                  <a:pos x="69" y="49"/>
                </a:cxn>
                <a:cxn ang="0">
                  <a:pos x="72" y="65"/>
                </a:cxn>
                <a:cxn ang="0">
                  <a:pos x="73" y="81"/>
                </a:cxn>
                <a:cxn ang="0">
                  <a:pos x="70" y="100"/>
                </a:cxn>
                <a:cxn ang="0">
                  <a:pos x="64" y="121"/>
                </a:cxn>
                <a:cxn ang="0">
                  <a:pos x="52" y="143"/>
                </a:cxn>
                <a:cxn ang="0">
                  <a:pos x="36" y="168"/>
                </a:cxn>
                <a:cxn ang="0">
                  <a:pos x="35" y="167"/>
                </a:cxn>
                <a:cxn ang="0">
                  <a:pos x="31" y="163"/>
                </a:cxn>
                <a:cxn ang="0">
                  <a:pos x="26" y="158"/>
                </a:cxn>
                <a:cxn ang="0">
                  <a:pos x="20" y="151"/>
                </a:cxn>
                <a:cxn ang="0">
                  <a:pos x="14" y="143"/>
                </a:cxn>
                <a:cxn ang="0">
                  <a:pos x="9" y="131"/>
                </a:cxn>
                <a:cxn ang="0">
                  <a:pos x="4" y="118"/>
                </a:cxn>
                <a:cxn ang="0">
                  <a:pos x="2" y="103"/>
                </a:cxn>
                <a:cxn ang="0">
                  <a:pos x="0" y="86"/>
                </a:cxn>
                <a:cxn ang="0">
                  <a:pos x="3" y="68"/>
                </a:cxn>
                <a:cxn ang="0">
                  <a:pos x="9" y="47"/>
                </a:cxn>
                <a:cxn ang="0">
                  <a:pos x="19" y="24"/>
                </a:cxn>
                <a:cxn ang="0">
                  <a:pos x="35" y="0"/>
                </a:cxn>
              </a:cxnLst>
              <a:rect l="0" t="0" r="r" b="b"/>
              <a:pathLst>
                <a:path w="73" h="168">
                  <a:moveTo>
                    <a:pt x="35" y="0"/>
                  </a:moveTo>
                  <a:lnTo>
                    <a:pt x="36" y="1"/>
                  </a:lnTo>
                  <a:lnTo>
                    <a:pt x="40" y="4"/>
                  </a:lnTo>
                  <a:lnTo>
                    <a:pt x="45" y="9"/>
                  </a:lnTo>
                  <a:lnTo>
                    <a:pt x="51" y="17"/>
                  </a:lnTo>
                  <a:lnTo>
                    <a:pt x="58" y="25"/>
                  </a:lnTo>
                  <a:lnTo>
                    <a:pt x="64" y="36"/>
                  </a:lnTo>
                  <a:lnTo>
                    <a:pt x="69" y="49"/>
                  </a:lnTo>
                  <a:lnTo>
                    <a:pt x="72" y="65"/>
                  </a:lnTo>
                  <a:lnTo>
                    <a:pt x="73" y="81"/>
                  </a:lnTo>
                  <a:lnTo>
                    <a:pt x="70" y="100"/>
                  </a:lnTo>
                  <a:lnTo>
                    <a:pt x="64" y="121"/>
                  </a:lnTo>
                  <a:lnTo>
                    <a:pt x="52" y="143"/>
                  </a:lnTo>
                  <a:lnTo>
                    <a:pt x="36" y="168"/>
                  </a:lnTo>
                  <a:lnTo>
                    <a:pt x="35" y="167"/>
                  </a:lnTo>
                  <a:lnTo>
                    <a:pt x="31" y="163"/>
                  </a:lnTo>
                  <a:lnTo>
                    <a:pt x="26" y="158"/>
                  </a:lnTo>
                  <a:lnTo>
                    <a:pt x="20" y="151"/>
                  </a:lnTo>
                  <a:lnTo>
                    <a:pt x="14" y="143"/>
                  </a:lnTo>
                  <a:lnTo>
                    <a:pt x="9" y="131"/>
                  </a:lnTo>
                  <a:lnTo>
                    <a:pt x="4" y="118"/>
                  </a:lnTo>
                  <a:lnTo>
                    <a:pt x="2" y="103"/>
                  </a:lnTo>
                  <a:lnTo>
                    <a:pt x="0" y="86"/>
                  </a:lnTo>
                  <a:lnTo>
                    <a:pt x="3" y="68"/>
                  </a:lnTo>
                  <a:lnTo>
                    <a:pt x="9" y="47"/>
                  </a:lnTo>
                  <a:lnTo>
                    <a:pt x="19" y="2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"/>
            <p:cNvSpPr>
              <a:spLocks/>
            </p:cNvSpPr>
            <p:nvPr/>
          </p:nvSpPr>
          <p:spPr bwMode="auto">
            <a:xfrm>
              <a:off x="5868988" y="2652713"/>
              <a:ext cx="311150" cy="304800"/>
            </a:xfrm>
            <a:custGeom>
              <a:avLst/>
              <a:gdLst/>
              <a:ahLst/>
              <a:cxnLst>
                <a:cxn ang="0">
                  <a:pos x="171" y="0"/>
                </a:cxn>
                <a:cxn ang="0">
                  <a:pos x="196" y="0"/>
                </a:cxn>
                <a:cxn ang="0">
                  <a:pos x="191" y="34"/>
                </a:cxn>
                <a:cxn ang="0">
                  <a:pos x="182" y="63"/>
                </a:cxn>
                <a:cxn ang="0">
                  <a:pos x="172" y="89"/>
                </a:cxn>
                <a:cxn ang="0">
                  <a:pos x="159" y="111"/>
                </a:cxn>
                <a:cxn ang="0">
                  <a:pos x="146" y="129"/>
                </a:cxn>
                <a:cxn ang="0">
                  <a:pos x="130" y="145"/>
                </a:cxn>
                <a:cxn ang="0">
                  <a:pos x="115" y="158"/>
                </a:cxn>
                <a:cxn ang="0">
                  <a:pos x="98" y="168"/>
                </a:cxn>
                <a:cxn ang="0">
                  <a:pos x="81" y="175"/>
                </a:cxn>
                <a:cxn ang="0">
                  <a:pos x="66" y="181"/>
                </a:cxn>
                <a:cxn ang="0">
                  <a:pos x="51" y="186"/>
                </a:cxn>
                <a:cxn ang="0">
                  <a:pos x="36" y="189"/>
                </a:cxn>
                <a:cxn ang="0">
                  <a:pos x="25" y="191"/>
                </a:cxn>
                <a:cxn ang="0">
                  <a:pos x="15" y="192"/>
                </a:cxn>
                <a:cxn ang="0">
                  <a:pos x="0" y="192"/>
                </a:cxn>
                <a:cxn ang="0">
                  <a:pos x="4" y="158"/>
                </a:cxn>
                <a:cxn ang="0">
                  <a:pos x="12" y="126"/>
                </a:cxn>
                <a:cxn ang="0">
                  <a:pos x="22" y="100"/>
                </a:cxn>
                <a:cxn ang="0">
                  <a:pos x="34" y="78"/>
                </a:cxn>
                <a:cxn ang="0">
                  <a:pos x="48" y="60"/>
                </a:cxn>
                <a:cxn ang="0">
                  <a:pos x="63" y="44"/>
                </a:cxn>
                <a:cxn ang="0">
                  <a:pos x="79" y="32"/>
                </a:cxn>
                <a:cxn ang="0">
                  <a:pos x="96" y="21"/>
                </a:cxn>
                <a:cxn ang="0">
                  <a:pos x="112" y="14"/>
                </a:cxn>
                <a:cxn ang="0">
                  <a:pos x="128" y="8"/>
                </a:cxn>
                <a:cxn ang="0">
                  <a:pos x="144" y="5"/>
                </a:cxn>
                <a:cxn ang="0">
                  <a:pos x="158" y="1"/>
                </a:cxn>
                <a:cxn ang="0">
                  <a:pos x="171" y="0"/>
                </a:cxn>
              </a:cxnLst>
              <a:rect l="0" t="0" r="r" b="b"/>
              <a:pathLst>
                <a:path w="196" h="192">
                  <a:moveTo>
                    <a:pt x="171" y="0"/>
                  </a:moveTo>
                  <a:lnTo>
                    <a:pt x="196" y="0"/>
                  </a:lnTo>
                  <a:lnTo>
                    <a:pt x="191" y="34"/>
                  </a:lnTo>
                  <a:lnTo>
                    <a:pt x="182" y="63"/>
                  </a:lnTo>
                  <a:lnTo>
                    <a:pt x="172" y="89"/>
                  </a:lnTo>
                  <a:lnTo>
                    <a:pt x="159" y="111"/>
                  </a:lnTo>
                  <a:lnTo>
                    <a:pt x="146" y="129"/>
                  </a:lnTo>
                  <a:lnTo>
                    <a:pt x="130" y="145"/>
                  </a:lnTo>
                  <a:lnTo>
                    <a:pt x="115" y="158"/>
                  </a:lnTo>
                  <a:lnTo>
                    <a:pt x="98" y="168"/>
                  </a:lnTo>
                  <a:lnTo>
                    <a:pt x="81" y="175"/>
                  </a:lnTo>
                  <a:lnTo>
                    <a:pt x="66" y="181"/>
                  </a:lnTo>
                  <a:lnTo>
                    <a:pt x="51" y="186"/>
                  </a:lnTo>
                  <a:lnTo>
                    <a:pt x="36" y="189"/>
                  </a:lnTo>
                  <a:lnTo>
                    <a:pt x="25" y="191"/>
                  </a:lnTo>
                  <a:lnTo>
                    <a:pt x="15" y="192"/>
                  </a:lnTo>
                  <a:lnTo>
                    <a:pt x="0" y="192"/>
                  </a:lnTo>
                  <a:lnTo>
                    <a:pt x="4" y="158"/>
                  </a:lnTo>
                  <a:lnTo>
                    <a:pt x="12" y="126"/>
                  </a:lnTo>
                  <a:lnTo>
                    <a:pt x="22" y="100"/>
                  </a:lnTo>
                  <a:lnTo>
                    <a:pt x="34" y="78"/>
                  </a:lnTo>
                  <a:lnTo>
                    <a:pt x="48" y="60"/>
                  </a:lnTo>
                  <a:lnTo>
                    <a:pt x="63" y="44"/>
                  </a:lnTo>
                  <a:lnTo>
                    <a:pt x="79" y="32"/>
                  </a:lnTo>
                  <a:lnTo>
                    <a:pt x="96" y="21"/>
                  </a:lnTo>
                  <a:lnTo>
                    <a:pt x="112" y="14"/>
                  </a:lnTo>
                  <a:lnTo>
                    <a:pt x="128" y="8"/>
                  </a:lnTo>
                  <a:lnTo>
                    <a:pt x="144" y="5"/>
                  </a:lnTo>
                  <a:lnTo>
                    <a:pt x="158" y="1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5"/>
            <p:cNvSpPr>
              <a:spLocks/>
            </p:cNvSpPr>
            <p:nvPr/>
          </p:nvSpPr>
          <p:spPr bwMode="auto">
            <a:xfrm>
              <a:off x="5888038" y="3101975"/>
              <a:ext cx="406400" cy="190500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46" y="3"/>
                </a:cxn>
                <a:cxn ang="0">
                  <a:pos x="167" y="7"/>
                </a:cxn>
                <a:cxn ang="0">
                  <a:pos x="187" y="14"/>
                </a:cxn>
                <a:cxn ang="0">
                  <a:pos x="203" y="22"/>
                </a:cxn>
                <a:cxn ang="0">
                  <a:pos x="218" y="31"/>
                </a:cxn>
                <a:cxn ang="0">
                  <a:pos x="232" y="40"/>
                </a:cxn>
                <a:cxn ang="0">
                  <a:pos x="242" y="48"/>
                </a:cxn>
                <a:cxn ang="0">
                  <a:pos x="249" y="55"/>
                </a:cxn>
                <a:cxn ang="0">
                  <a:pos x="256" y="61"/>
                </a:cxn>
                <a:cxn ang="0">
                  <a:pos x="231" y="84"/>
                </a:cxn>
                <a:cxn ang="0">
                  <a:pos x="207" y="101"/>
                </a:cxn>
                <a:cxn ang="0">
                  <a:pos x="182" y="112"/>
                </a:cxn>
                <a:cxn ang="0">
                  <a:pos x="159" y="118"/>
                </a:cxn>
                <a:cxn ang="0">
                  <a:pos x="135" y="120"/>
                </a:cxn>
                <a:cxn ang="0">
                  <a:pos x="113" y="118"/>
                </a:cxn>
                <a:cxn ang="0">
                  <a:pos x="92" y="113"/>
                </a:cxn>
                <a:cxn ang="0">
                  <a:pos x="72" y="107"/>
                </a:cxn>
                <a:cxn ang="0">
                  <a:pos x="55" y="98"/>
                </a:cxn>
                <a:cxn ang="0">
                  <a:pos x="39" y="89"/>
                </a:cxn>
                <a:cxn ang="0">
                  <a:pos x="26" y="81"/>
                </a:cxn>
                <a:cxn ang="0">
                  <a:pos x="14" y="72"/>
                </a:cxn>
                <a:cxn ang="0">
                  <a:pos x="7" y="65"/>
                </a:cxn>
                <a:cxn ang="0">
                  <a:pos x="2" y="61"/>
                </a:cxn>
                <a:cxn ang="0">
                  <a:pos x="0" y="59"/>
                </a:cxn>
                <a:cxn ang="0">
                  <a:pos x="26" y="36"/>
                </a:cxn>
                <a:cxn ang="0">
                  <a:pos x="52" y="19"/>
                </a:cxn>
                <a:cxn ang="0">
                  <a:pos x="77" y="8"/>
                </a:cxn>
                <a:cxn ang="0">
                  <a:pos x="101" y="3"/>
                </a:cxn>
                <a:cxn ang="0">
                  <a:pos x="124" y="0"/>
                </a:cxn>
              </a:cxnLst>
              <a:rect l="0" t="0" r="r" b="b"/>
              <a:pathLst>
                <a:path w="256" h="120">
                  <a:moveTo>
                    <a:pt x="124" y="0"/>
                  </a:moveTo>
                  <a:lnTo>
                    <a:pt x="146" y="3"/>
                  </a:lnTo>
                  <a:lnTo>
                    <a:pt x="167" y="7"/>
                  </a:lnTo>
                  <a:lnTo>
                    <a:pt x="187" y="14"/>
                  </a:lnTo>
                  <a:lnTo>
                    <a:pt x="203" y="22"/>
                  </a:lnTo>
                  <a:lnTo>
                    <a:pt x="218" y="31"/>
                  </a:lnTo>
                  <a:lnTo>
                    <a:pt x="232" y="40"/>
                  </a:lnTo>
                  <a:lnTo>
                    <a:pt x="242" y="48"/>
                  </a:lnTo>
                  <a:lnTo>
                    <a:pt x="249" y="55"/>
                  </a:lnTo>
                  <a:lnTo>
                    <a:pt x="256" y="61"/>
                  </a:lnTo>
                  <a:lnTo>
                    <a:pt x="231" y="84"/>
                  </a:lnTo>
                  <a:lnTo>
                    <a:pt x="207" y="101"/>
                  </a:lnTo>
                  <a:lnTo>
                    <a:pt x="182" y="112"/>
                  </a:lnTo>
                  <a:lnTo>
                    <a:pt x="159" y="118"/>
                  </a:lnTo>
                  <a:lnTo>
                    <a:pt x="135" y="120"/>
                  </a:lnTo>
                  <a:lnTo>
                    <a:pt x="113" y="118"/>
                  </a:lnTo>
                  <a:lnTo>
                    <a:pt x="92" y="113"/>
                  </a:lnTo>
                  <a:lnTo>
                    <a:pt x="72" y="107"/>
                  </a:lnTo>
                  <a:lnTo>
                    <a:pt x="55" y="98"/>
                  </a:lnTo>
                  <a:lnTo>
                    <a:pt x="39" y="89"/>
                  </a:lnTo>
                  <a:lnTo>
                    <a:pt x="26" y="81"/>
                  </a:lnTo>
                  <a:lnTo>
                    <a:pt x="14" y="72"/>
                  </a:lnTo>
                  <a:lnTo>
                    <a:pt x="7" y="65"/>
                  </a:lnTo>
                  <a:lnTo>
                    <a:pt x="2" y="61"/>
                  </a:lnTo>
                  <a:lnTo>
                    <a:pt x="0" y="59"/>
                  </a:lnTo>
                  <a:lnTo>
                    <a:pt x="26" y="36"/>
                  </a:lnTo>
                  <a:lnTo>
                    <a:pt x="52" y="19"/>
                  </a:lnTo>
                  <a:lnTo>
                    <a:pt x="77" y="8"/>
                  </a:lnTo>
                  <a:lnTo>
                    <a:pt x="101" y="3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6"/>
            <p:cNvSpPr>
              <a:spLocks/>
            </p:cNvSpPr>
            <p:nvPr/>
          </p:nvSpPr>
          <p:spPr bwMode="auto">
            <a:xfrm>
              <a:off x="5721350" y="3268663"/>
              <a:ext cx="131762" cy="26035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8" y="6"/>
                </a:cxn>
                <a:cxn ang="0">
                  <a:pos x="55" y="13"/>
                </a:cxn>
                <a:cxn ang="0">
                  <a:pos x="63" y="23"/>
                </a:cxn>
                <a:cxn ang="0">
                  <a:pos x="70" y="35"/>
                </a:cxn>
                <a:cxn ang="0">
                  <a:pos x="76" y="49"/>
                </a:cxn>
                <a:cxn ang="0">
                  <a:pos x="81" y="65"/>
                </a:cxn>
                <a:cxn ang="0">
                  <a:pos x="83" y="83"/>
                </a:cxn>
                <a:cxn ang="0">
                  <a:pos x="81" y="101"/>
                </a:cxn>
                <a:cxn ang="0">
                  <a:pos x="74" y="121"/>
                </a:cxn>
                <a:cxn ang="0">
                  <a:pos x="61" y="142"/>
                </a:cxn>
                <a:cxn ang="0">
                  <a:pos x="42" y="164"/>
                </a:cxn>
                <a:cxn ang="0">
                  <a:pos x="41" y="163"/>
                </a:cxn>
                <a:cxn ang="0">
                  <a:pos x="37" y="160"/>
                </a:cxn>
                <a:cxn ang="0">
                  <a:pos x="31" y="155"/>
                </a:cxn>
                <a:cxn ang="0">
                  <a:pos x="23" y="146"/>
                </a:cxn>
                <a:cxn ang="0">
                  <a:pos x="16" y="137"/>
                </a:cxn>
                <a:cxn ang="0">
                  <a:pos x="10" y="125"/>
                </a:cxn>
                <a:cxn ang="0">
                  <a:pos x="4" y="113"/>
                </a:cxn>
                <a:cxn ang="0">
                  <a:pos x="0" y="98"/>
                </a:cxn>
                <a:cxn ang="0">
                  <a:pos x="0" y="82"/>
                </a:cxn>
                <a:cxn ang="0">
                  <a:pos x="4" y="63"/>
                </a:cxn>
                <a:cxn ang="0">
                  <a:pos x="11" y="43"/>
                </a:cxn>
                <a:cxn ang="0">
                  <a:pos x="23" y="22"/>
                </a:cxn>
                <a:cxn ang="0">
                  <a:pos x="42" y="0"/>
                </a:cxn>
              </a:cxnLst>
              <a:rect l="0" t="0" r="r" b="b"/>
              <a:pathLst>
                <a:path w="83" h="164">
                  <a:moveTo>
                    <a:pt x="42" y="0"/>
                  </a:moveTo>
                  <a:lnTo>
                    <a:pt x="48" y="6"/>
                  </a:lnTo>
                  <a:lnTo>
                    <a:pt x="55" y="13"/>
                  </a:lnTo>
                  <a:lnTo>
                    <a:pt x="63" y="23"/>
                  </a:lnTo>
                  <a:lnTo>
                    <a:pt x="70" y="35"/>
                  </a:lnTo>
                  <a:lnTo>
                    <a:pt x="76" y="49"/>
                  </a:lnTo>
                  <a:lnTo>
                    <a:pt x="81" y="65"/>
                  </a:lnTo>
                  <a:lnTo>
                    <a:pt x="83" y="83"/>
                  </a:lnTo>
                  <a:lnTo>
                    <a:pt x="81" y="101"/>
                  </a:lnTo>
                  <a:lnTo>
                    <a:pt x="74" y="121"/>
                  </a:lnTo>
                  <a:lnTo>
                    <a:pt x="61" y="142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37" y="160"/>
                  </a:lnTo>
                  <a:lnTo>
                    <a:pt x="31" y="155"/>
                  </a:lnTo>
                  <a:lnTo>
                    <a:pt x="23" y="146"/>
                  </a:lnTo>
                  <a:lnTo>
                    <a:pt x="16" y="137"/>
                  </a:lnTo>
                  <a:lnTo>
                    <a:pt x="10" y="125"/>
                  </a:lnTo>
                  <a:lnTo>
                    <a:pt x="4" y="113"/>
                  </a:lnTo>
                  <a:lnTo>
                    <a:pt x="0" y="98"/>
                  </a:lnTo>
                  <a:lnTo>
                    <a:pt x="0" y="82"/>
                  </a:lnTo>
                  <a:lnTo>
                    <a:pt x="4" y="63"/>
                  </a:lnTo>
                  <a:lnTo>
                    <a:pt x="11" y="43"/>
                  </a:lnTo>
                  <a:lnTo>
                    <a:pt x="23" y="22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321"/>
          <p:cNvGrpSpPr/>
          <p:nvPr/>
        </p:nvGrpSpPr>
        <p:grpSpPr>
          <a:xfrm>
            <a:off x="2590132" y="1711424"/>
            <a:ext cx="1087391" cy="1399570"/>
            <a:chOff x="4646613" y="2024063"/>
            <a:chExt cx="1647825" cy="2120900"/>
          </a:xfrm>
          <a:solidFill>
            <a:schemeClr val="accent5"/>
          </a:solidFill>
        </p:grpSpPr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5437188" y="2516188"/>
              <a:ext cx="65087" cy="1628775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1" y="3"/>
                </a:cxn>
                <a:cxn ang="0">
                  <a:pos x="38" y="10"/>
                </a:cxn>
                <a:cxn ang="0">
                  <a:pos x="41" y="21"/>
                </a:cxn>
                <a:cxn ang="0">
                  <a:pos x="41" y="1006"/>
                </a:cxn>
                <a:cxn ang="0">
                  <a:pos x="38" y="1016"/>
                </a:cxn>
                <a:cxn ang="0">
                  <a:pos x="31" y="1023"/>
                </a:cxn>
                <a:cxn ang="0">
                  <a:pos x="21" y="1026"/>
                </a:cxn>
                <a:cxn ang="0">
                  <a:pos x="11" y="1023"/>
                </a:cxn>
                <a:cxn ang="0">
                  <a:pos x="4" y="1016"/>
                </a:cxn>
                <a:cxn ang="0">
                  <a:pos x="0" y="1006"/>
                </a:cxn>
                <a:cxn ang="0">
                  <a:pos x="0" y="21"/>
                </a:cxn>
                <a:cxn ang="0">
                  <a:pos x="4" y="10"/>
                </a:cxn>
                <a:cxn ang="0">
                  <a:pos x="11" y="3"/>
                </a:cxn>
                <a:cxn ang="0">
                  <a:pos x="21" y="0"/>
                </a:cxn>
              </a:cxnLst>
              <a:rect l="0" t="0" r="r" b="b"/>
              <a:pathLst>
                <a:path w="41" h="1026">
                  <a:moveTo>
                    <a:pt x="21" y="0"/>
                  </a:moveTo>
                  <a:lnTo>
                    <a:pt x="31" y="3"/>
                  </a:lnTo>
                  <a:lnTo>
                    <a:pt x="38" y="10"/>
                  </a:lnTo>
                  <a:lnTo>
                    <a:pt x="41" y="21"/>
                  </a:lnTo>
                  <a:lnTo>
                    <a:pt x="41" y="1006"/>
                  </a:lnTo>
                  <a:lnTo>
                    <a:pt x="38" y="1016"/>
                  </a:lnTo>
                  <a:lnTo>
                    <a:pt x="31" y="1023"/>
                  </a:lnTo>
                  <a:lnTo>
                    <a:pt x="21" y="1026"/>
                  </a:lnTo>
                  <a:lnTo>
                    <a:pt x="11" y="1023"/>
                  </a:lnTo>
                  <a:lnTo>
                    <a:pt x="4" y="1016"/>
                  </a:lnTo>
                  <a:lnTo>
                    <a:pt x="0" y="1006"/>
                  </a:lnTo>
                  <a:lnTo>
                    <a:pt x="0" y="21"/>
                  </a:lnTo>
                  <a:lnTo>
                    <a:pt x="4" y="10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965700" y="3233738"/>
              <a:ext cx="504825" cy="47783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6" y="1"/>
                </a:cxn>
                <a:cxn ang="0">
                  <a:pos x="32" y="4"/>
                </a:cxn>
                <a:cxn ang="0">
                  <a:pos x="312" y="268"/>
                </a:cxn>
                <a:cxn ang="0">
                  <a:pos x="316" y="274"/>
                </a:cxn>
                <a:cxn ang="0">
                  <a:pos x="318" y="282"/>
                </a:cxn>
                <a:cxn ang="0">
                  <a:pos x="317" y="289"/>
                </a:cxn>
                <a:cxn ang="0">
                  <a:pos x="313" y="295"/>
                </a:cxn>
                <a:cxn ang="0">
                  <a:pos x="307" y="299"/>
                </a:cxn>
                <a:cxn ang="0">
                  <a:pos x="300" y="301"/>
                </a:cxn>
                <a:cxn ang="0">
                  <a:pos x="292" y="300"/>
                </a:cxn>
                <a:cxn ang="0">
                  <a:pos x="286" y="296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1" y="11"/>
                </a:cxn>
                <a:cxn ang="0">
                  <a:pos x="5" y="5"/>
                </a:cxn>
                <a:cxn ang="0">
                  <a:pos x="11" y="1"/>
                </a:cxn>
                <a:cxn ang="0">
                  <a:pos x="19" y="0"/>
                </a:cxn>
              </a:cxnLst>
              <a:rect l="0" t="0" r="r" b="b"/>
              <a:pathLst>
                <a:path w="318" h="301">
                  <a:moveTo>
                    <a:pt x="19" y="0"/>
                  </a:moveTo>
                  <a:lnTo>
                    <a:pt x="26" y="1"/>
                  </a:lnTo>
                  <a:lnTo>
                    <a:pt x="32" y="4"/>
                  </a:lnTo>
                  <a:lnTo>
                    <a:pt x="312" y="268"/>
                  </a:lnTo>
                  <a:lnTo>
                    <a:pt x="316" y="274"/>
                  </a:lnTo>
                  <a:lnTo>
                    <a:pt x="318" y="282"/>
                  </a:lnTo>
                  <a:lnTo>
                    <a:pt x="317" y="289"/>
                  </a:lnTo>
                  <a:lnTo>
                    <a:pt x="313" y="295"/>
                  </a:lnTo>
                  <a:lnTo>
                    <a:pt x="307" y="299"/>
                  </a:lnTo>
                  <a:lnTo>
                    <a:pt x="300" y="301"/>
                  </a:lnTo>
                  <a:lnTo>
                    <a:pt x="292" y="300"/>
                  </a:lnTo>
                  <a:lnTo>
                    <a:pt x="286" y="296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4943475" y="3375025"/>
              <a:ext cx="228600" cy="539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27" y="0"/>
                </a:cxn>
                <a:cxn ang="0">
                  <a:pos x="136" y="2"/>
                </a:cxn>
                <a:cxn ang="0">
                  <a:pos x="142" y="8"/>
                </a:cxn>
                <a:cxn ang="0">
                  <a:pos x="144" y="18"/>
                </a:cxn>
                <a:cxn ang="0">
                  <a:pos x="142" y="26"/>
                </a:cxn>
                <a:cxn ang="0">
                  <a:pos x="136" y="32"/>
                </a:cxn>
                <a:cxn ang="0">
                  <a:pos x="127" y="34"/>
                </a:cxn>
                <a:cxn ang="0">
                  <a:pos x="18" y="34"/>
                </a:cxn>
                <a:cxn ang="0">
                  <a:pos x="10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2" y="8"/>
                </a:cxn>
                <a:cxn ang="0">
                  <a:pos x="10" y="2"/>
                </a:cxn>
                <a:cxn ang="0">
                  <a:pos x="18" y="0"/>
                </a:cxn>
              </a:cxnLst>
              <a:rect l="0" t="0" r="r" b="b"/>
              <a:pathLst>
                <a:path w="144" h="34">
                  <a:moveTo>
                    <a:pt x="18" y="0"/>
                  </a:moveTo>
                  <a:lnTo>
                    <a:pt x="127" y="0"/>
                  </a:lnTo>
                  <a:lnTo>
                    <a:pt x="136" y="2"/>
                  </a:lnTo>
                  <a:lnTo>
                    <a:pt x="142" y="8"/>
                  </a:lnTo>
                  <a:lnTo>
                    <a:pt x="144" y="18"/>
                  </a:lnTo>
                  <a:lnTo>
                    <a:pt x="142" y="26"/>
                  </a:lnTo>
                  <a:lnTo>
                    <a:pt x="136" y="32"/>
                  </a:lnTo>
                  <a:lnTo>
                    <a:pt x="127" y="34"/>
                  </a:lnTo>
                  <a:lnTo>
                    <a:pt x="18" y="34"/>
                  </a:lnTo>
                  <a:lnTo>
                    <a:pt x="10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2" y="8"/>
                  </a:lnTo>
                  <a:lnTo>
                    <a:pt x="10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5462588" y="3009900"/>
              <a:ext cx="369887" cy="361950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21" y="0"/>
                </a:cxn>
                <a:cxn ang="0">
                  <a:pos x="229" y="4"/>
                </a:cxn>
                <a:cxn ang="0">
                  <a:pos x="233" y="12"/>
                </a:cxn>
                <a:cxn ang="0">
                  <a:pos x="233" y="20"/>
                </a:cxn>
                <a:cxn ang="0">
                  <a:pos x="228" y="28"/>
                </a:cxn>
                <a:cxn ang="0">
                  <a:pos x="28" y="223"/>
                </a:cxn>
                <a:cxn ang="0">
                  <a:pos x="23" y="227"/>
                </a:cxn>
                <a:cxn ang="0">
                  <a:pos x="17" y="228"/>
                </a:cxn>
                <a:cxn ang="0">
                  <a:pos x="10" y="227"/>
                </a:cxn>
                <a:cxn ang="0">
                  <a:pos x="4" y="223"/>
                </a:cxn>
                <a:cxn ang="0">
                  <a:pos x="0" y="216"/>
                </a:cxn>
                <a:cxn ang="0">
                  <a:pos x="0" y="207"/>
                </a:cxn>
                <a:cxn ang="0">
                  <a:pos x="5" y="200"/>
                </a:cxn>
                <a:cxn ang="0">
                  <a:pos x="205" y="4"/>
                </a:cxn>
                <a:cxn ang="0">
                  <a:pos x="212" y="0"/>
                </a:cxn>
              </a:cxnLst>
              <a:rect l="0" t="0" r="r" b="b"/>
              <a:pathLst>
                <a:path w="233" h="228">
                  <a:moveTo>
                    <a:pt x="212" y="0"/>
                  </a:moveTo>
                  <a:lnTo>
                    <a:pt x="221" y="0"/>
                  </a:lnTo>
                  <a:lnTo>
                    <a:pt x="229" y="4"/>
                  </a:lnTo>
                  <a:lnTo>
                    <a:pt x="233" y="12"/>
                  </a:lnTo>
                  <a:lnTo>
                    <a:pt x="233" y="20"/>
                  </a:lnTo>
                  <a:lnTo>
                    <a:pt x="228" y="28"/>
                  </a:lnTo>
                  <a:lnTo>
                    <a:pt x="28" y="223"/>
                  </a:lnTo>
                  <a:lnTo>
                    <a:pt x="23" y="227"/>
                  </a:lnTo>
                  <a:lnTo>
                    <a:pt x="17" y="228"/>
                  </a:lnTo>
                  <a:lnTo>
                    <a:pt x="10" y="227"/>
                  </a:lnTo>
                  <a:lnTo>
                    <a:pt x="4" y="223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5" y="200"/>
                  </a:lnTo>
                  <a:lnTo>
                    <a:pt x="205" y="4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8"/>
            <p:cNvSpPr>
              <a:spLocks/>
            </p:cNvSpPr>
            <p:nvPr/>
          </p:nvSpPr>
          <p:spPr bwMode="auto">
            <a:xfrm>
              <a:off x="5637213" y="3171825"/>
              <a:ext cx="185737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02" y="0"/>
                </a:cxn>
                <a:cxn ang="0">
                  <a:pos x="108" y="1"/>
                </a:cxn>
                <a:cxn ang="0">
                  <a:pos x="111" y="3"/>
                </a:cxn>
                <a:cxn ang="0">
                  <a:pos x="114" y="6"/>
                </a:cxn>
                <a:cxn ang="0">
                  <a:pos x="116" y="10"/>
                </a:cxn>
                <a:cxn ang="0">
                  <a:pos x="117" y="15"/>
                </a:cxn>
                <a:cxn ang="0">
                  <a:pos x="117" y="19"/>
                </a:cxn>
                <a:cxn ang="0">
                  <a:pos x="115" y="22"/>
                </a:cxn>
                <a:cxn ang="0">
                  <a:pos x="113" y="26"/>
                </a:cxn>
                <a:cxn ang="0">
                  <a:pos x="110" y="28"/>
                </a:cxn>
                <a:cxn ang="0">
                  <a:pos x="107" y="29"/>
                </a:cxn>
                <a:cxn ang="0">
                  <a:pos x="102" y="30"/>
                </a:cxn>
                <a:cxn ang="0">
                  <a:pos x="16" y="30"/>
                </a:cxn>
                <a:cxn ang="0">
                  <a:pos x="11" y="29"/>
                </a:cxn>
                <a:cxn ang="0">
                  <a:pos x="7" y="27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5"/>
                </a:cxn>
                <a:cxn ang="0">
                  <a:pos x="1" y="11"/>
                </a:cxn>
                <a:cxn ang="0">
                  <a:pos x="2" y="7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2" y="0"/>
                </a:cxn>
              </a:cxnLst>
              <a:rect l="0" t="0" r="r" b="b"/>
              <a:pathLst>
                <a:path w="117" h="30">
                  <a:moveTo>
                    <a:pt x="12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1" y="3"/>
                  </a:lnTo>
                  <a:lnTo>
                    <a:pt x="114" y="6"/>
                  </a:lnTo>
                  <a:lnTo>
                    <a:pt x="116" y="10"/>
                  </a:lnTo>
                  <a:lnTo>
                    <a:pt x="117" y="15"/>
                  </a:lnTo>
                  <a:lnTo>
                    <a:pt x="117" y="19"/>
                  </a:lnTo>
                  <a:lnTo>
                    <a:pt x="115" y="22"/>
                  </a:lnTo>
                  <a:lnTo>
                    <a:pt x="113" y="26"/>
                  </a:lnTo>
                  <a:lnTo>
                    <a:pt x="110" y="28"/>
                  </a:lnTo>
                  <a:lnTo>
                    <a:pt x="107" y="29"/>
                  </a:lnTo>
                  <a:lnTo>
                    <a:pt x="102" y="30"/>
                  </a:lnTo>
                  <a:lnTo>
                    <a:pt x="16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2" y="7"/>
                  </a:lnTo>
                  <a:lnTo>
                    <a:pt x="5" y="4"/>
                  </a:lnTo>
                  <a:lnTo>
                    <a:pt x="9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5273675" y="2693988"/>
              <a:ext cx="214312" cy="21907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1" y="0"/>
                </a:cxn>
                <a:cxn ang="0">
                  <a:pos x="29" y="5"/>
                </a:cxn>
                <a:cxn ang="0">
                  <a:pos x="131" y="110"/>
                </a:cxn>
                <a:cxn ang="0">
                  <a:pos x="135" y="118"/>
                </a:cxn>
                <a:cxn ang="0">
                  <a:pos x="135" y="126"/>
                </a:cxn>
                <a:cxn ang="0">
                  <a:pos x="131" y="134"/>
                </a:cxn>
                <a:cxn ang="0">
                  <a:pos x="123" y="138"/>
                </a:cxn>
                <a:cxn ang="0">
                  <a:pos x="115" y="138"/>
                </a:cxn>
                <a:cxn ang="0">
                  <a:pos x="108" y="133"/>
                </a:cxn>
                <a:cxn ang="0">
                  <a:pos x="6" y="27"/>
                </a:cxn>
                <a:cxn ang="0">
                  <a:pos x="1" y="22"/>
                </a:cxn>
                <a:cxn ang="0">
                  <a:pos x="0" y="16"/>
                </a:cxn>
                <a:cxn ang="0">
                  <a:pos x="1" y="10"/>
                </a:cxn>
                <a:cxn ang="0">
                  <a:pos x="6" y="5"/>
                </a:cxn>
                <a:cxn ang="0">
                  <a:pos x="13" y="0"/>
                </a:cxn>
              </a:cxnLst>
              <a:rect l="0" t="0" r="r" b="b"/>
              <a:pathLst>
                <a:path w="135" h="138">
                  <a:moveTo>
                    <a:pt x="13" y="0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131" y="110"/>
                  </a:lnTo>
                  <a:lnTo>
                    <a:pt x="135" y="118"/>
                  </a:lnTo>
                  <a:lnTo>
                    <a:pt x="135" y="126"/>
                  </a:lnTo>
                  <a:lnTo>
                    <a:pt x="131" y="134"/>
                  </a:lnTo>
                  <a:lnTo>
                    <a:pt x="123" y="138"/>
                  </a:lnTo>
                  <a:lnTo>
                    <a:pt x="115" y="138"/>
                  </a:lnTo>
                  <a:lnTo>
                    <a:pt x="108" y="133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6" y="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5365750" y="2024063"/>
              <a:ext cx="212725" cy="461963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70" y="1"/>
                </a:cxn>
                <a:cxn ang="0">
                  <a:pos x="75" y="6"/>
                </a:cxn>
                <a:cxn ang="0">
                  <a:pos x="81" y="13"/>
                </a:cxn>
                <a:cxn ang="0">
                  <a:pos x="89" y="24"/>
                </a:cxn>
                <a:cxn ang="0">
                  <a:pos x="97" y="36"/>
                </a:cxn>
                <a:cxn ang="0">
                  <a:pos x="107" y="51"/>
                </a:cxn>
                <a:cxn ang="0">
                  <a:pos x="116" y="67"/>
                </a:cxn>
                <a:cxn ang="0">
                  <a:pos x="123" y="86"/>
                </a:cxn>
                <a:cxn ang="0">
                  <a:pos x="130" y="107"/>
                </a:cxn>
                <a:cxn ang="0">
                  <a:pos x="133" y="130"/>
                </a:cxn>
                <a:cxn ang="0">
                  <a:pos x="134" y="154"/>
                </a:cxn>
                <a:cxn ang="0">
                  <a:pos x="131" y="180"/>
                </a:cxn>
                <a:cxn ang="0">
                  <a:pos x="123" y="206"/>
                </a:cxn>
                <a:cxn ang="0">
                  <a:pos x="111" y="234"/>
                </a:cxn>
                <a:cxn ang="0">
                  <a:pos x="93" y="262"/>
                </a:cxn>
                <a:cxn ang="0">
                  <a:pos x="69" y="291"/>
                </a:cxn>
                <a:cxn ang="0">
                  <a:pos x="63" y="285"/>
                </a:cxn>
                <a:cxn ang="0">
                  <a:pos x="56" y="277"/>
                </a:cxn>
                <a:cxn ang="0">
                  <a:pos x="48" y="266"/>
                </a:cxn>
                <a:cxn ang="0">
                  <a:pos x="38" y="253"/>
                </a:cxn>
                <a:cxn ang="0">
                  <a:pos x="28" y="237"/>
                </a:cxn>
                <a:cxn ang="0">
                  <a:pos x="18" y="219"/>
                </a:cxn>
                <a:cxn ang="0">
                  <a:pos x="10" y="200"/>
                </a:cxn>
                <a:cxn ang="0">
                  <a:pos x="4" y="178"/>
                </a:cxn>
                <a:cxn ang="0">
                  <a:pos x="0" y="155"/>
                </a:cxn>
                <a:cxn ang="0">
                  <a:pos x="0" y="131"/>
                </a:cxn>
                <a:cxn ang="0">
                  <a:pos x="3" y="106"/>
                </a:cxn>
                <a:cxn ang="0">
                  <a:pos x="10" y="80"/>
                </a:cxn>
                <a:cxn ang="0">
                  <a:pos x="24" y="54"/>
                </a:cxn>
                <a:cxn ang="0">
                  <a:pos x="42" y="27"/>
                </a:cxn>
                <a:cxn ang="0">
                  <a:pos x="68" y="0"/>
                </a:cxn>
              </a:cxnLst>
              <a:rect l="0" t="0" r="r" b="b"/>
              <a:pathLst>
                <a:path w="134" h="291">
                  <a:moveTo>
                    <a:pt x="68" y="0"/>
                  </a:moveTo>
                  <a:lnTo>
                    <a:pt x="70" y="1"/>
                  </a:lnTo>
                  <a:lnTo>
                    <a:pt x="75" y="6"/>
                  </a:lnTo>
                  <a:lnTo>
                    <a:pt x="81" y="13"/>
                  </a:lnTo>
                  <a:lnTo>
                    <a:pt x="89" y="24"/>
                  </a:lnTo>
                  <a:lnTo>
                    <a:pt x="97" y="36"/>
                  </a:lnTo>
                  <a:lnTo>
                    <a:pt x="107" y="51"/>
                  </a:lnTo>
                  <a:lnTo>
                    <a:pt x="116" y="67"/>
                  </a:lnTo>
                  <a:lnTo>
                    <a:pt x="123" y="86"/>
                  </a:lnTo>
                  <a:lnTo>
                    <a:pt x="130" y="107"/>
                  </a:lnTo>
                  <a:lnTo>
                    <a:pt x="133" y="130"/>
                  </a:lnTo>
                  <a:lnTo>
                    <a:pt x="134" y="154"/>
                  </a:lnTo>
                  <a:lnTo>
                    <a:pt x="131" y="180"/>
                  </a:lnTo>
                  <a:lnTo>
                    <a:pt x="123" y="206"/>
                  </a:lnTo>
                  <a:lnTo>
                    <a:pt x="111" y="234"/>
                  </a:lnTo>
                  <a:lnTo>
                    <a:pt x="93" y="262"/>
                  </a:lnTo>
                  <a:lnTo>
                    <a:pt x="69" y="291"/>
                  </a:lnTo>
                  <a:lnTo>
                    <a:pt x="63" y="285"/>
                  </a:lnTo>
                  <a:lnTo>
                    <a:pt x="56" y="277"/>
                  </a:lnTo>
                  <a:lnTo>
                    <a:pt x="48" y="266"/>
                  </a:lnTo>
                  <a:lnTo>
                    <a:pt x="38" y="253"/>
                  </a:lnTo>
                  <a:lnTo>
                    <a:pt x="28" y="237"/>
                  </a:lnTo>
                  <a:lnTo>
                    <a:pt x="18" y="219"/>
                  </a:lnTo>
                  <a:lnTo>
                    <a:pt x="10" y="200"/>
                  </a:lnTo>
                  <a:lnTo>
                    <a:pt x="4" y="178"/>
                  </a:lnTo>
                  <a:lnTo>
                    <a:pt x="0" y="155"/>
                  </a:lnTo>
                  <a:lnTo>
                    <a:pt x="0" y="131"/>
                  </a:lnTo>
                  <a:lnTo>
                    <a:pt x="3" y="106"/>
                  </a:lnTo>
                  <a:lnTo>
                    <a:pt x="10" y="80"/>
                  </a:lnTo>
                  <a:lnTo>
                    <a:pt x="24" y="54"/>
                  </a:lnTo>
                  <a:lnTo>
                    <a:pt x="42" y="27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auto">
            <a:xfrm>
              <a:off x="5014913" y="2452688"/>
              <a:ext cx="249237" cy="24288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9" y="4"/>
                </a:cxn>
                <a:cxn ang="0">
                  <a:pos x="69" y="10"/>
                </a:cxn>
                <a:cxn ang="0">
                  <a:pos x="86" y="19"/>
                </a:cxn>
                <a:cxn ang="0">
                  <a:pos x="101" y="31"/>
                </a:cxn>
                <a:cxn ang="0">
                  <a:pos x="113" y="43"/>
                </a:cxn>
                <a:cxn ang="0">
                  <a:pos x="125" y="58"/>
                </a:cxn>
                <a:cxn ang="0">
                  <a:pos x="133" y="72"/>
                </a:cxn>
                <a:cxn ang="0">
                  <a:pos x="141" y="87"/>
                </a:cxn>
                <a:cxn ang="0">
                  <a:pos x="146" y="101"/>
                </a:cxn>
                <a:cxn ang="0">
                  <a:pos x="150" y="115"/>
                </a:cxn>
                <a:cxn ang="0">
                  <a:pos x="153" y="127"/>
                </a:cxn>
                <a:cxn ang="0">
                  <a:pos x="155" y="138"/>
                </a:cxn>
                <a:cxn ang="0">
                  <a:pos x="156" y="146"/>
                </a:cxn>
                <a:cxn ang="0">
                  <a:pos x="157" y="151"/>
                </a:cxn>
                <a:cxn ang="0">
                  <a:pos x="157" y="153"/>
                </a:cxn>
                <a:cxn ang="0">
                  <a:pos x="127" y="150"/>
                </a:cxn>
                <a:cxn ang="0">
                  <a:pos x="102" y="144"/>
                </a:cxn>
                <a:cxn ang="0">
                  <a:pos x="80" y="136"/>
                </a:cxn>
                <a:cxn ang="0">
                  <a:pos x="61" y="124"/>
                </a:cxn>
                <a:cxn ang="0">
                  <a:pos x="46" y="111"/>
                </a:cxn>
                <a:cxn ang="0">
                  <a:pos x="33" y="97"/>
                </a:cxn>
                <a:cxn ang="0">
                  <a:pos x="23" y="83"/>
                </a:cxn>
                <a:cxn ang="0">
                  <a:pos x="16" y="68"/>
                </a:cxn>
                <a:cxn ang="0">
                  <a:pos x="9" y="54"/>
                </a:cxn>
                <a:cxn ang="0">
                  <a:pos x="5" y="40"/>
                </a:cxn>
                <a:cxn ang="0">
                  <a:pos x="3" y="27"/>
                </a:cxn>
                <a:cxn ang="0">
                  <a:pos x="1" y="17"/>
                </a:cxn>
                <a:cxn ang="0">
                  <a:pos x="0" y="9"/>
                </a:cxn>
                <a:cxn ang="0">
                  <a:pos x="0" y="1"/>
                </a:cxn>
                <a:cxn ang="0">
                  <a:pos x="26" y="0"/>
                </a:cxn>
              </a:cxnLst>
              <a:rect l="0" t="0" r="r" b="b"/>
              <a:pathLst>
                <a:path w="157" h="153">
                  <a:moveTo>
                    <a:pt x="26" y="0"/>
                  </a:moveTo>
                  <a:lnTo>
                    <a:pt x="49" y="4"/>
                  </a:lnTo>
                  <a:lnTo>
                    <a:pt x="69" y="10"/>
                  </a:lnTo>
                  <a:lnTo>
                    <a:pt x="86" y="19"/>
                  </a:lnTo>
                  <a:lnTo>
                    <a:pt x="101" y="31"/>
                  </a:lnTo>
                  <a:lnTo>
                    <a:pt x="113" y="43"/>
                  </a:lnTo>
                  <a:lnTo>
                    <a:pt x="125" y="58"/>
                  </a:lnTo>
                  <a:lnTo>
                    <a:pt x="133" y="72"/>
                  </a:lnTo>
                  <a:lnTo>
                    <a:pt x="141" y="87"/>
                  </a:lnTo>
                  <a:lnTo>
                    <a:pt x="146" y="101"/>
                  </a:lnTo>
                  <a:lnTo>
                    <a:pt x="150" y="115"/>
                  </a:lnTo>
                  <a:lnTo>
                    <a:pt x="153" y="127"/>
                  </a:lnTo>
                  <a:lnTo>
                    <a:pt x="155" y="138"/>
                  </a:lnTo>
                  <a:lnTo>
                    <a:pt x="156" y="146"/>
                  </a:lnTo>
                  <a:lnTo>
                    <a:pt x="157" y="151"/>
                  </a:lnTo>
                  <a:lnTo>
                    <a:pt x="157" y="153"/>
                  </a:lnTo>
                  <a:lnTo>
                    <a:pt x="127" y="150"/>
                  </a:lnTo>
                  <a:lnTo>
                    <a:pt x="102" y="144"/>
                  </a:lnTo>
                  <a:lnTo>
                    <a:pt x="80" y="136"/>
                  </a:lnTo>
                  <a:lnTo>
                    <a:pt x="61" y="124"/>
                  </a:lnTo>
                  <a:lnTo>
                    <a:pt x="46" y="111"/>
                  </a:lnTo>
                  <a:lnTo>
                    <a:pt x="33" y="97"/>
                  </a:lnTo>
                  <a:lnTo>
                    <a:pt x="23" y="83"/>
                  </a:lnTo>
                  <a:lnTo>
                    <a:pt x="16" y="68"/>
                  </a:lnTo>
                  <a:lnTo>
                    <a:pt x="9" y="54"/>
                  </a:lnTo>
                  <a:lnTo>
                    <a:pt x="5" y="40"/>
                  </a:lnTo>
                  <a:lnTo>
                    <a:pt x="3" y="27"/>
                  </a:lnTo>
                  <a:lnTo>
                    <a:pt x="1" y="17"/>
                  </a:lnTo>
                  <a:lnTo>
                    <a:pt x="0" y="9"/>
                  </a:lnTo>
                  <a:lnTo>
                    <a:pt x="0" y="1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auto">
            <a:xfrm>
              <a:off x="5029200" y="2746375"/>
              <a:ext cx="238125" cy="104775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4" y="3"/>
                </a:cxn>
                <a:cxn ang="0">
                  <a:pos x="110" y="8"/>
                </a:cxn>
                <a:cxn ang="0">
                  <a:pos x="123" y="15"/>
                </a:cxn>
                <a:cxn ang="0">
                  <a:pos x="135" y="23"/>
                </a:cxn>
                <a:cxn ang="0">
                  <a:pos x="143" y="29"/>
                </a:cxn>
                <a:cxn ang="0">
                  <a:pos x="148" y="33"/>
                </a:cxn>
                <a:cxn ang="0">
                  <a:pos x="150" y="35"/>
                </a:cxn>
                <a:cxn ang="0">
                  <a:pos x="128" y="50"/>
                </a:cxn>
                <a:cxn ang="0">
                  <a:pos x="108" y="60"/>
                </a:cxn>
                <a:cxn ang="0">
                  <a:pos x="89" y="65"/>
                </a:cxn>
                <a:cxn ang="0">
                  <a:pos x="71" y="66"/>
                </a:cxn>
                <a:cxn ang="0">
                  <a:pos x="56" y="65"/>
                </a:cxn>
                <a:cxn ang="0">
                  <a:pos x="41" y="61"/>
                </a:cxn>
                <a:cxn ang="0">
                  <a:pos x="30" y="56"/>
                </a:cxn>
                <a:cxn ang="0">
                  <a:pos x="19" y="50"/>
                </a:cxn>
                <a:cxn ang="0">
                  <a:pos x="11" y="44"/>
                </a:cxn>
                <a:cxn ang="0">
                  <a:pos x="0" y="34"/>
                </a:cxn>
                <a:cxn ang="0">
                  <a:pos x="20" y="16"/>
                </a:cxn>
                <a:cxn ang="0">
                  <a:pos x="39" y="6"/>
                </a:cxn>
                <a:cxn ang="0">
                  <a:pos x="59" y="1"/>
                </a:cxn>
                <a:cxn ang="0">
                  <a:pos x="76" y="0"/>
                </a:cxn>
              </a:cxnLst>
              <a:rect l="0" t="0" r="r" b="b"/>
              <a:pathLst>
                <a:path w="150" h="66">
                  <a:moveTo>
                    <a:pt x="76" y="0"/>
                  </a:moveTo>
                  <a:lnTo>
                    <a:pt x="94" y="3"/>
                  </a:lnTo>
                  <a:lnTo>
                    <a:pt x="110" y="8"/>
                  </a:lnTo>
                  <a:lnTo>
                    <a:pt x="123" y="15"/>
                  </a:lnTo>
                  <a:lnTo>
                    <a:pt x="135" y="23"/>
                  </a:lnTo>
                  <a:lnTo>
                    <a:pt x="143" y="29"/>
                  </a:lnTo>
                  <a:lnTo>
                    <a:pt x="148" y="33"/>
                  </a:lnTo>
                  <a:lnTo>
                    <a:pt x="150" y="35"/>
                  </a:lnTo>
                  <a:lnTo>
                    <a:pt x="128" y="50"/>
                  </a:lnTo>
                  <a:lnTo>
                    <a:pt x="108" y="60"/>
                  </a:lnTo>
                  <a:lnTo>
                    <a:pt x="89" y="65"/>
                  </a:lnTo>
                  <a:lnTo>
                    <a:pt x="71" y="66"/>
                  </a:lnTo>
                  <a:lnTo>
                    <a:pt x="56" y="65"/>
                  </a:lnTo>
                  <a:lnTo>
                    <a:pt x="41" y="61"/>
                  </a:lnTo>
                  <a:lnTo>
                    <a:pt x="30" y="56"/>
                  </a:lnTo>
                  <a:lnTo>
                    <a:pt x="19" y="50"/>
                  </a:lnTo>
                  <a:lnTo>
                    <a:pt x="11" y="44"/>
                  </a:lnTo>
                  <a:lnTo>
                    <a:pt x="0" y="34"/>
                  </a:lnTo>
                  <a:lnTo>
                    <a:pt x="20" y="16"/>
                  </a:lnTo>
                  <a:lnTo>
                    <a:pt x="39" y="6"/>
                  </a:lnTo>
                  <a:lnTo>
                    <a:pt x="59" y="1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auto">
            <a:xfrm>
              <a:off x="5064125" y="3048000"/>
              <a:ext cx="179387" cy="169863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13" y="6"/>
                </a:cxn>
                <a:cxn ang="0">
                  <a:pos x="112" y="15"/>
                </a:cxn>
                <a:cxn ang="0">
                  <a:pos x="111" y="24"/>
                </a:cxn>
                <a:cxn ang="0">
                  <a:pos x="107" y="34"/>
                </a:cxn>
                <a:cxn ang="0">
                  <a:pos x="103" y="47"/>
                </a:cxn>
                <a:cxn ang="0">
                  <a:pos x="98" y="59"/>
                </a:cxn>
                <a:cxn ang="0">
                  <a:pos x="89" y="71"/>
                </a:cxn>
                <a:cxn ang="0">
                  <a:pos x="78" y="82"/>
                </a:cxn>
                <a:cxn ang="0">
                  <a:pos x="64" y="92"/>
                </a:cxn>
                <a:cxn ang="0">
                  <a:pos x="47" y="100"/>
                </a:cxn>
                <a:cxn ang="0">
                  <a:pos x="25" y="105"/>
                </a:cxn>
                <a:cxn ang="0">
                  <a:pos x="0" y="107"/>
                </a:cxn>
                <a:cxn ang="0">
                  <a:pos x="0" y="105"/>
                </a:cxn>
                <a:cxn ang="0">
                  <a:pos x="1" y="100"/>
                </a:cxn>
                <a:cxn ang="0">
                  <a:pos x="2" y="92"/>
                </a:cxn>
                <a:cxn ang="0">
                  <a:pos x="5" y="82"/>
                </a:cxn>
                <a:cxn ang="0">
                  <a:pos x="10" y="71"/>
                </a:cxn>
                <a:cxn ang="0">
                  <a:pos x="15" y="58"/>
                </a:cxn>
                <a:cxn ang="0">
                  <a:pos x="21" y="46"/>
                </a:cxn>
                <a:cxn ang="0">
                  <a:pos x="30" y="33"/>
                </a:cxn>
                <a:cxn ang="0">
                  <a:pos x="42" y="22"/>
                </a:cxn>
                <a:cxn ang="0">
                  <a:pos x="55" y="13"/>
                </a:cxn>
                <a:cxn ang="0">
                  <a:pos x="71" y="5"/>
                </a:cxn>
                <a:cxn ang="0">
                  <a:pos x="91" y="1"/>
                </a:cxn>
                <a:cxn ang="0">
                  <a:pos x="113" y="0"/>
                </a:cxn>
              </a:cxnLst>
              <a:rect l="0" t="0" r="r" b="b"/>
              <a:pathLst>
                <a:path w="113" h="107">
                  <a:moveTo>
                    <a:pt x="113" y="0"/>
                  </a:moveTo>
                  <a:lnTo>
                    <a:pt x="113" y="6"/>
                  </a:lnTo>
                  <a:lnTo>
                    <a:pt x="112" y="15"/>
                  </a:lnTo>
                  <a:lnTo>
                    <a:pt x="111" y="24"/>
                  </a:lnTo>
                  <a:lnTo>
                    <a:pt x="107" y="34"/>
                  </a:lnTo>
                  <a:lnTo>
                    <a:pt x="103" y="47"/>
                  </a:lnTo>
                  <a:lnTo>
                    <a:pt x="98" y="59"/>
                  </a:lnTo>
                  <a:lnTo>
                    <a:pt x="89" y="71"/>
                  </a:lnTo>
                  <a:lnTo>
                    <a:pt x="78" y="82"/>
                  </a:lnTo>
                  <a:lnTo>
                    <a:pt x="64" y="92"/>
                  </a:lnTo>
                  <a:lnTo>
                    <a:pt x="47" y="100"/>
                  </a:lnTo>
                  <a:lnTo>
                    <a:pt x="25" y="105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1" y="100"/>
                  </a:lnTo>
                  <a:lnTo>
                    <a:pt x="2" y="92"/>
                  </a:lnTo>
                  <a:lnTo>
                    <a:pt x="5" y="82"/>
                  </a:lnTo>
                  <a:lnTo>
                    <a:pt x="10" y="71"/>
                  </a:lnTo>
                  <a:lnTo>
                    <a:pt x="15" y="58"/>
                  </a:lnTo>
                  <a:lnTo>
                    <a:pt x="21" y="46"/>
                  </a:lnTo>
                  <a:lnTo>
                    <a:pt x="30" y="33"/>
                  </a:lnTo>
                  <a:lnTo>
                    <a:pt x="42" y="22"/>
                  </a:lnTo>
                  <a:lnTo>
                    <a:pt x="55" y="13"/>
                  </a:lnTo>
                  <a:lnTo>
                    <a:pt x="71" y="5"/>
                  </a:lnTo>
                  <a:lnTo>
                    <a:pt x="91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auto">
            <a:xfrm>
              <a:off x="4651375" y="2905125"/>
              <a:ext cx="298450" cy="296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38" y="2"/>
                </a:cxn>
                <a:cxn ang="0">
                  <a:pos x="51" y="4"/>
                </a:cxn>
                <a:cxn ang="0">
                  <a:pos x="67" y="8"/>
                </a:cxn>
                <a:cxn ang="0">
                  <a:pos x="82" y="13"/>
                </a:cxn>
                <a:cxn ang="0">
                  <a:pos x="99" y="20"/>
                </a:cxn>
                <a:cxn ang="0">
                  <a:pos x="115" y="31"/>
                </a:cxn>
                <a:cxn ang="0">
                  <a:pos x="130" y="43"/>
                </a:cxn>
                <a:cxn ang="0">
                  <a:pos x="145" y="58"/>
                </a:cxn>
                <a:cxn ang="0">
                  <a:pos x="158" y="77"/>
                </a:cxn>
                <a:cxn ang="0">
                  <a:pos x="169" y="98"/>
                </a:cxn>
                <a:cxn ang="0">
                  <a:pos x="178" y="123"/>
                </a:cxn>
                <a:cxn ang="0">
                  <a:pos x="185" y="154"/>
                </a:cxn>
                <a:cxn ang="0">
                  <a:pos x="188" y="187"/>
                </a:cxn>
                <a:cxn ang="0">
                  <a:pos x="173" y="187"/>
                </a:cxn>
                <a:cxn ang="0">
                  <a:pos x="162" y="186"/>
                </a:cxn>
                <a:cxn ang="0">
                  <a:pos x="149" y="184"/>
                </a:cxn>
                <a:cxn ang="0">
                  <a:pos x="135" y="181"/>
                </a:cxn>
                <a:cxn ang="0">
                  <a:pos x="120" y="176"/>
                </a:cxn>
                <a:cxn ang="0">
                  <a:pos x="103" y="170"/>
                </a:cxn>
                <a:cxn ang="0">
                  <a:pos x="86" y="162"/>
                </a:cxn>
                <a:cxn ang="0">
                  <a:pos x="70" y="153"/>
                </a:cxn>
                <a:cxn ang="0">
                  <a:pos x="54" y="140"/>
                </a:cxn>
                <a:cxn ang="0">
                  <a:pos x="40" y="124"/>
                </a:cxn>
                <a:cxn ang="0">
                  <a:pos x="27" y="107"/>
                </a:cxn>
                <a:cxn ang="0">
                  <a:pos x="16" y="85"/>
                </a:cxn>
                <a:cxn ang="0">
                  <a:pos x="7" y="61"/>
                </a:cxn>
                <a:cxn ang="0">
                  <a:pos x="2" y="32"/>
                </a:cxn>
                <a:cxn ang="0">
                  <a:pos x="0" y="0"/>
                </a:cxn>
              </a:cxnLst>
              <a:rect l="0" t="0" r="r" b="b"/>
              <a:pathLst>
                <a:path w="188" h="187">
                  <a:moveTo>
                    <a:pt x="0" y="0"/>
                  </a:moveTo>
                  <a:lnTo>
                    <a:pt x="25" y="0"/>
                  </a:lnTo>
                  <a:lnTo>
                    <a:pt x="38" y="2"/>
                  </a:lnTo>
                  <a:lnTo>
                    <a:pt x="51" y="4"/>
                  </a:lnTo>
                  <a:lnTo>
                    <a:pt x="67" y="8"/>
                  </a:lnTo>
                  <a:lnTo>
                    <a:pt x="82" y="13"/>
                  </a:lnTo>
                  <a:lnTo>
                    <a:pt x="99" y="20"/>
                  </a:lnTo>
                  <a:lnTo>
                    <a:pt x="115" y="31"/>
                  </a:lnTo>
                  <a:lnTo>
                    <a:pt x="130" y="43"/>
                  </a:lnTo>
                  <a:lnTo>
                    <a:pt x="145" y="58"/>
                  </a:lnTo>
                  <a:lnTo>
                    <a:pt x="158" y="77"/>
                  </a:lnTo>
                  <a:lnTo>
                    <a:pt x="169" y="98"/>
                  </a:lnTo>
                  <a:lnTo>
                    <a:pt x="178" y="123"/>
                  </a:lnTo>
                  <a:lnTo>
                    <a:pt x="185" y="154"/>
                  </a:lnTo>
                  <a:lnTo>
                    <a:pt x="188" y="187"/>
                  </a:lnTo>
                  <a:lnTo>
                    <a:pt x="173" y="187"/>
                  </a:lnTo>
                  <a:lnTo>
                    <a:pt x="162" y="186"/>
                  </a:lnTo>
                  <a:lnTo>
                    <a:pt x="149" y="184"/>
                  </a:lnTo>
                  <a:lnTo>
                    <a:pt x="135" y="181"/>
                  </a:lnTo>
                  <a:lnTo>
                    <a:pt x="120" y="176"/>
                  </a:lnTo>
                  <a:lnTo>
                    <a:pt x="103" y="170"/>
                  </a:lnTo>
                  <a:lnTo>
                    <a:pt x="86" y="162"/>
                  </a:lnTo>
                  <a:lnTo>
                    <a:pt x="70" y="153"/>
                  </a:lnTo>
                  <a:lnTo>
                    <a:pt x="54" y="140"/>
                  </a:lnTo>
                  <a:lnTo>
                    <a:pt x="40" y="124"/>
                  </a:lnTo>
                  <a:lnTo>
                    <a:pt x="27" y="107"/>
                  </a:lnTo>
                  <a:lnTo>
                    <a:pt x="16" y="85"/>
                  </a:lnTo>
                  <a:lnTo>
                    <a:pt x="7" y="61"/>
                  </a:lnTo>
                  <a:lnTo>
                    <a:pt x="2" y="3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auto">
            <a:xfrm>
              <a:off x="4646613" y="3346450"/>
              <a:ext cx="266700" cy="115888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101" y="3"/>
                </a:cxn>
                <a:cxn ang="0">
                  <a:pos x="117" y="7"/>
                </a:cxn>
                <a:cxn ang="0">
                  <a:pos x="131" y="13"/>
                </a:cxn>
                <a:cxn ang="0">
                  <a:pos x="144" y="19"/>
                </a:cxn>
                <a:cxn ang="0">
                  <a:pos x="154" y="26"/>
                </a:cxn>
                <a:cxn ang="0">
                  <a:pos x="161" y="32"/>
                </a:cxn>
                <a:cxn ang="0">
                  <a:pos x="168" y="38"/>
                </a:cxn>
                <a:cxn ang="0">
                  <a:pos x="146" y="55"/>
                </a:cxn>
                <a:cxn ang="0">
                  <a:pos x="125" y="66"/>
                </a:cxn>
                <a:cxn ang="0">
                  <a:pos x="104" y="71"/>
                </a:cxn>
                <a:cxn ang="0">
                  <a:pos x="84" y="73"/>
                </a:cxn>
                <a:cxn ang="0">
                  <a:pos x="67" y="71"/>
                </a:cxn>
                <a:cxn ang="0">
                  <a:pos x="51" y="67"/>
                </a:cxn>
                <a:cxn ang="0">
                  <a:pos x="36" y="61"/>
                </a:cxn>
                <a:cxn ang="0">
                  <a:pos x="24" y="55"/>
                </a:cxn>
                <a:cxn ang="0">
                  <a:pos x="14" y="47"/>
                </a:cxn>
                <a:cxn ang="0">
                  <a:pos x="6" y="41"/>
                </a:cxn>
                <a:cxn ang="0">
                  <a:pos x="2" y="38"/>
                </a:cxn>
                <a:cxn ang="0">
                  <a:pos x="0" y="36"/>
                </a:cxn>
                <a:cxn ang="0">
                  <a:pos x="22" y="19"/>
                </a:cxn>
                <a:cxn ang="0">
                  <a:pos x="43" y="8"/>
                </a:cxn>
                <a:cxn ang="0">
                  <a:pos x="63" y="1"/>
                </a:cxn>
                <a:cxn ang="0">
                  <a:pos x="83" y="0"/>
                </a:cxn>
              </a:cxnLst>
              <a:rect l="0" t="0" r="r" b="b"/>
              <a:pathLst>
                <a:path w="168" h="73">
                  <a:moveTo>
                    <a:pt x="83" y="0"/>
                  </a:moveTo>
                  <a:lnTo>
                    <a:pt x="101" y="3"/>
                  </a:lnTo>
                  <a:lnTo>
                    <a:pt x="117" y="7"/>
                  </a:lnTo>
                  <a:lnTo>
                    <a:pt x="131" y="13"/>
                  </a:lnTo>
                  <a:lnTo>
                    <a:pt x="144" y="19"/>
                  </a:lnTo>
                  <a:lnTo>
                    <a:pt x="154" y="26"/>
                  </a:lnTo>
                  <a:lnTo>
                    <a:pt x="161" y="32"/>
                  </a:lnTo>
                  <a:lnTo>
                    <a:pt x="168" y="38"/>
                  </a:lnTo>
                  <a:lnTo>
                    <a:pt x="146" y="55"/>
                  </a:lnTo>
                  <a:lnTo>
                    <a:pt x="125" y="66"/>
                  </a:lnTo>
                  <a:lnTo>
                    <a:pt x="104" y="71"/>
                  </a:lnTo>
                  <a:lnTo>
                    <a:pt x="84" y="73"/>
                  </a:lnTo>
                  <a:lnTo>
                    <a:pt x="67" y="71"/>
                  </a:lnTo>
                  <a:lnTo>
                    <a:pt x="51" y="67"/>
                  </a:lnTo>
                  <a:lnTo>
                    <a:pt x="36" y="61"/>
                  </a:lnTo>
                  <a:lnTo>
                    <a:pt x="24" y="55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22" y="19"/>
                  </a:lnTo>
                  <a:lnTo>
                    <a:pt x="43" y="8"/>
                  </a:lnTo>
                  <a:lnTo>
                    <a:pt x="63" y="1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auto">
            <a:xfrm>
              <a:off x="4937125" y="3502025"/>
              <a:ext cx="217487" cy="215900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36" y="0"/>
                </a:cxn>
                <a:cxn ang="0">
                  <a:pos x="136" y="2"/>
                </a:cxn>
                <a:cxn ang="0">
                  <a:pos x="137" y="7"/>
                </a:cxn>
                <a:cxn ang="0">
                  <a:pos x="137" y="22"/>
                </a:cxn>
                <a:cxn ang="0">
                  <a:pos x="136" y="33"/>
                </a:cxn>
                <a:cxn ang="0">
                  <a:pos x="134" y="45"/>
                </a:cxn>
                <a:cxn ang="0">
                  <a:pos x="130" y="58"/>
                </a:cxn>
                <a:cxn ang="0">
                  <a:pos x="124" y="70"/>
                </a:cxn>
                <a:cxn ang="0">
                  <a:pos x="117" y="82"/>
                </a:cxn>
                <a:cxn ang="0">
                  <a:pos x="106" y="95"/>
                </a:cxn>
                <a:cxn ang="0">
                  <a:pos x="92" y="106"/>
                </a:cxn>
                <a:cxn ang="0">
                  <a:pos x="75" y="117"/>
                </a:cxn>
                <a:cxn ang="0">
                  <a:pos x="54" y="125"/>
                </a:cxn>
                <a:cxn ang="0">
                  <a:pos x="29" y="131"/>
                </a:cxn>
                <a:cxn ang="0">
                  <a:pos x="0" y="136"/>
                </a:cxn>
                <a:cxn ang="0">
                  <a:pos x="0" y="128"/>
                </a:cxn>
                <a:cxn ang="0">
                  <a:pos x="1" y="121"/>
                </a:cxn>
                <a:cxn ang="0">
                  <a:pos x="2" y="111"/>
                </a:cxn>
                <a:cxn ang="0">
                  <a:pos x="4" y="98"/>
                </a:cxn>
                <a:cxn ang="0">
                  <a:pos x="7" y="86"/>
                </a:cxn>
                <a:cxn ang="0">
                  <a:pos x="13" y="71"/>
                </a:cxn>
                <a:cxn ang="0">
                  <a:pos x="19" y="58"/>
                </a:cxn>
                <a:cxn ang="0">
                  <a:pos x="27" y="44"/>
                </a:cxn>
                <a:cxn ang="0">
                  <a:pos x="39" y="32"/>
                </a:cxn>
                <a:cxn ang="0">
                  <a:pos x="52" y="20"/>
                </a:cxn>
                <a:cxn ang="0">
                  <a:pos x="68" y="11"/>
                </a:cxn>
                <a:cxn ang="0">
                  <a:pos x="88" y="4"/>
                </a:cxn>
                <a:cxn ang="0">
                  <a:pos x="110" y="0"/>
                </a:cxn>
              </a:cxnLst>
              <a:rect l="0" t="0" r="r" b="b"/>
              <a:pathLst>
                <a:path w="137" h="136">
                  <a:moveTo>
                    <a:pt x="110" y="0"/>
                  </a:moveTo>
                  <a:lnTo>
                    <a:pt x="136" y="0"/>
                  </a:lnTo>
                  <a:lnTo>
                    <a:pt x="136" y="2"/>
                  </a:lnTo>
                  <a:lnTo>
                    <a:pt x="137" y="7"/>
                  </a:lnTo>
                  <a:lnTo>
                    <a:pt x="137" y="22"/>
                  </a:lnTo>
                  <a:lnTo>
                    <a:pt x="136" y="33"/>
                  </a:lnTo>
                  <a:lnTo>
                    <a:pt x="134" y="45"/>
                  </a:lnTo>
                  <a:lnTo>
                    <a:pt x="130" y="58"/>
                  </a:lnTo>
                  <a:lnTo>
                    <a:pt x="124" y="70"/>
                  </a:lnTo>
                  <a:lnTo>
                    <a:pt x="117" y="82"/>
                  </a:lnTo>
                  <a:lnTo>
                    <a:pt x="106" y="95"/>
                  </a:lnTo>
                  <a:lnTo>
                    <a:pt x="92" y="106"/>
                  </a:lnTo>
                  <a:lnTo>
                    <a:pt x="75" y="117"/>
                  </a:lnTo>
                  <a:lnTo>
                    <a:pt x="54" y="125"/>
                  </a:lnTo>
                  <a:lnTo>
                    <a:pt x="29" y="131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98"/>
                  </a:lnTo>
                  <a:lnTo>
                    <a:pt x="7" y="86"/>
                  </a:lnTo>
                  <a:lnTo>
                    <a:pt x="13" y="71"/>
                  </a:lnTo>
                  <a:lnTo>
                    <a:pt x="19" y="58"/>
                  </a:lnTo>
                  <a:lnTo>
                    <a:pt x="27" y="44"/>
                  </a:lnTo>
                  <a:lnTo>
                    <a:pt x="39" y="32"/>
                  </a:lnTo>
                  <a:lnTo>
                    <a:pt x="52" y="20"/>
                  </a:lnTo>
                  <a:lnTo>
                    <a:pt x="68" y="11"/>
                  </a:lnTo>
                  <a:lnTo>
                    <a:pt x="88" y="4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auto">
            <a:xfrm>
              <a:off x="5551488" y="2392363"/>
              <a:ext cx="201612" cy="19843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27" y="0"/>
                </a:cxn>
                <a:cxn ang="0">
                  <a:pos x="122" y="28"/>
                </a:cxn>
                <a:cxn ang="0">
                  <a:pos x="114" y="51"/>
                </a:cxn>
                <a:cxn ang="0">
                  <a:pos x="103" y="70"/>
                </a:cxn>
                <a:cxn ang="0">
                  <a:pos x="92" y="85"/>
                </a:cxn>
                <a:cxn ang="0">
                  <a:pos x="78" y="98"/>
                </a:cxn>
                <a:cxn ang="0">
                  <a:pos x="65" y="107"/>
                </a:cxn>
                <a:cxn ang="0">
                  <a:pos x="51" y="114"/>
                </a:cxn>
                <a:cxn ang="0">
                  <a:pos x="38" y="120"/>
                </a:cxn>
                <a:cxn ang="0">
                  <a:pos x="26" y="122"/>
                </a:cxn>
                <a:cxn ang="0">
                  <a:pos x="16" y="124"/>
                </a:cxn>
                <a:cxn ang="0">
                  <a:pos x="8" y="125"/>
                </a:cxn>
                <a:cxn ang="0">
                  <a:pos x="0" y="125"/>
                </a:cxn>
                <a:cxn ang="0">
                  <a:pos x="2" y="98"/>
                </a:cxn>
                <a:cxn ang="0">
                  <a:pos x="8" y="76"/>
                </a:cxn>
                <a:cxn ang="0">
                  <a:pos x="16" y="57"/>
                </a:cxn>
                <a:cxn ang="0">
                  <a:pos x="26" y="42"/>
                </a:cxn>
                <a:cxn ang="0">
                  <a:pos x="38" y="29"/>
                </a:cxn>
                <a:cxn ang="0">
                  <a:pos x="51" y="20"/>
                </a:cxn>
                <a:cxn ang="0">
                  <a:pos x="65" y="12"/>
                </a:cxn>
                <a:cxn ang="0">
                  <a:pos x="78" y="7"/>
                </a:cxn>
                <a:cxn ang="0">
                  <a:pos x="91" y="3"/>
                </a:cxn>
                <a:cxn ang="0">
                  <a:pos x="102" y="1"/>
                </a:cxn>
                <a:cxn ang="0">
                  <a:pos x="113" y="0"/>
                </a:cxn>
              </a:cxnLst>
              <a:rect l="0" t="0" r="r" b="b"/>
              <a:pathLst>
                <a:path w="127" h="125">
                  <a:moveTo>
                    <a:pt x="113" y="0"/>
                  </a:moveTo>
                  <a:lnTo>
                    <a:pt x="127" y="0"/>
                  </a:lnTo>
                  <a:lnTo>
                    <a:pt x="122" y="28"/>
                  </a:lnTo>
                  <a:lnTo>
                    <a:pt x="114" y="51"/>
                  </a:lnTo>
                  <a:lnTo>
                    <a:pt x="103" y="70"/>
                  </a:lnTo>
                  <a:lnTo>
                    <a:pt x="92" y="85"/>
                  </a:lnTo>
                  <a:lnTo>
                    <a:pt x="78" y="98"/>
                  </a:lnTo>
                  <a:lnTo>
                    <a:pt x="65" y="107"/>
                  </a:lnTo>
                  <a:lnTo>
                    <a:pt x="51" y="114"/>
                  </a:lnTo>
                  <a:lnTo>
                    <a:pt x="38" y="120"/>
                  </a:lnTo>
                  <a:lnTo>
                    <a:pt x="26" y="122"/>
                  </a:lnTo>
                  <a:lnTo>
                    <a:pt x="16" y="124"/>
                  </a:lnTo>
                  <a:lnTo>
                    <a:pt x="8" y="125"/>
                  </a:lnTo>
                  <a:lnTo>
                    <a:pt x="0" y="125"/>
                  </a:lnTo>
                  <a:lnTo>
                    <a:pt x="2" y="98"/>
                  </a:lnTo>
                  <a:lnTo>
                    <a:pt x="8" y="76"/>
                  </a:lnTo>
                  <a:lnTo>
                    <a:pt x="16" y="57"/>
                  </a:lnTo>
                  <a:lnTo>
                    <a:pt x="26" y="42"/>
                  </a:lnTo>
                  <a:lnTo>
                    <a:pt x="38" y="29"/>
                  </a:lnTo>
                  <a:lnTo>
                    <a:pt x="51" y="20"/>
                  </a:lnTo>
                  <a:lnTo>
                    <a:pt x="65" y="12"/>
                  </a:lnTo>
                  <a:lnTo>
                    <a:pt x="78" y="7"/>
                  </a:lnTo>
                  <a:lnTo>
                    <a:pt x="91" y="3"/>
                  </a:lnTo>
                  <a:lnTo>
                    <a:pt x="102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auto">
            <a:xfrm>
              <a:off x="5681663" y="2720975"/>
              <a:ext cx="115887" cy="26670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6" y="1"/>
                </a:cxn>
                <a:cxn ang="0">
                  <a:pos x="40" y="4"/>
                </a:cxn>
                <a:cxn ang="0">
                  <a:pos x="45" y="9"/>
                </a:cxn>
                <a:cxn ang="0">
                  <a:pos x="51" y="17"/>
                </a:cxn>
                <a:cxn ang="0">
                  <a:pos x="58" y="25"/>
                </a:cxn>
                <a:cxn ang="0">
                  <a:pos x="64" y="36"/>
                </a:cxn>
                <a:cxn ang="0">
                  <a:pos x="69" y="49"/>
                </a:cxn>
                <a:cxn ang="0">
                  <a:pos x="72" y="65"/>
                </a:cxn>
                <a:cxn ang="0">
                  <a:pos x="73" y="81"/>
                </a:cxn>
                <a:cxn ang="0">
                  <a:pos x="70" y="100"/>
                </a:cxn>
                <a:cxn ang="0">
                  <a:pos x="64" y="121"/>
                </a:cxn>
                <a:cxn ang="0">
                  <a:pos x="52" y="143"/>
                </a:cxn>
                <a:cxn ang="0">
                  <a:pos x="36" y="168"/>
                </a:cxn>
                <a:cxn ang="0">
                  <a:pos x="35" y="167"/>
                </a:cxn>
                <a:cxn ang="0">
                  <a:pos x="31" y="163"/>
                </a:cxn>
                <a:cxn ang="0">
                  <a:pos x="26" y="158"/>
                </a:cxn>
                <a:cxn ang="0">
                  <a:pos x="20" y="151"/>
                </a:cxn>
                <a:cxn ang="0">
                  <a:pos x="14" y="143"/>
                </a:cxn>
                <a:cxn ang="0">
                  <a:pos x="9" y="131"/>
                </a:cxn>
                <a:cxn ang="0">
                  <a:pos x="4" y="118"/>
                </a:cxn>
                <a:cxn ang="0">
                  <a:pos x="2" y="103"/>
                </a:cxn>
                <a:cxn ang="0">
                  <a:pos x="0" y="86"/>
                </a:cxn>
                <a:cxn ang="0">
                  <a:pos x="3" y="68"/>
                </a:cxn>
                <a:cxn ang="0">
                  <a:pos x="9" y="47"/>
                </a:cxn>
                <a:cxn ang="0">
                  <a:pos x="19" y="24"/>
                </a:cxn>
                <a:cxn ang="0">
                  <a:pos x="35" y="0"/>
                </a:cxn>
              </a:cxnLst>
              <a:rect l="0" t="0" r="r" b="b"/>
              <a:pathLst>
                <a:path w="73" h="168">
                  <a:moveTo>
                    <a:pt x="35" y="0"/>
                  </a:moveTo>
                  <a:lnTo>
                    <a:pt x="36" y="1"/>
                  </a:lnTo>
                  <a:lnTo>
                    <a:pt x="40" y="4"/>
                  </a:lnTo>
                  <a:lnTo>
                    <a:pt x="45" y="9"/>
                  </a:lnTo>
                  <a:lnTo>
                    <a:pt x="51" y="17"/>
                  </a:lnTo>
                  <a:lnTo>
                    <a:pt x="58" y="25"/>
                  </a:lnTo>
                  <a:lnTo>
                    <a:pt x="64" y="36"/>
                  </a:lnTo>
                  <a:lnTo>
                    <a:pt x="69" y="49"/>
                  </a:lnTo>
                  <a:lnTo>
                    <a:pt x="72" y="65"/>
                  </a:lnTo>
                  <a:lnTo>
                    <a:pt x="73" y="81"/>
                  </a:lnTo>
                  <a:lnTo>
                    <a:pt x="70" y="100"/>
                  </a:lnTo>
                  <a:lnTo>
                    <a:pt x="64" y="121"/>
                  </a:lnTo>
                  <a:lnTo>
                    <a:pt x="52" y="143"/>
                  </a:lnTo>
                  <a:lnTo>
                    <a:pt x="36" y="168"/>
                  </a:lnTo>
                  <a:lnTo>
                    <a:pt x="35" y="167"/>
                  </a:lnTo>
                  <a:lnTo>
                    <a:pt x="31" y="163"/>
                  </a:lnTo>
                  <a:lnTo>
                    <a:pt x="26" y="158"/>
                  </a:lnTo>
                  <a:lnTo>
                    <a:pt x="20" y="151"/>
                  </a:lnTo>
                  <a:lnTo>
                    <a:pt x="14" y="143"/>
                  </a:lnTo>
                  <a:lnTo>
                    <a:pt x="9" y="131"/>
                  </a:lnTo>
                  <a:lnTo>
                    <a:pt x="4" y="118"/>
                  </a:lnTo>
                  <a:lnTo>
                    <a:pt x="2" y="103"/>
                  </a:lnTo>
                  <a:lnTo>
                    <a:pt x="0" y="86"/>
                  </a:lnTo>
                  <a:lnTo>
                    <a:pt x="3" y="68"/>
                  </a:lnTo>
                  <a:lnTo>
                    <a:pt x="9" y="47"/>
                  </a:lnTo>
                  <a:lnTo>
                    <a:pt x="19" y="2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auto">
            <a:xfrm>
              <a:off x="5868988" y="2652713"/>
              <a:ext cx="311150" cy="304800"/>
            </a:xfrm>
            <a:custGeom>
              <a:avLst/>
              <a:gdLst/>
              <a:ahLst/>
              <a:cxnLst>
                <a:cxn ang="0">
                  <a:pos x="171" y="0"/>
                </a:cxn>
                <a:cxn ang="0">
                  <a:pos x="196" y="0"/>
                </a:cxn>
                <a:cxn ang="0">
                  <a:pos x="191" y="34"/>
                </a:cxn>
                <a:cxn ang="0">
                  <a:pos x="182" y="63"/>
                </a:cxn>
                <a:cxn ang="0">
                  <a:pos x="172" y="89"/>
                </a:cxn>
                <a:cxn ang="0">
                  <a:pos x="159" y="111"/>
                </a:cxn>
                <a:cxn ang="0">
                  <a:pos x="146" y="129"/>
                </a:cxn>
                <a:cxn ang="0">
                  <a:pos x="130" y="145"/>
                </a:cxn>
                <a:cxn ang="0">
                  <a:pos x="115" y="158"/>
                </a:cxn>
                <a:cxn ang="0">
                  <a:pos x="98" y="168"/>
                </a:cxn>
                <a:cxn ang="0">
                  <a:pos x="81" y="175"/>
                </a:cxn>
                <a:cxn ang="0">
                  <a:pos x="66" y="181"/>
                </a:cxn>
                <a:cxn ang="0">
                  <a:pos x="51" y="186"/>
                </a:cxn>
                <a:cxn ang="0">
                  <a:pos x="36" y="189"/>
                </a:cxn>
                <a:cxn ang="0">
                  <a:pos x="25" y="191"/>
                </a:cxn>
                <a:cxn ang="0">
                  <a:pos x="15" y="192"/>
                </a:cxn>
                <a:cxn ang="0">
                  <a:pos x="0" y="192"/>
                </a:cxn>
                <a:cxn ang="0">
                  <a:pos x="4" y="158"/>
                </a:cxn>
                <a:cxn ang="0">
                  <a:pos x="12" y="126"/>
                </a:cxn>
                <a:cxn ang="0">
                  <a:pos x="22" y="100"/>
                </a:cxn>
                <a:cxn ang="0">
                  <a:pos x="34" y="78"/>
                </a:cxn>
                <a:cxn ang="0">
                  <a:pos x="48" y="60"/>
                </a:cxn>
                <a:cxn ang="0">
                  <a:pos x="63" y="44"/>
                </a:cxn>
                <a:cxn ang="0">
                  <a:pos x="79" y="32"/>
                </a:cxn>
                <a:cxn ang="0">
                  <a:pos x="96" y="21"/>
                </a:cxn>
                <a:cxn ang="0">
                  <a:pos x="112" y="14"/>
                </a:cxn>
                <a:cxn ang="0">
                  <a:pos x="128" y="8"/>
                </a:cxn>
                <a:cxn ang="0">
                  <a:pos x="144" y="5"/>
                </a:cxn>
                <a:cxn ang="0">
                  <a:pos x="158" y="1"/>
                </a:cxn>
                <a:cxn ang="0">
                  <a:pos x="171" y="0"/>
                </a:cxn>
              </a:cxnLst>
              <a:rect l="0" t="0" r="r" b="b"/>
              <a:pathLst>
                <a:path w="196" h="192">
                  <a:moveTo>
                    <a:pt x="171" y="0"/>
                  </a:moveTo>
                  <a:lnTo>
                    <a:pt x="196" y="0"/>
                  </a:lnTo>
                  <a:lnTo>
                    <a:pt x="191" y="34"/>
                  </a:lnTo>
                  <a:lnTo>
                    <a:pt x="182" y="63"/>
                  </a:lnTo>
                  <a:lnTo>
                    <a:pt x="172" y="89"/>
                  </a:lnTo>
                  <a:lnTo>
                    <a:pt x="159" y="111"/>
                  </a:lnTo>
                  <a:lnTo>
                    <a:pt x="146" y="129"/>
                  </a:lnTo>
                  <a:lnTo>
                    <a:pt x="130" y="145"/>
                  </a:lnTo>
                  <a:lnTo>
                    <a:pt x="115" y="158"/>
                  </a:lnTo>
                  <a:lnTo>
                    <a:pt x="98" y="168"/>
                  </a:lnTo>
                  <a:lnTo>
                    <a:pt x="81" y="175"/>
                  </a:lnTo>
                  <a:lnTo>
                    <a:pt x="66" y="181"/>
                  </a:lnTo>
                  <a:lnTo>
                    <a:pt x="51" y="186"/>
                  </a:lnTo>
                  <a:lnTo>
                    <a:pt x="36" y="189"/>
                  </a:lnTo>
                  <a:lnTo>
                    <a:pt x="25" y="191"/>
                  </a:lnTo>
                  <a:lnTo>
                    <a:pt x="15" y="192"/>
                  </a:lnTo>
                  <a:lnTo>
                    <a:pt x="0" y="192"/>
                  </a:lnTo>
                  <a:lnTo>
                    <a:pt x="4" y="158"/>
                  </a:lnTo>
                  <a:lnTo>
                    <a:pt x="12" y="126"/>
                  </a:lnTo>
                  <a:lnTo>
                    <a:pt x="22" y="100"/>
                  </a:lnTo>
                  <a:lnTo>
                    <a:pt x="34" y="78"/>
                  </a:lnTo>
                  <a:lnTo>
                    <a:pt x="48" y="60"/>
                  </a:lnTo>
                  <a:lnTo>
                    <a:pt x="63" y="44"/>
                  </a:lnTo>
                  <a:lnTo>
                    <a:pt x="79" y="32"/>
                  </a:lnTo>
                  <a:lnTo>
                    <a:pt x="96" y="21"/>
                  </a:lnTo>
                  <a:lnTo>
                    <a:pt x="112" y="14"/>
                  </a:lnTo>
                  <a:lnTo>
                    <a:pt x="128" y="8"/>
                  </a:lnTo>
                  <a:lnTo>
                    <a:pt x="144" y="5"/>
                  </a:lnTo>
                  <a:lnTo>
                    <a:pt x="158" y="1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auto">
            <a:xfrm>
              <a:off x="5888038" y="3101975"/>
              <a:ext cx="406400" cy="190500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46" y="3"/>
                </a:cxn>
                <a:cxn ang="0">
                  <a:pos x="167" y="7"/>
                </a:cxn>
                <a:cxn ang="0">
                  <a:pos x="187" y="14"/>
                </a:cxn>
                <a:cxn ang="0">
                  <a:pos x="203" y="22"/>
                </a:cxn>
                <a:cxn ang="0">
                  <a:pos x="218" y="31"/>
                </a:cxn>
                <a:cxn ang="0">
                  <a:pos x="232" y="40"/>
                </a:cxn>
                <a:cxn ang="0">
                  <a:pos x="242" y="48"/>
                </a:cxn>
                <a:cxn ang="0">
                  <a:pos x="249" y="55"/>
                </a:cxn>
                <a:cxn ang="0">
                  <a:pos x="256" y="61"/>
                </a:cxn>
                <a:cxn ang="0">
                  <a:pos x="231" y="84"/>
                </a:cxn>
                <a:cxn ang="0">
                  <a:pos x="207" y="101"/>
                </a:cxn>
                <a:cxn ang="0">
                  <a:pos x="182" y="112"/>
                </a:cxn>
                <a:cxn ang="0">
                  <a:pos x="159" y="118"/>
                </a:cxn>
                <a:cxn ang="0">
                  <a:pos x="135" y="120"/>
                </a:cxn>
                <a:cxn ang="0">
                  <a:pos x="113" y="118"/>
                </a:cxn>
                <a:cxn ang="0">
                  <a:pos x="92" y="113"/>
                </a:cxn>
                <a:cxn ang="0">
                  <a:pos x="72" y="107"/>
                </a:cxn>
                <a:cxn ang="0">
                  <a:pos x="55" y="98"/>
                </a:cxn>
                <a:cxn ang="0">
                  <a:pos x="39" y="89"/>
                </a:cxn>
                <a:cxn ang="0">
                  <a:pos x="26" y="81"/>
                </a:cxn>
                <a:cxn ang="0">
                  <a:pos x="14" y="72"/>
                </a:cxn>
                <a:cxn ang="0">
                  <a:pos x="7" y="65"/>
                </a:cxn>
                <a:cxn ang="0">
                  <a:pos x="2" y="61"/>
                </a:cxn>
                <a:cxn ang="0">
                  <a:pos x="0" y="59"/>
                </a:cxn>
                <a:cxn ang="0">
                  <a:pos x="26" y="36"/>
                </a:cxn>
                <a:cxn ang="0">
                  <a:pos x="52" y="19"/>
                </a:cxn>
                <a:cxn ang="0">
                  <a:pos x="77" y="8"/>
                </a:cxn>
                <a:cxn ang="0">
                  <a:pos x="101" y="3"/>
                </a:cxn>
                <a:cxn ang="0">
                  <a:pos x="124" y="0"/>
                </a:cxn>
              </a:cxnLst>
              <a:rect l="0" t="0" r="r" b="b"/>
              <a:pathLst>
                <a:path w="256" h="120">
                  <a:moveTo>
                    <a:pt x="124" y="0"/>
                  </a:moveTo>
                  <a:lnTo>
                    <a:pt x="146" y="3"/>
                  </a:lnTo>
                  <a:lnTo>
                    <a:pt x="167" y="7"/>
                  </a:lnTo>
                  <a:lnTo>
                    <a:pt x="187" y="14"/>
                  </a:lnTo>
                  <a:lnTo>
                    <a:pt x="203" y="22"/>
                  </a:lnTo>
                  <a:lnTo>
                    <a:pt x="218" y="31"/>
                  </a:lnTo>
                  <a:lnTo>
                    <a:pt x="232" y="40"/>
                  </a:lnTo>
                  <a:lnTo>
                    <a:pt x="242" y="48"/>
                  </a:lnTo>
                  <a:lnTo>
                    <a:pt x="249" y="55"/>
                  </a:lnTo>
                  <a:lnTo>
                    <a:pt x="256" y="61"/>
                  </a:lnTo>
                  <a:lnTo>
                    <a:pt x="231" y="84"/>
                  </a:lnTo>
                  <a:lnTo>
                    <a:pt x="207" y="101"/>
                  </a:lnTo>
                  <a:lnTo>
                    <a:pt x="182" y="112"/>
                  </a:lnTo>
                  <a:lnTo>
                    <a:pt x="159" y="118"/>
                  </a:lnTo>
                  <a:lnTo>
                    <a:pt x="135" y="120"/>
                  </a:lnTo>
                  <a:lnTo>
                    <a:pt x="113" y="118"/>
                  </a:lnTo>
                  <a:lnTo>
                    <a:pt x="92" y="113"/>
                  </a:lnTo>
                  <a:lnTo>
                    <a:pt x="72" y="107"/>
                  </a:lnTo>
                  <a:lnTo>
                    <a:pt x="55" y="98"/>
                  </a:lnTo>
                  <a:lnTo>
                    <a:pt x="39" y="89"/>
                  </a:lnTo>
                  <a:lnTo>
                    <a:pt x="26" y="81"/>
                  </a:lnTo>
                  <a:lnTo>
                    <a:pt x="14" y="72"/>
                  </a:lnTo>
                  <a:lnTo>
                    <a:pt x="7" y="65"/>
                  </a:lnTo>
                  <a:lnTo>
                    <a:pt x="2" y="61"/>
                  </a:lnTo>
                  <a:lnTo>
                    <a:pt x="0" y="59"/>
                  </a:lnTo>
                  <a:lnTo>
                    <a:pt x="26" y="36"/>
                  </a:lnTo>
                  <a:lnTo>
                    <a:pt x="52" y="19"/>
                  </a:lnTo>
                  <a:lnTo>
                    <a:pt x="77" y="8"/>
                  </a:lnTo>
                  <a:lnTo>
                    <a:pt x="101" y="3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auto">
            <a:xfrm>
              <a:off x="5721350" y="3268663"/>
              <a:ext cx="131762" cy="26035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8" y="6"/>
                </a:cxn>
                <a:cxn ang="0">
                  <a:pos x="55" y="13"/>
                </a:cxn>
                <a:cxn ang="0">
                  <a:pos x="63" y="23"/>
                </a:cxn>
                <a:cxn ang="0">
                  <a:pos x="70" y="35"/>
                </a:cxn>
                <a:cxn ang="0">
                  <a:pos x="76" y="49"/>
                </a:cxn>
                <a:cxn ang="0">
                  <a:pos x="81" y="65"/>
                </a:cxn>
                <a:cxn ang="0">
                  <a:pos x="83" y="83"/>
                </a:cxn>
                <a:cxn ang="0">
                  <a:pos x="81" y="101"/>
                </a:cxn>
                <a:cxn ang="0">
                  <a:pos x="74" y="121"/>
                </a:cxn>
                <a:cxn ang="0">
                  <a:pos x="61" y="142"/>
                </a:cxn>
                <a:cxn ang="0">
                  <a:pos x="42" y="164"/>
                </a:cxn>
                <a:cxn ang="0">
                  <a:pos x="41" y="163"/>
                </a:cxn>
                <a:cxn ang="0">
                  <a:pos x="37" y="160"/>
                </a:cxn>
                <a:cxn ang="0">
                  <a:pos x="31" y="155"/>
                </a:cxn>
                <a:cxn ang="0">
                  <a:pos x="23" y="146"/>
                </a:cxn>
                <a:cxn ang="0">
                  <a:pos x="16" y="137"/>
                </a:cxn>
                <a:cxn ang="0">
                  <a:pos x="10" y="125"/>
                </a:cxn>
                <a:cxn ang="0">
                  <a:pos x="4" y="113"/>
                </a:cxn>
                <a:cxn ang="0">
                  <a:pos x="0" y="98"/>
                </a:cxn>
                <a:cxn ang="0">
                  <a:pos x="0" y="82"/>
                </a:cxn>
                <a:cxn ang="0">
                  <a:pos x="4" y="63"/>
                </a:cxn>
                <a:cxn ang="0">
                  <a:pos x="11" y="43"/>
                </a:cxn>
                <a:cxn ang="0">
                  <a:pos x="23" y="22"/>
                </a:cxn>
                <a:cxn ang="0">
                  <a:pos x="42" y="0"/>
                </a:cxn>
              </a:cxnLst>
              <a:rect l="0" t="0" r="r" b="b"/>
              <a:pathLst>
                <a:path w="83" h="164">
                  <a:moveTo>
                    <a:pt x="42" y="0"/>
                  </a:moveTo>
                  <a:lnTo>
                    <a:pt x="48" y="6"/>
                  </a:lnTo>
                  <a:lnTo>
                    <a:pt x="55" y="13"/>
                  </a:lnTo>
                  <a:lnTo>
                    <a:pt x="63" y="23"/>
                  </a:lnTo>
                  <a:lnTo>
                    <a:pt x="70" y="35"/>
                  </a:lnTo>
                  <a:lnTo>
                    <a:pt x="76" y="49"/>
                  </a:lnTo>
                  <a:lnTo>
                    <a:pt x="81" y="65"/>
                  </a:lnTo>
                  <a:lnTo>
                    <a:pt x="83" y="83"/>
                  </a:lnTo>
                  <a:lnTo>
                    <a:pt x="81" y="101"/>
                  </a:lnTo>
                  <a:lnTo>
                    <a:pt x="74" y="121"/>
                  </a:lnTo>
                  <a:lnTo>
                    <a:pt x="61" y="142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37" y="160"/>
                  </a:lnTo>
                  <a:lnTo>
                    <a:pt x="31" y="155"/>
                  </a:lnTo>
                  <a:lnTo>
                    <a:pt x="23" y="146"/>
                  </a:lnTo>
                  <a:lnTo>
                    <a:pt x="16" y="137"/>
                  </a:lnTo>
                  <a:lnTo>
                    <a:pt x="10" y="125"/>
                  </a:lnTo>
                  <a:lnTo>
                    <a:pt x="4" y="113"/>
                  </a:lnTo>
                  <a:lnTo>
                    <a:pt x="0" y="98"/>
                  </a:lnTo>
                  <a:lnTo>
                    <a:pt x="0" y="82"/>
                  </a:lnTo>
                  <a:lnTo>
                    <a:pt x="4" y="63"/>
                  </a:lnTo>
                  <a:lnTo>
                    <a:pt x="11" y="43"/>
                  </a:lnTo>
                  <a:lnTo>
                    <a:pt x="23" y="22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" name="Group 321"/>
          <p:cNvGrpSpPr/>
          <p:nvPr/>
        </p:nvGrpSpPr>
        <p:grpSpPr>
          <a:xfrm>
            <a:off x="4563856" y="1711424"/>
            <a:ext cx="1087391" cy="1399570"/>
            <a:chOff x="4646613" y="2024063"/>
            <a:chExt cx="1647825" cy="2120900"/>
          </a:xfrm>
          <a:solidFill>
            <a:schemeClr val="accent5"/>
          </a:solidFill>
        </p:grpSpPr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37188" y="2516188"/>
              <a:ext cx="65087" cy="1628775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1" y="3"/>
                </a:cxn>
                <a:cxn ang="0">
                  <a:pos x="38" y="10"/>
                </a:cxn>
                <a:cxn ang="0">
                  <a:pos x="41" y="21"/>
                </a:cxn>
                <a:cxn ang="0">
                  <a:pos x="41" y="1006"/>
                </a:cxn>
                <a:cxn ang="0">
                  <a:pos x="38" y="1016"/>
                </a:cxn>
                <a:cxn ang="0">
                  <a:pos x="31" y="1023"/>
                </a:cxn>
                <a:cxn ang="0">
                  <a:pos x="21" y="1026"/>
                </a:cxn>
                <a:cxn ang="0">
                  <a:pos x="11" y="1023"/>
                </a:cxn>
                <a:cxn ang="0">
                  <a:pos x="4" y="1016"/>
                </a:cxn>
                <a:cxn ang="0">
                  <a:pos x="0" y="1006"/>
                </a:cxn>
                <a:cxn ang="0">
                  <a:pos x="0" y="21"/>
                </a:cxn>
                <a:cxn ang="0">
                  <a:pos x="4" y="10"/>
                </a:cxn>
                <a:cxn ang="0">
                  <a:pos x="11" y="3"/>
                </a:cxn>
                <a:cxn ang="0">
                  <a:pos x="21" y="0"/>
                </a:cxn>
              </a:cxnLst>
              <a:rect l="0" t="0" r="r" b="b"/>
              <a:pathLst>
                <a:path w="41" h="1026">
                  <a:moveTo>
                    <a:pt x="21" y="0"/>
                  </a:moveTo>
                  <a:lnTo>
                    <a:pt x="31" y="3"/>
                  </a:lnTo>
                  <a:lnTo>
                    <a:pt x="38" y="10"/>
                  </a:lnTo>
                  <a:lnTo>
                    <a:pt x="41" y="21"/>
                  </a:lnTo>
                  <a:lnTo>
                    <a:pt x="41" y="1006"/>
                  </a:lnTo>
                  <a:lnTo>
                    <a:pt x="38" y="1016"/>
                  </a:lnTo>
                  <a:lnTo>
                    <a:pt x="31" y="1023"/>
                  </a:lnTo>
                  <a:lnTo>
                    <a:pt x="21" y="1026"/>
                  </a:lnTo>
                  <a:lnTo>
                    <a:pt x="11" y="1023"/>
                  </a:lnTo>
                  <a:lnTo>
                    <a:pt x="4" y="1016"/>
                  </a:lnTo>
                  <a:lnTo>
                    <a:pt x="0" y="1006"/>
                  </a:lnTo>
                  <a:lnTo>
                    <a:pt x="0" y="21"/>
                  </a:lnTo>
                  <a:lnTo>
                    <a:pt x="4" y="10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4965700" y="3233738"/>
              <a:ext cx="504825" cy="47783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6" y="1"/>
                </a:cxn>
                <a:cxn ang="0">
                  <a:pos x="32" y="4"/>
                </a:cxn>
                <a:cxn ang="0">
                  <a:pos x="312" y="268"/>
                </a:cxn>
                <a:cxn ang="0">
                  <a:pos x="316" y="274"/>
                </a:cxn>
                <a:cxn ang="0">
                  <a:pos x="318" y="282"/>
                </a:cxn>
                <a:cxn ang="0">
                  <a:pos x="317" y="289"/>
                </a:cxn>
                <a:cxn ang="0">
                  <a:pos x="313" y="295"/>
                </a:cxn>
                <a:cxn ang="0">
                  <a:pos x="307" y="299"/>
                </a:cxn>
                <a:cxn ang="0">
                  <a:pos x="300" y="301"/>
                </a:cxn>
                <a:cxn ang="0">
                  <a:pos x="292" y="300"/>
                </a:cxn>
                <a:cxn ang="0">
                  <a:pos x="286" y="296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1" y="11"/>
                </a:cxn>
                <a:cxn ang="0">
                  <a:pos x="5" y="5"/>
                </a:cxn>
                <a:cxn ang="0">
                  <a:pos x="11" y="1"/>
                </a:cxn>
                <a:cxn ang="0">
                  <a:pos x="19" y="0"/>
                </a:cxn>
              </a:cxnLst>
              <a:rect l="0" t="0" r="r" b="b"/>
              <a:pathLst>
                <a:path w="318" h="301">
                  <a:moveTo>
                    <a:pt x="19" y="0"/>
                  </a:moveTo>
                  <a:lnTo>
                    <a:pt x="26" y="1"/>
                  </a:lnTo>
                  <a:lnTo>
                    <a:pt x="32" y="4"/>
                  </a:lnTo>
                  <a:lnTo>
                    <a:pt x="312" y="268"/>
                  </a:lnTo>
                  <a:lnTo>
                    <a:pt x="316" y="274"/>
                  </a:lnTo>
                  <a:lnTo>
                    <a:pt x="318" y="282"/>
                  </a:lnTo>
                  <a:lnTo>
                    <a:pt x="317" y="289"/>
                  </a:lnTo>
                  <a:lnTo>
                    <a:pt x="313" y="295"/>
                  </a:lnTo>
                  <a:lnTo>
                    <a:pt x="307" y="299"/>
                  </a:lnTo>
                  <a:lnTo>
                    <a:pt x="300" y="301"/>
                  </a:lnTo>
                  <a:lnTo>
                    <a:pt x="292" y="300"/>
                  </a:lnTo>
                  <a:lnTo>
                    <a:pt x="286" y="296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4943475" y="3375025"/>
              <a:ext cx="228600" cy="539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27" y="0"/>
                </a:cxn>
                <a:cxn ang="0">
                  <a:pos x="136" y="2"/>
                </a:cxn>
                <a:cxn ang="0">
                  <a:pos x="142" y="8"/>
                </a:cxn>
                <a:cxn ang="0">
                  <a:pos x="144" y="18"/>
                </a:cxn>
                <a:cxn ang="0">
                  <a:pos x="142" y="26"/>
                </a:cxn>
                <a:cxn ang="0">
                  <a:pos x="136" y="32"/>
                </a:cxn>
                <a:cxn ang="0">
                  <a:pos x="127" y="34"/>
                </a:cxn>
                <a:cxn ang="0">
                  <a:pos x="18" y="34"/>
                </a:cxn>
                <a:cxn ang="0">
                  <a:pos x="10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2" y="8"/>
                </a:cxn>
                <a:cxn ang="0">
                  <a:pos x="10" y="2"/>
                </a:cxn>
                <a:cxn ang="0">
                  <a:pos x="18" y="0"/>
                </a:cxn>
              </a:cxnLst>
              <a:rect l="0" t="0" r="r" b="b"/>
              <a:pathLst>
                <a:path w="144" h="34">
                  <a:moveTo>
                    <a:pt x="18" y="0"/>
                  </a:moveTo>
                  <a:lnTo>
                    <a:pt x="127" y="0"/>
                  </a:lnTo>
                  <a:lnTo>
                    <a:pt x="136" y="2"/>
                  </a:lnTo>
                  <a:lnTo>
                    <a:pt x="142" y="8"/>
                  </a:lnTo>
                  <a:lnTo>
                    <a:pt x="144" y="18"/>
                  </a:lnTo>
                  <a:lnTo>
                    <a:pt x="142" y="26"/>
                  </a:lnTo>
                  <a:lnTo>
                    <a:pt x="136" y="32"/>
                  </a:lnTo>
                  <a:lnTo>
                    <a:pt x="127" y="34"/>
                  </a:lnTo>
                  <a:lnTo>
                    <a:pt x="18" y="34"/>
                  </a:lnTo>
                  <a:lnTo>
                    <a:pt x="10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2" y="8"/>
                  </a:lnTo>
                  <a:lnTo>
                    <a:pt x="10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5462588" y="3009900"/>
              <a:ext cx="369887" cy="361950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21" y="0"/>
                </a:cxn>
                <a:cxn ang="0">
                  <a:pos x="229" y="4"/>
                </a:cxn>
                <a:cxn ang="0">
                  <a:pos x="233" y="12"/>
                </a:cxn>
                <a:cxn ang="0">
                  <a:pos x="233" y="20"/>
                </a:cxn>
                <a:cxn ang="0">
                  <a:pos x="228" y="28"/>
                </a:cxn>
                <a:cxn ang="0">
                  <a:pos x="28" y="223"/>
                </a:cxn>
                <a:cxn ang="0">
                  <a:pos x="23" y="227"/>
                </a:cxn>
                <a:cxn ang="0">
                  <a:pos x="17" y="228"/>
                </a:cxn>
                <a:cxn ang="0">
                  <a:pos x="10" y="227"/>
                </a:cxn>
                <a:cxn ang="0">
                  <a:pos x="4" y="223"/>
                </a:cxn>
                <a:cxn ang="0">
                  <a:pos x="0" y="216"/>
                </a:cxn>
                <a:cxn ang="0">
                  <a:pos x="0" y="207"/>
                </a:cxn>
                <a:cxn ang="0">
                  <a:pos x="5" y="200"/>
                </a:cxn>
                <a:cxn ang="0">
                  <a:pos x="205" y="4"/>
                </a:cxn>
                <a:cxn ang="0">
                  <a:pos x="212" y="0"/>
                </a:cxn>
              </a:cxnLst>
              <a:rect l="0" t="0" r="r" b="b"/>
              <a:pathLst>
                <a:path w="233" h="228">
                  <a:moveTo>
                    <a:pt x="212" y="0"/>
                  </a:moveTo>
                  <a:lnTo>
                    <a:pt x="221" y="0"/>
                  </a:lnTo>
                  <a:lnTo>
                    <a:pt x="229" y="4"/>
                  </a:lnTo>
                  <a:lnTo>
                    <a:pt x="233" y="12"/>
                  </a:lnTo>
                  <a:lnTo>
                    <a:pt x="233" y="20"/>
                  </a:lnTo>
                  <a:lnTo>
                    <a:pt x="228" y="28"/>
                  </a:lnTo>
                  <a:lnTo>
                    <a:pt x="28" y="223"/>
                  </a:lnTo>
                  <a:lnTo>
                    <a:pt x="23" y="227"/>
                  </a:lnTo>
                  <a:lnTo>
                    <a:pt x="17" y="228"/>
                  </a:lnTo>
                  <a:lnTo>
                    <a:pt x="10" y="227"/>
                  </a:lnTo>
                  <a:lnTo>
                    <a:pt x="4" y="223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5" y="200"/>
                  </a:lnTo>
                  <a:lnTo>
                    <a:pt x="205" y="4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8"/>
            <p:cNvSpPr>
              <a:spLocks/>
            </p:cNvSpPr>
            <p:nvPr/>
          </p:nvSpPr>
          <p:spPr bwMode="auto">
            <a:xfrm>
              <a:off x="5637213" y="3171825"/>
              <a:ext cx="185737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02" y="0"/>
                </a:cxn>
                <a:cxn ang="0">
                  <a:pos x="108" y="1"/>
                </a:cxn>
                <a:cxn ang="0">
                  <a:pos x="111" y="3"/>
                </a:cxn>
                <a:cxn ang="0">
                  <a:pos x="114" y="6"/>
                </a:cxn>
                <a:cxn ang="0">
                  <a:pos x="116" y="10"/>
                </a:cxn>
                <a:cxn ang="0">
                  <a:pos x="117" y="15"/>
                </a:cxn>
                <a:cxn ang="0">
                  <a:pos x="117" y="19"/>
                </a:cxn>
                <a:cxn ang="0">
                  <a:pos x="115" y="22"/>
                </a:cxn>
                <a:cxn ang="0">
                  <a:pos x="113" y="26"/>
                </a:cxn>
                <a:cxn ang="0">
                  <a:pos x="110" y="28"/>
                </a:cxn>
                <a:cxn ang="0">
                  <a:pos x="107" y="29"/>
                </a:cxn>
                <a:cxn ang="0">
                  <a:pos x="102" y="30"/>
                </a:cxn>
                <a:cxn ang="0">
                  <a:pos x="16" y="30"/>
                </a:cxn>
                <a:cxn ang="0">
                  <a:pos x="11" y="29"/>
                </a:cxn>
                <a:cxn ang="0">
                  <a:pos x="7" y="27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5"/>
                </a:cxn>
                <a:cxn ang="0">
                  <a:pos x="1" y="11"/>
                </a:cxn>
                <a:cxn ang="0">
                  <a:pos x="2" y="7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2" y="0"/>
                </a:cxn>
              </a:cxnLst>
              <a:rect l="0" t="0" r="r" b="b"/>
              <a:pathLst>
                <a:path w="117" h="30">
                  <a:moveTo>
                    <a:pt x="12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1" y="3"/>
                  </a:lnTo>
                  <a:lnTo>
                    <a:pt x="114" y="6"/>
                  </a:lnTo>
                  <a:lnTo>
                    <a:pt x="116" y="10"/>
                  </a:lnTo>
                  <a:lnTo>
                    <a:pt x="117" y="15"/>
                  </a:lnTo>
                  <a:lnTo>
                    <a:pt x="117" y="19"/>
                  </a:lnTo>
                  <a:lnTo>
                    <a:pt x="115" y="22"/>
                  </a:lnTo>
                  <a:lnTo>
                    <a:pt x="113" y="26"/>
                  </a:lnTo>
                  <a:lnTo>
                    <a:pt x="110" y="28"/>
                  </a:lnTo>
                  <a:lnTo>
                    <a:pt x="107" y="29"/>
                  </a:lnTo>
                  <a:lnTo>
                    <a:pt x="102" y="30"/>
                  </a:lnTo>
                  <a:lnTo>
                    <a:pt x="16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2" y="7"/>
                  </a:lnTo>
                  <a:lnTo>
                    <a:pt x="5" y="4"/>
                  </a:lnTo>
                  <a:lnTo>
                    <a:pt x="9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/>
            <p:cNvSpPr>
              <a:spLocks/>
            </p:cNvSpPr>
            <p:nvPr/>
          </p:nvSpPr>
          <p:spPr bwMode="auto">
            <a:xfrm>
              <a:off x="5273675" y="2693988"/>
              <a:ext cx="214312" cy="21907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1" y="0"/>
                </a:cxn>
                <a:cxn ang="0">
                  <a:pos x="29" y="5"/>
                </a:cxn>
                <a:cxn ang="0">
                  <a:pos x="131" y="110"/>
                </a:cxn>
                <a:cxn ang="0">
                  <a:pos x="135" y="118"/>
                </a:cxn>
                <a:cxn ang="0">
                  <a:pos x="135" y="126"/>
                </a:cxn>
                <a:cxn ang="0">
                  <a:pos x="131" y="134"/>
                </a:cxn>
                <a:cxn ang="0">
                  <a:pos x="123" y="138"/>
                </a:cxn>
                <a:cxn ang="0">
                  <a:pos x="115" y="138"/>
                </a:cxn>
                <a:cxn ang="0">
                  <a:pos x="108" y="133"/>
                </a:cxn>
                <a:cxn ang="0">
                  <a:pos x="6" y="27"/>
                </a:cxn>
                <a:cxn ang="0">
                  <a:pos x="1" y="22"/>
                </a:cxn>
                <a:cxn ang="0">
                  <a:pos x="0" y="16"/>
                </a:cxn>
                <a:cxn ang="0">
                  <a:pos x="1" y="10"/>
                </a:cxn>
                <a:cxn ang="0">
                  <a:pos x="6" y="5"/>
                </a:cxn>
                <a:cxn ang="0">
                  <a:pos x="13" y="0"/>
                </a:cxn>
              </a:cxnLst>
              <a:rect l="0" t="0" r="r" b="b"/>
              <a:pathLst>
                <a:path w="135" h="138">
                  <a:moveTo>
                    <a:pt x="13" y="0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131" y="110"/>
                  </a:lnTo>
                  <a:lnTo>
                    <a:pt x="135" y="118"/>
                  </a:lnTo>
                  <a:lnTo>
                    <a:pt x="135" y="126"/>
                  </a:lnTo>
                  <a:lnTo>
                    <a:pt x="131" y="134"/>
                  </a:lnTo>
                  <a:lnTo>
                    <a:pt x="123" y="138"/>
                  </a:lnTo>
                  <a:lnTo>
                    <a:pt x="115" y="138"/>
                  </a:lnTo>
                  <a:lnTo>
                    <a:pt x="108" y="133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6" y="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/>
            <p:cNvSpPr>
              <a:spLocks/>
            </p:cNvSpPr>
            <p:nvPr/>
          </p:nvSpPr>
          <p:spPr bwMode="auto">
            <a:xfrm>
              <a:off x="5365750" y="2024063"/>
              <a:ext cx="212725" cy="461963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70" y="1"/>
                </a:cxn>
                <a:cxn ang="0">
                  <a:pos x="75" y="6"/>
                </a:cxn>
                <a:cxn ang="0">
                  <a:pos x="81" y="13"/>
                </a:cxn>
                <a:cxn ang="0">
                  <a:pos x="89" y="24"/>
                </a:cxn>
                <a:cxn ang="0">
                  <a:pos x="97" y="36"/>
                </a:cxn>
                <a:cxn ang="0">
                  <a:pos x="107" y="51"/>
                </a:cxn>
                <a:cxn ang="0">
                  <a:pos x="116" y="67"/>
                </a:cxn>
                <a:cxn ang="0">
                  <a:pos x="123" y="86"/>
                </a:cxn>
                <a:cxn ang="0">
                  <a:pos x="130" y="107"/>
                </a:cxn>
                <a:cxn ang="0">
                  <a:pos x="133" y="130"/>
                </a:cxn>
                <a:cxn ang="0">
                  <a:pos x="134" y="154"/>
                </a:cxn>
                <a:cxn ang="0">
                  <a:pos x="131" y="180"/>
                </a:cxn>
                <a:cxn ang="0">
                  <a:pos x="123" y="206"/>
                </a:cxn>
                <a:cxn ang="0">
                  <a:pos x="111" y="234"/>
                </a:cxn>
                <a:cxn ang="0">
                  <a:pos x="93" y="262"/>
                </a:cxn>
                <a:cxn ang="0">
                  <a:pos x="69" y="291"/>
                </a:cxn>
                <a:cxn ang="0">
                  <a:pos x="63" y="285"/>
                </a:cxn>
                <a:cxn ang="0">
                  <a:pos x="56" y="277"/>
                </a:cxn>
                <a:cxn ang="0">
                  <a:pos x="48" y="266"/>
                </a:cxn>
                <a:cxn ang="0">
                  <a:pos x="38" y="253"/>
                </a:cxn>
                <a:cxn ang="0">
                  <a:pos x="28" y="237"/>
                </a:cxn>
                <a:cxn ang="0">
                  <a:pos x="18" y="219"/>
                </a:cxn>
                <a:cxn ang="0">
                  <a:pos x="10" y="200"/>
                </a:cxn>
                <a:cxn ang="0">
                  <a:pos x="4" y="178"/>
                </a:cxn>
                <a:cxn ang="0">
                  <a:pos x="0" y="155"/>
                </a:cxn>
                <a:cxn ang="0">
                  <a:pos x="0" y="131"/>
                </a:cxn>
                <a:cxn ang="0">
                  <a:pos x="3" y="106"/>
                </a:cxn>
                <a:cxn ang="0">
                  <a:pos x="10" y="80"/>
                </a:cxn>
                <a:cxn ang="0">
                  <a:pos x="24" y="54"/>
                </a:cxn>
                <a:cxn ang="0">
                  <a:pos x="42" y="27"/>
                </a:cxn>
                <a:cxn ang="0">
                  <a:pos x="68" y="0"/>
                </a:cxn>
              </a:cxnLst>
              <a:rect l="0" t="0" r="r" b="b"/>
              <a:pathLst>
                <a:path w="134" h="291">
                  <a:moveTo>
                    <a:pt x="68" y="0"/>
                  </a:moveTo>
                  <a:lnTo>
                    <a:pt x="70" y="1"/>
                  </a:lnTo>
                  <a:lnTo>
                    <a:pt x="75" y="6"/>
                  </a:lnTo>
                  <a:lnTo>
                    <a:pt x="81" y="13"/>
                  </a:lnTo>
                  <a:lnTo>
                    <a:pt x="89" y="24"/>
                  </a:lnTo>
                  <a:lnTo>
                    <a:pt x="97" y="36"/>
                  </a:lnTo>
                  <a:lnTo>
                    <a:pt x="107" y="51"/>
                  </a:lnTo>
                  <a:lnTo>
                    <a:pt x="116" y="67"/>
                  </a:lnTo>
                  <a:lnTo>
                    <a:pt x="123" y="86"/>
                  </a:lnTo>
                  <a:lnTo>
                    <a:pt x="130" y="107"/>
                  </a:lnTo>
                  <a:lnTo>
                    <a:pt x="133" y="130"/>
                  </a:lnTo>
                  <a:lnTo>
                    <a:pt x="134" y="154"/>
                  </a:lnTo>
                  <a:lnTo>
                    <a:pt x="131" y="180"/>
                  </a:lnTo>
                  <a:lnTo>
                    <a:pt x="123" y="206"/>
                  </a:lnTo>
                  <a:lnTo>
                    <a:pt x="111" y="234"/>
                  </a:lnTo>
                  <a:lnTo>
                    <a:pt x="93" y="262"/>
                  </a:lnTo>
                  <a:lnTo>
                    <a:pt x="69" y="291"/>
                  </a:lnTo>
                  <a:lnTo>
                    <a:pt x="63" y="285"/>
                  </a:lnTo>
                  <a:lnTo>
                    <a:pt x="56" y="277"/>
                  </a:lnTo>
                  <a:lnTo>
                    <a:pt x="48" y="266"/>
                  </a:lnTo>
                  <a:lnTo>
                    <a:pt x="38" y="253"/>
                  </a:lnTo>
                  <a:lnTo>
                    <a:pt x="28" y="237"/>
                  </a:lnTo>
                  <a:lnTo>
                    <a:pt x="18" y="219"/>
                  </a:lnTo>
                  <a:lnTo>
                    <a:pt x="10" y="200"/>
                  </a:lnTo>
                  <a:lnTo>
                    <a:pt x="4" y="178"/>
                  </a:lnTo>
                  <a:lnTo>
                    <a:pt x="0" y="155"/>
                  </a:lnTo>
                  <a:lnTo>
                    <a:pt x="0" y="131"/>
                  </a:lnTo>
                  <a:lnTo>
                    <a:pt x="3" y="106"/>
                  </a:lnTo>
                  <a:lnTo>
                    <a:pt x="10" y="80"/>
                  </a:lnTo>
                  <a:lnTo>
                    <a:pt x="24" y="54"/>
                  </a:lnTo>
                  <a:lnTo>
                    <a:pt x="42" y="27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5014913" y="2452688"/>
              <a:ext cx="249237" cy="24288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9" y="4"/>
                </a:cxn>
                <a:cxn ang="0">
                  <a:pos x="69" y="10"/>
                </a:cxn>
                <a:cxn ang="0">
                  <a:pos x="86" y="19"/>
                </a:cxn>
                <a:cxn ang="0">
                  <a:pos x="101" y="31"/>
                </a:cxn>
                <a:cxn ang="0">
                  <a:pos x="113" y="43"/>
                </a:cxn>
                <a:cxn ang="0">
                  <a:pos x="125" y="58"/>
                </a:cxn>
                <a:cxn ang="0">
                  <a:pos x="133" y="72"/>
                </a:cxn>
                <a:cxn ang="0">
                  <a:pos x="141" y="87"/>
                </a:cxn>
                <a:cxn ang="0">
                  <a:pos x="146" y="101"/>
                </a:cxn>
                <a:cxn ang="0">
                  <a:pos x="150" y="115"/>
                </a:cxn>
                <a:cxn ang="0">
                  <a:pos x="153" y="127"/>
                </a:cxn>
                <a:cxn ang="0">
                  <a:pos x="155" y="138"/>
                </a:cxn>
                <a:cxn ang="0">
                  <a:pos x="156" y="146"/>
                </a:cxn>
                <a:cxn ang="0">
                  <a:pos x="157" y="151"/>
                </a:cxn>
                <a:cxn ang="0">
                  <a:pos x="157" y="153"/>
                </a:cxn>
                <a:cxn ang="0">
                  <a:pos x="127" y="150"/>
                </a:cxn>
                <a:cxn ang="0">
                  <a:pos x="102" y="144"/>
                </a:cxn>
                <a:cxn ang="0">
                  <a:pos x="80" y="136"/>
                </a:cxn>
                <a:cxn ang="0">
                  <a:pos x="61" y="124"/>
                </a:cxn>
                <a:cxn ang="0">
                  <a:pos x="46" y="111"/>
                </a:cxn>
                <a:cxn ang="0">
                  <a:pos x="33" y="97"/>
                </a:cxn>
                <a:cxn ang="0">
                  <a:pos x="23" y="83"/>
                </a:cxn>
                <a:cxn ang="0">
                  <a:pos x="16" y="68"/>
                </a:cxn>
                <a:cxn ang="0">
                  <a:pos x="9" y="54"/>
                </a:cxn>
                <a:cxn ang="0">
                  <a:pos x="5" y="40"/>
                </a:cxn>
                <a:cxn ang="0">
                  <a:pos x="3" y="27"/>
                </a:cxn>
                <a:cxn ang="0">
                  <a:pos x="1" y="17"/>
                </a:cxn>
                <a:cxn ang="0">
                  <a:pos x="0" y="9"/>
                </a:cxn>
                <a:cxn ang="0">
                  <a:pos x="0" y="1"/>
                </a:cxn>
                <a:cxn ang="0">
                  <a:pos x="26" y="0"/>
                </a:cxn>
              </a:cxnLst>
              <a:rect l="0" t="0" r="r" b="b"/>
              <a:pathLst>
                <a:path w="157" h="153">
                  <a:moveTo>
                    <a:pt x="26" y="0"/>
                  </a:moveTo>
                  <a:lnTo>
                    <a:pt x="49" y="4"/>
                  </a:lnTo>
                  <a:lnTo>
                    <a:pt x="69" y="10"/>
                  </a:lnTo>
                  <a:lnTo>
                    <a:pt x="86" y="19"/>
                  </a:lnTo>
                  <a:lnTo>
                    <a:pt x="101" y="31"/>
                  </a:lnTo>
                  <a:lnTo>
                    <a:pt x="113" y="43"/>
                  </a:lnTo>
                  <a:lnTo>
                    <a:pt x="125" y="58"/>
                  </a:lnTo>
                  <a:lnTo>
                    <a:pt x="133" y="72"/>
                  </a:lnTo>
                  <a:lnTo>
                    <a:pt x="141" y="87"/>
                  </a:lnTo>
                  <a:lnTo>
                    <a:pt x="146" y="101"/>
                  </a:lnTo>
                  <a:lnTo>
                    <a:pt x="150" y="115"/>
                  </a:lnTo>
                  <a:lnTo>
                    <a:pt x="153" y="127"/>
                  </a:lnTo>
                  <a:lnTo>
                    <a:pt x="155" y="138"/>
                  </a:lnTo>
                  <a:lnTo>
                    <a:pt x="156" y="146"/>
                  </a:lnTo>
                  <a:lnTo>
                    <a:pt x="157" y="151"/>
                  </a:lnTo>
                  <a:lnTo>
                    <a:pt x="157" y="153"/>
                  </a:lnTo>
                  <a:lnTo>
                    <a:pt x="127" y="150"/>
                  </a:lnTo>
                  <a:lnTo>
                    <a:pt x="102" y="144"/>
                  </a:lnTo>
                  <a:lnTo>
                    <a:pt x="80" y="136"/>
                  </a:lnTo>
                  <a:lnTo>
                    <a:pt x="61" y="124"/>
                  </a:lnTo>
                  <a:lnTo>
                    <a:pt x="46" y="111"/>
                  </a:lnTo>
                  <a:lnTo>
                    <a:pt x="33" y="97"/>
                  </a:lnTo>
                  <a:lnTo>
                    <a:pt x="23" y="83"/>
                  </a:lnTo>
                  <a:lnTo>
                    <a:pt x="16" y="68"/>
                  </a:lnTo>
                  <a:lnTo>
                    <a:pt x="9" y="54"/>
                  </a:lnTo>
                  <a:lnTo>
                    <a:pt x="5" y="40"/>
                  </a:lnTo>
                  <a:lnTo>
                    <a:pt x="3" y="27"/>
                  </a:lnTo>
                  <a:lnTo>
                    <a:pt x="1" y="17"/>
                  </a:lnTo>
                  <a:lnTo>
                    <a:pt x="0" y="9"/>
                  </a:lnTo>
                  <a:lnTo>
                    <a:pt x="0" y="1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>
              <a:off x="5029200" y="2746375"/>
              <a:ext cx="238125" cy="104775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4" y="3"/>
                </a:cxn>
                <a:cxn ang="0">
                  <a:pos x="110" y="8"/>
                </a:cxn>
                <a:cxn ang="0">
                  <a:pos x="123" y="15"/>
                </a:cxn>
                <a:cxn ang="0">
                  <a:pos x="135" y="23"/>
                </a:cxn>
                <a:cxn ang="0">
                  <a:pos x="143" y="29"/>
                </a:cxn>
                <a:cxn ang="0">
                  <a:pos x="148" y="33"/>
                </a:cxn>
                <a:cxn ang="0">
                  <a:pos x="150" y="35"/>
                </a:cxn>
                <a:cxn ang="0">
                  <a:pos x="128" y="50"/>
                </a:cxn>
                <a:cxn ang="0">
                  <a:pos x="108" y="60"/>
                </a:cxn>
                <a:cxn ang="0">
                  <a:pos x="89" y="65"/>
                </a:cxn>
                <a:cxn ang="0">
                  <a:pos x="71" y="66"/>
                </a:cxn>
                <a:cxn ang="0">
                  <a:pos x="56" y="65"/>
                </a:cxn>
                <a:cxn ang="0">
                  <a:pos x="41" y="61"/>
                </a:cxn>
                <a:cxn ang="0">
                  <a:pos x="30" y="56"/>
                </a:cxn>
                <a:cxn ang="0">
                  <a:pos x="19" y="50"/>
                </a:cxn>
                <a:cxn ang="0">
                  <a:pos x="11" y="44"/>
                </a:cxn>
                <a:cxn ang="0">
                  <a:pos x="0" y="34"/>
                </a:cxn>
                <a:cxn ang="0">
                  <a:pos x="20" y="16"/>
                </a:cxn>
                <a:cxn ang="0">
                  <a:pos x="39" y="6"/>
                </a:cxn>
                <a:cxn ang="0">
                  <a:pos x="59" y="1"/>
                </a:cxn>
                <a:cxn ang="0">
                  <a:pos x="76" y="0"/>
                </a:cxn>
              </a:cxnLst>
              <a:rect l="0" t="0" r="r" b="b"/>
              <a:pathLst>
                <a:path w="150" h="66">
                  <a:moveTo>
                    <a:pt x="76" y="0"/>
                  </a:moveTo>
                  <a:lnTo>
                    <a:pt x="94" y="3"/>
                  </a:lnTo>
                  <a:lnTo>
                    <a:pt x="110" y="8"/>
                  </a:lnTo>
                  <a:lnTo>
                    <a:pt x="123" y="15"/>
                  </a:lnTo>
                  <a:lnTo>
                    <a:pt x="135" y="23"/>
                  </a:lnTo>
                  <a:lnTo>
                    <a:pt x="143" y="29"/>
                  </a:lnTo>
                  <a:lnTo>
                    <a:pt x="148" y="33"/>
                  </a:lnTo>
                  <a:lnTo>
                    <a:pt x="150" y="35"/>
                  </a:lnTo>
                  <a:lnTo>
                    <a:pt x="128" y="50"/>
                  </a:lnTo>
                  <a:lnTo>
                    <a:pt x="108" y="60"/>
                  </a:lnTo>
                  <a:lnTo>
                    <a:pt x="89" y="65"/>
                  </a:lnTo>
                  <a:lnTo>
                    <a:pt x="71" y="66"/>
                  </a:lnTo>
                  <a:lnTo>
                    <a:pt x="56" y="65"/>
                  </a:lnTo>
                  <a:lnTo>
                    <a:pt x="41" y="61"/>
                  </a:lnTo>
                  <a:lnTo>
                    <a:pt x="30" y="56"/>
                  </a:lnTo>
                  <a:lnTo>
                    <a:pt x="19" y="50"/>
                  </a:lnTo>
                  <a:lnTo>
                    <a:pt x="11" y="44"/>
                  </a:lnTo>
                  <a:lnTo>
                    <a:pt x="0" y="34"/>
                  </a:lnTo>
                  <a:lnTo>
                    <a:pt x="20" y="16"/>
                  </a:lnTo>
                  <a:lnTo>
                    <a:pt x="39" y="6"/>
                  </a:lnTo>
                  <a:lnTo>
                    <a:pt x="59" y="1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>
              <a:off x="5064125" y="3048000"/>
              <a:ext cx="179387" cy="169863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13" y="6"/>
                </a:cxn>
                <a:cxn ang="0">
                  <a:pos x="112" y="15"/>
                </a:cxn>
                <a:cxn ang="0">
                  <a:pos x="111" y="24"/>
                </a:cxn>
                <a:cxn ang="0">
                  <a:pos x="107" y="34"/>
                </a:cxn>
                <a:cxn ang="0">
                  <a:pos x="103" y="47"/>
                </a:cxn>
                <a:cxn ang="0">
                  <a:pos x="98" y="59"/>
                </a:cxn>
                <a:cxn ang="0">
                  <a:pos x="89" y="71"/>
                </a:cxn>
                <a:cxn ang="0">
                  <a:pos x="78" y="82"/>
                </a:cxn>
                <a:cxn ang="0">
                  <a:pos x="64" y="92"/>
                </a:cxn>
                <a:cxn ang="0">
                  <a:pos x="47" y="100"/>
                </a:cxn>
                <a:cxn ang="0">
                  <a:pos x="25" y="105"/>
                </a:cxn>
                <a:cxn ang="0">
                  <a:pos x="0" y="107"/>
                </a:cxn>
                <a:cxn ang="0">
                  <a:pos x="0" y="105"/>
                </a:cxn>
                <a:cxn ang="0">
                  <a:pos x="1" y="100"/>
                </a:cxn>
                <a:cxn ang="0">
                  <a:pos x="2" y="92"/>
                </a:cxn>
                <a:cxn ang="0">
                  <a:pos x="5" y="82"/>
                </a:cxn>
                <a:cxn ang="0">
                  <a:pos x="10" y="71"/>
                </a:cxn>
                <a:cxn ang="0">
                  <a:pos x="15" y="58"/>
                </a:cxn>
                <a:cxn ang="0">
                  <a:pos x="21" y="46"/>
                </a:cxn>
                <a:cxn ang="0">
                  <a:pos x="30" y="33"/>
                </a:cxn>
                <a:cxn ang="0">
                  <a:pos x="42" y="22"/>
                </a:cxn>
                <a:cxn ang="0">
                  <a:pos x="55" y="13"/>
                </a:cxn>
                <a:cxn ang="0">
                  <a:pos x="71" y="5"/>
                </a:cxn>
                <a:cxn ang="0">
                  <a:pos x="91" y="1"/>
                </a:cxn>
                <a:cxn ang="0">
                  <a:pos x="113" y="0"/>
                </a:cxn>
              </a:cxnLst>
              <a:rect l="0" t="0" r="r" b="b"/>
              <a:pathLst>
                <a:path w="113" h="107">
                  <a:moveTo>
                    <a:pt x="113" y="0"/>
                  </a:moveTo>
                  <a:lnTo>
                    <a:pt x="113" y="6"/>
                  </a:lnTo>
                  <a:lnTo>
                    <a:pt x="112" y="15"/>
                  </a:lnTo>
                  <a:lnTo>
                    <a:pt x="111" y="24"/>
                  </a:lnTo>
                  <a:lnTo>
                    <a:pt x="107" y="34"/>
                  </a:lnTo>
                  <a:lnTo>
                    <a:pt x="103" y="47"/>
                  </a:lnTo>
                  <a:lnTo>
                    <a:pt x="98" y="59"/>
                  </a:lnTo>
                  <a:lnTo>
                    <a:pt x="89" y="71"/>
                  </a:lnTo>
                  <a:lnTo>
                    <a:pt x="78" y="82"/>
                  </a:lnTo>
                  <a:lnTo>
                    <a:pt x="64" y="92"/>
                  </a:lnTo>
                  <a:lnTo>
                    <a:pt x="47" y="100"/>
                  </a:lnTo>
                  <a:lnTo>
                    <a:pt x="25" y="105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1" y="100"/>
                  </a:lnTo>
                  <a:lnTo>
                    <a:pt x="2" y="92"/>
                  </a:lnTo>
                  <a:lnTo>
                    <a:pt x="5" y="82"/>
                  </a:lnTo>
                  <a:lnTo>
                    <a:pt x="10" y="71"/>
                  </a:lnTo>
                  <a:lnTo>
                    <a:pt x="15" y="58"/>
                  </a:lnTo>
                  <a:lnTo>
                    <a:pt x="21" y="46"/>
                  </a:lnTo>
                  <a:lnTo>
                    <a:pt x="30" y="33"/>
                  </a:lnTo>
                  <a:lnTo>
                    <a:pt x="42" y="22"/>
                  </a:lnTo>
                  <a:lnTo>
                    <a:pt x="55" y="13"/>
                  </a:lnTo>
                  <a:lnTo>
                    <a:pt x="71" y="5"/>
                  </a:lnTo>
                  <a:lnTo>
                    <a:pt x="91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>
              <a:off x="4651375" y="2905125"/>
              <a:ext cx="298450" cy="296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38" y="2"/>
                </a:cxn>
                <a:cxn ang="0">
                  <a:pos x="51" y="4"/>
                </a:cxn>
                <a:cxn ang="0">
                  <a:pos x="67" y="8"/>
                </a:cxn>
                <a:cxn ang="0">
                  <a:pos x="82" y="13"/>
                </a:cxn>
                <a:cxn ang="0">
                  <a:pos x="99" y="20"/>
                </a:cxn>
                <a:cxn ang="0">
                  <a:pos x="115" y="31"/>
                </a:cxn>
                <a:cxn ang="0">
                  <a:pos x="130" y="43"/>
                </a:cxn>
                <a:cxn ang="0">
                  <a:pos x="145" y="58"/>
                </a:cxn>
                <a:cxn ang="0">
                  <a:pos x="158" y="77"/>
                </a:cxn>
                <a:cxn ang="0">
                  <a:pos x="169" y="98"/>
                </a:cxn>
                <a:cxn ang="0">
                  <a:pos x="178" y="123"/>
                </a:cxn>
                <a:cxn ang="0">
                  <a:pos x="185" y="154"/>
                </a:cxn>
                <a:cxn ang="0">
                  <a:pos x="188" y="187"/>
                </a:cxn>
                <a:cxn ang="0">
                  <a:pos x="173" y="187"/>
                </a:cxn>
                <a:cxn ang="0">
                  <a:pos x="162" y="186"/>
                </a:cxn>
                <a:cxn ang="0">
                  <a:pos x="149" y="184"/>
                </a:cxn>
                <a:cxn ang="0">
                  <a:pos x="135" y="181"/>
                </a:cxn>
                <a:cxn ang="0">
                  <a:pos x="120" y="176"/>
                </a:cxn>
                <a:cxn ang="0">
                  <a:pos x="103" y="170"/>
                </a:cxn>
                <a:cxn ang="0">
                  <a:pos x="86" y="162"/>
                </a:cxn>
                <a:cxn ang="0">
                  <a:pos x="70" y="153"/>
                </a:cxn>
                <a:cxn ang="0">
                  <a:pos x="54" y="140"/>
                </a:cxn>
                <a:cxn ang="0">
                  <a:pos x="40" y="124"/>
                </a:cxn>
                <a:cxn ang="0">
                  <a:pos x="27" y="107"/>
                </a:cxn>
                <a:cxn ang="0">
                  <a:pos x="16" y="85"/>
                </a:cxn>
                <a:cxn ang="0">
                  <a:pos x="7" y="61"/>
                </a:cxn>
                <a:cxn ang="0">
                  <a:pos x="2" y="32"/>
                </a:cxn>
                <a:cxn ang="0">
                  <a:pos x="0" y="0"/>
                </a:cxn>
              </a:cxnLst>
              <a:rect l="0" t="0" r="r" b="b"/>
              <a:pathLst>
                <a:path w="188" h="187">
                  <a:moveTo>
                    <a:pt x="0" y="0"/>
                  </a:moveTo>
                  <a:lnTo>
                    <a:pt x="25" y="0"/>
                  </a:lnTo>
                  <a:lnTo>
                    <a:pt x="38" y="2"/>
                  </a:lnTo>
                  <a:lnTo>
                    <a:pt x="51" y="4"/>
                  </a:lnTo>
                  <a:lnTo>
                    <a:pt x="67" y="8"/>
                  </a:lnTo>
                  <a:lnTo>
                    <a:pt x="82" y="13"/>
                  </a:lnTo>
                  <a:lnTo>
                    <a:pt x="99" y="20"/>
                  </a:lnTo>
                  <a:lnTo>
                    <a:pt x="115" y="31"/>
                  </a:lnTo>
                  <a:lnTo>
                    <a:pt x="130" y="43"/>
                  </a:lnTo>
                  <a:lnTo>
                    <a:pt x="145" y="58"/>
                  </a:lnTo>
                  <a:lnTo>
                    <a:pt x="158" y="77"/>
                  </a:lnTo>
                  <a:lnTo>
                    <a:pt x="169" y="98"/>
                  </a:lnTo>
                  <a:lnTo>
                    <a:pt x="178" y="123"/>
                  </a:lnTo>
                  <a:lnTo>
                    <a:pt x="185" y="154"/>
                  </a:lnTo>
                  <a:lnTo>
                    <a:pt x="188" y="187"/>
                  </a:lnTo>
                  <a:lnTo>
                    <a:pt x="173" y="187"/>
                  </a:lnTo>
                  <a:lnTo>
                    <a:pt x="162" y="186"/>
                  </a:lnTo>
                  <a:lnTo>
                    <a:pt x="149" y="184"/>
                  </a:lnTo>
                  <a:lnTo>
                    <a:pt x="135" y="181"/>
                  </a:lnTo>
                  <a:lnTo>
                    <a:pt x="120" y="176"/>
                  </a:lnTo>
                  <a:lnTo>
                    <a:pt x="103" y="170"/>
                  </a:lnTo>
                  <a:lnTo>
                    <a:pt x="86" y="162"/>
                  </a:lnTo>
                  <a:lnTo>
                    <a:pt x="70" y="153"/>
                  </a:lnTo>
                  <a:lnTo>
                    <a:pt x="54" y="140"/>
                  </a:lnTo>
                  <a:lnTo>
                    <a:pt x="40" y="124"/>
                  </a:lnTo>
                  <a:lnTo>
                    <a:pt x="27" y="107"/>
                  </a:lnTo>
                  <a:lnTo>
                    <a:pt x="16" y="85"/>
                  </a:lnTo>
                  <a:lnTo>
                    <a:pt x="7" y="61"/>
                  </a:lnTo>
                  <a:lnTo>
                    <a:pt x="2" y="3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>
              <a:off x="4646613" y="3346450"/>
              <a:ext cx="266700" cy="115888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101" y="3"/>
                </a:cxn>
                <a:cxn ang="0">
                  <a:pos x="117" y="7"/>
                </a:cxn>
                <a:cxn ang="0">
                  <a:pos x="131" y="13"/>
                </a:cxn>
                <a:cxn ang="0">
                  <a:pos x="144" y="19"/>
                </a:cxn>
                <a:cxn ang="0">
                  <a:pos x="154" y="26"/>
                </a:cxn>
                <a:cxn ang="0">
                  <a:pos x="161" y="32"/>
                </a:cxn>
                <a:cxn ang="0">
                  <a:pos x="168" y="38"/>
                </a:cxn>
                <a:cxn ang="0">
                  <a:pos x="146" y="55"/>
                </a:cxn>
                <a:cxn ang="0">
                  <a:pos x="125" y="66"/>
                </a:cxn>
                <a:cxn ang="0">
                  <a:pos x="104" y="71"/>
                </a:cxn>
                <a:cxn ang="0">
                  <a:pos x="84" y="73"/>
                </a:cxn>
                <a:cxn ang="0">
                  <a:pos x="67" y="71"/>
                </a:cxn>
                <a:cxn ang="0">
                  <a:pos x="51" y="67"/>
                </a:cxn>
                <a:cxn ang="0">
                  <a:pos x="36" y="61"/>
                </a:cxn>
                <a:cxn ang="0">
                  <a:pos x="24" y="55"/>
                </a:cxn>
                <a:cxn ang="0">
                  <a:pos x="14" y="47"/>
                </a:cxn>
                <a:cxn ang="0">
                  <a:pos x="6" y="41"/>
                </a:cxn>
                <a:cxn ang="0">
                  <a:pos x="2" y="38"/>
                </a:cxn>
                <a:cxn ang="0">
                  <a:pos x="0" y="36"/>
                </a:cxn>
                <a:cxn ang="0">
                  <a:pos x="22" y="19"/>
                </a:cxn>
                <a:cxn ang="0">
                  <a:pos x="43" y="8"/>
                </a:cxn>
                <a:cxn ang="0">
                  <a:pos x="63" y="1"/>
                </a:cxn>
                <a:cxn ang="0">
                  <a:pos x="83" y="0"/>
                </a:cxn>
              </a:cxnLst>
              <a:rect l="0" t="0" r="r" b="b"/>
              <a:pathLst>
                <a:path w="168" h="73">
                  <a:moveTo>
                    <a:pt x="83" y="0"/>
                  </a:moveTo>
                  <a:lnTo>
                    <a:pt x="101" y="3"/>
                  </a:lnTo>
                  <a:lnTo>
                    <a:pt x="117" y="7"/>
                  </a:lnTo>
                  <a:lnTo>
                    <a:pt x="131" y="13"/>
                  </a:lnTo>
                  <a:lnTo>
                    <a:pt x="144" y="19"/>
                  </a:lnTo>
                  <a:lnTo>
                    <a:pt x="154" y="26"/>
                  </a:lnTo>
                  <a:lnTo>
                    <a:pt x="161" y="32"/>
                  </a:lnTo>
                  <a:lnTo>
                    <a:pt x="168" y="38"/>
                  </a:lnTo>
                  <a:lnTo>
                    <a:pt x="146" y="55"/>
                  </a:lnTo>
                  <a:lnTo>
                    <a:pt x="125" y="66"/>
                  </a:lnTo>
                  <a:lnTo>
                    <a:pt x="104" y="71"/>
                  </a:lnTo>
                  <a:lnTo>
                    <a:pt x="84" y="73"/>
                  </a:lnTo>
                  <a:lnTo>
                    <a:pt x="67" y="71"/>
                  </a:lnTo>
                  <a:lnTo>
                    <a:pt x="51" y="67"/>
                  </a:lnTo>
                  <a:lnTo>
                    <a:pt x="36" y="61"/>
                  </a:lnTo>
                  <a:lnTo>
                    <a:pt x="24" y="55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22" y="19"/>
                  </a:lnTo>
                  <a:lnTo>
                    <a:pt x="43" y="8"/>
                  </a:lnTo>
                  <a:lnTo>
                    <a:pt x="63" y="1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>
              <a:off x="4937125" y="3502025"/>
              <a:ext cx="217487" cy="215900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36" y="0"/>
                </a:cxn>
                <a:cxn ang="0">
                  <a:pos x="136" y="2"/>
                </a:cxn>
                <a:cxn ang="0">
                  <a:pos x="137" y="7"/>
                </a:cxn>
                <a:cxn ang="0">
                  <a:pos x="137" y="22"/>
                </a:cxn>
                <a:cxn ang="0">
                  <a:pos x="136" y="33"/>
                </a:cxn>
                <a:cxn ang="0">
                  <a:pos x="134" y="45"/>
                </a:cxn>
                <a:cxn ang="0">
                  <a:pos x="130" y="58"/>
                </a:cxn>
                <a:cxn ang="0">
                  <a:pos x="124" y="70"/>
                </a:cxn>
                <a:cxn ang="0">
                  <a:pos x="117" y="82"/>
                </a:cxn>
                <a:cxn ang="0">
                  <a:pos x="106" y="95"/>
                </a:cxn>
                <a:cxn ang="0">
                  <a:pos x="92" y="106"/>
                </a:cxn>
                <a:cxn ang="0">
                  <a:pos x="75" y="117"/>
                </a:cxn>
                <a:cxn ang="0">
                  <a:pos x="54" y="125"/>
                </a:cxn>
                <a:cxn ang="0">
                  <a:pos x="29" y="131"/>
                </a:cxn>
                <a:cxn ang="0">
                  <a:pos x="0" y="136"/>
                </a:cxn>
                <a:cxn ang="0">
                  <a:pos x="0" y="128"/>
                </a:cxn>
                <a:cxn ang="0">
                  <a:pos x="1" y="121"/>
                </a:cxn>
                <a:cxn ang="0">
                  <a:pos x="2" y="111"/>
                </a:cxn>
                <a:cxn ang="0">
                  <a:pos x="4" y="98"/>
                </a:cxn>
                <a:cxn ang="0">
                  <a:pos x="7" y="86"/>
                </a:cxn>
                <a:cxn ang="0">
                  <a:pos x="13" y="71"/>
                </a:cxn>
                <a:cxn ang="0">
                  <a:pos x="19" y="58"/>
                </a:cxn>
                <a:cxn ang="0">
                  <a:pos x="27" y="44"/>
                </a:cxn>
                <a:cxn ang="0">
                  <a:pos x="39" y="32"/>
                </a:cxn>
                <a:cxn ang="0">
                  <a:pos x="52" y="20"/>
                </a:cxn>
                <a:cxn ang="0">
                  <a:pos x="68" y="11"/>
                </a:cxn>
                <a:cxn ang="0">
                  <a:pos x="88" y="4"/>
                </a:cxn>
                <a:cxn ang="0">
                  <a:pos x="110" y="0"/>
                </a:cxn>
              </a:cxnLst>
              <a:rect l="0" t="0" r="r" b="b"/>
              <a:pathLst>
                <a:path w="137" h="136">
                  <a:moveTo>
                    <a:pt x="110" y="0"/>
                  </a:moveTo>
                  <a:lnTo>
                    <a:pt x="136" y="0"/>
                  </a:lnTo>
                  <a:lnTo>
                    <a:pt x="136" y="2"/>
                  </a:lnTo>
                  <a:lnTo>
                    <a:pt x="137" y="7"/>
                  </a:lnTo>
                  <a:lnTo>
                    <a:pt x="137" y="22"/>
                  </a:lnTo>
                  <a:lnTo>
                    <a:pt x="136" y="33"/>
                  </a:lnTo>
                  <a:lnTo>
                    <a:pt x="134" y="45"/>
                  </a:lnTo>
                  <a:lnTo>
                    <a:pt x="130" y="58"/>
                  </a:lnTo>
                  <a:lnTo>
                    <a:pt x="124" y="70"/>
                  </a:lnTo>
                  <a:lnTo>
                    <a:pt x="117" y="82"/>
                  </a:lnTo>
                  <a:lnTo>
                    <a:pt x="106" y="95"/>
                  </a:lnTo>
                  <a:lnTo>
                    <a:pt x="92" y="106"/>
                  </a:lnTo>
                  <a:lnTo>
                    <a:pt x="75" y="117"/>
                  </a:lnTo>
                  <a:lnTo>
                    <a:pt x="54" y="125"/>
                  </a:lnTo>
                  <a:lnTo>
                    <a:pt x="29" y="131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98"/>
                  </a:lnTo>
                  <a:lnTo>
                    <a:pt x="7" y="86"/>
                  </a:lnTo>
                  <a:lnTo>
                    <a:pt x="13" y="71"/>
                  </a:lnTo>
                  <a:lnTo>
                    <a:pt x="19" y="58"/>
                  </a:lnTo>
                  <a:lnTo>
                    <a:pt x="27" y="44"/>
                  </a:lnTo>
                  <a:lnTo>
                    <a:pt x="39" y="32"/>
                  </a:lnTo>
                  <a:lnTo>
                    <a:pt x="52" y="20"/>
                  </a:lnTo>
                  <a:lnTo>
                    <a:pt x="68" y="11"/>
                  </a:lnTo>
                  <a:lnTo>
                    <a:pt x="88" y="4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>
              <a:off x="5551488" y="2392363"/>
              <a:ext cx="201612" cy="19843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27" y="0"/>
                </a:cxn>
                <a:cxn ang="0">
                  <a:pos x="122" y="28"/>
                </a:cxn>
                <a:cxn ang="0">
                  <a:pos x="114" y="51"/>
                </a:cxn>
                <a:cxn ang="0">
                  <a:pos x="103" y="70"/>
                </a:cxn>
                <a:cxn ang="0">
                  <a:pos x="92" y="85"/>
                </a:cxn>
                <a:cxn ang="0">
                  <a:pos x="78" y="98"/>
                </a:cxn>
                <a:cxn ang="0">
                  <a:pos x="65" y="107"/>
                </a:cxn>
                <a:cxn ang="0">
                  <a:pos x="51" y="114"/>
                </a:cxn>
                <a:cxn ang="0">
                  <a:pos x="38" y="120"/>
                </a:cxn>
                <a:cxn ang="0">
                  <a:pos x="26" y="122"/>
                </a:cxn>
                <a:cxn ang="0">
                  <a:pos x="16" y="124"/>
                </a:cxn>
                <a:cxn ang="0">
                  <a:pos x="8" y="125"/>
                </a:cxn>
                <a:cxn ang="0">
                  <a:pos x="0" y="125"/>
                </a:cxn>
                <a:cxn ang="0">
                  <a:pos x="2" y="98"/>
                </a:cxn>
                <a:cxn ang="0">
                  <a:pos x="8" y="76"/>
                </a:cxn>
                <a:cxn ang="0">
                  <a:pos x="16" y="57"/>
                </a:cxn>
                <a:cxn ang="0">
                  <a:pos x="26" y="42"/>
                </a:cxn>
                <a:cxn ang="0">
                  <a:pos x="38" y="29"/>
                </a:cxn>
                <a:cxn ang="0">
                  <a:pos x="51" y="20"/>
                </a:cxn>
                <a:cxn ang="0">
                  <a:pos x="65" y="12"/>
                </a:cxn>
                <a:cxn ang="0">
                  <a:pos x="78" y="7"/>
                </a:cxn>
                <a:cxn ang="0">
                  <a:pos x="91" y="3"/>
                </a:cxn>
                <a:cxn ang="0">
                  <a:pos x="102" y="1"/>
                </a:cxn>
                <a:cxn ang="0">
                  <a:pos x="113" y="0"/>
                </a:cxn>
              </a:cxnLst>
              <a:rect l="0" t="0" r="r" b="b"/>
              <a:pathLst>
                <a:path w="127" h="125">
                  <a:moveTo>
                    <a:pt x="113" y="0"/>
                  </a:moveTo>
                  <a:lnTo>
                    <a:pt x="127" y="0"/>
                  </a:lnTo>
                  <a:lnTo>
                    <a:pt x="122" y="28"/>
                  </a:lnTo>
                  <a:lnTo>
                    <a:pt x="114" y="51"/>
                  </a:lnTo>
                  <a:lnTo>
                    <a:pt x="103" y="70"/>
                  </a:lnTo>
                  <a:lnTo>
                    <a:pt x="92" y="85"/>
                  </a:lnTo>
                  <a:lnTo>
                    <a:pt x="78" y="98"/>
                  </a:lnTo>
                  <a:lnTo>
                    <a:pt x="65" y="107"/>
                  </a:lnTo>
                  <a:lnTo>
                    <a:pt x="51" y="114"/>
                  </a:lnTo>
                  <a:lnTo>
                    <a:pt x="38" y="120"/>
                  </a:lnTo>
                  <a:lnTo>
                    <a:pt x="26" y="122"/>
                  </a:lnTo>
                  <a:lnTo>
                    <a:pt x="16" y="124"/>
                  </a:lnTo>
                  <a:lnTo>
                    <a:pt x="8" y="125"/>
                  </a:lnTo>
                  <a:lnTo>
                    <a:pt x="0" y="125"/>
                  </a:lnTo>
                  <a:lnTo>
                    <a:pt x="2" y="98"/>
                  </a:lnTo>
                  <a:lnTo>
                    <a:pt x="8" y="76"/>
                  </a:lnTo>
                  <a:lnTo>
                    <a:pt x="16" y="57"/>
                  </a:lnTo>
                  <a:lnTo>
                    <a:pt x="26" y="42"/>
                  </a:lnTo>
                  <a:lnTo>
                    <a:pt x="38" y="29"/>
                  </a:lnTo>
                  <a:lnTo>
                    <a:pt x="51" y="20"/>
                  </a:lnTo>
                  <a:lnTo>
                    <a:pt x="65" y="12"/>
                  </a:lnTo>
                  <a:lnTo>
                    <a:pt x="78" y="7"/>
                  </a:lnTo>
                  <a:lnTo>
                    <a:pt x="91" y="3"/>
                  </a:lnTo>
                  <a:lnTo>
                    <a:pt x="102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>
              <a:off x="5681663" y="2720975"/>
              <a:ext cx="115887" cy="26670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6" y="1"/>
                </a:cxn>
                <a:cxn ang="0">
                  <a:pos x="40" y="4"/>
                </a:cxn>
                <a:cxn ang="0">
                  <a:pos x="45" y="9"/>
                </a:cxn>
                <a:cxn ang="0">
                  <a:pos x="51" y="17"/>
                </a:cxn>
                <a:cxn ang="0">
                  <a:pos x="58" y="25"/>
                </a:cxn>
                <a:cxn ang="0">
                  <a:pos x="64" y="36"/>
                </a:cxn>
                <a:cxn ang="0">
                  <a:pos x="69" y="49"/>
                </a:cxn>
                <a:cxn ang="0">
                  <a:pos x="72" y="65"/>
                </a:cxn>
                <a:cxn ang="0">
                  <a:pos x="73" y="81"/>
                </a:cxn>
                <a:cxn ang="0">
                  <a:pos x="70" y="100"/>
                </a:cxn>
                <a:cxn ang="0">
                  <a:pos x="64" y="121"/>
                </a:cxn>
                <a:cxn ang="0">
                  <a:pos x="52" y="143"/>
                </a:cxn>
                <a:cxn ang="0">
                  <a:pos x="36" y="168"/>
                </a:cxn>
                <a:cxn ang="0">
                  <a:pos x="35" y="167"/>
                </a:cxn>
                <a:cxn ang="0">
                  <a:pos x="31" y="163"/>
                </a:cxn>
                <a:cxn ang="0">
                  <a:pos x="26" y="158"/>
                </a:cxn>
                <a:cxn ang="0">
                  <a:pos x="20" y="151"/>
                </a:cxn>
                <a:cxn ang="0">
                  <a:pos x="14" y="143"/>
                </a:cxn>
                <a:cxn ang="0">
                  <a:pos x="9" y="131"/>
                </a:cxn>
                <a:cxn ang="0">
                  <a:pos x="4" y="118"/>
                </a:cxn>
                <a:cxn ang="0">
                  <a:pos x="2" y="103"/>
                </a:cxn>
                <a:cxn ang="0">
                  <a:pos x="0" y="86"/>
                </a:cxn>
                <a:cxn ang="0">
                  <a:pos x="3" y="68"/>
                </a:cxn>
                <a:cxn ang="0">
                  <a:pos x="9" y="47"/>
                </a:cxn>
                <a:cxn ang="0">
                  <a:pos x="19" y="24"/>
                </a:cxn>
                <a:cxn ang="0">
                  <a:pos x="35" y="0"/>
                </a:cxn>
              </a:cxnLst>
              <a:rect l="0" t="0" r="r" b="b"/>
              <a:pathLst>
                <a:path w="73" h="168">
                  <a:moveTo>
                    <a:pt x="35" y="0"/>
                  </a:moveTo>
                  <a:lnTo>
                    <a:pt x="36" y="1"/>
                  </a:lnTo>
                  <a:lnTo>
                    <a:pt x="40" y="4"/>
                  </a:lnTo>
                  <a:lnTo>
                    <a:pt x="45" y="9"/>
                  </a:lnTo>
                  <a:lnTo>
                    <a:pt x="51" y="17"/>
                  </a:lnTo>
                  <a:lnTo>
                    <a:pt x="58" y="25"/>
                  </a:lnTo>
                  <a:lnTo>
                    <a:pt x="64" y="36"/>
                  </a:lnTo>
                  <a:lnTo>
                    <a:pt x="69" y="49"/>
                  </a:lnTo>
                  <a:lnTo>
                    <a:pt x="72" y="65"/>
                  </a:lnTo>
                  <a:lnTo>
                    <a:pt x="73" y="81"/>
                  </a:lnTo>
                  <a:lnTo>
                    <a:pt x="70" y="100"/>
                  </a:lnTo>
                  <a:lnTo>
                    <a:pt x="64" y="121"/>
                  </a:lnTo>
                  <a:lnTo>
                    <a:pt x="52" y="143"/>
                  </a:lnTo>
                  <a:lnTo>
                    <a:pt x="36" y="168"/>
                  </a:lnTo>
                  <a:lnTo>
                    <a:pt x="35" y="167"/>
                  </a:lnTo>
                  <a:lnTo>
                    <a:pt x="31" y="163"/>
                  </a:lnTo>
                  <a:lnTo>
                    <a:pt x="26" y="158"/>
                  </a:lnTo>
                  <a:lnTo>
                    <a:pt x="20" y="151"/>
                  </a:lnTo>
                  <a:lnTo>
                    <a:pt x="14" y="143"/>
                  </a:lnTo>
                  <a:lnTo>
                    <a:pt x="9" y="131"/>
                  </a:lnTo>
                  <a:lnTo>
                    <a:pt x="4" y="118"/>
                  </a:lnTo>
                  <a:lnTo>
                    <a:pt x="2" y="103"/>
                  </a:lnTo>
                  <a:lnTo>
                    <a:pt x="0" y="86"/>
                  </a:lnTo>
                  <a:lnTo>
                    <a:pt x="3" y="68"/>
                  </a:lnTo>
                  <a:lnTo>
                    <a:pt x="9" y="47"/>
                  </a:lnTo>
                  <a:lnTo>
                    <a:pt x="19" y="2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4"/>
            <p:cNvSpPr>
              <a:spLocks/>
            </p:cNvSpPr>
            <p:nvPr/>
          </p:nvSpPr>
          <p:spPr bwMode="auto">
            <a:xfrm>
              <a:off x="5868988" y="2652713"/>
              <a:ext cx="311150" cy="304800"/>
            </a:xfrm>
            <a:custGeom>
              <a:avLst/>
              <a:gdLst/>
              <a:ahLst/>
              <a:cxnLst>
                <a:cxn ang="0">
                  <a:pos x="171" y="0"/>
                </a:cxn>
                <a:cxn ang="0">
                  <a:pos x="196" y="0"/>
                </a:cxn>
                <a:cxn ang="0">
                  <a:pos x="191" y="34"/>
                </a:cxn>
                <a:cxn ang="0">
                  <a:pos x="182" y="63"/>
                </a:cxn>
                <a:cxn ang="0">
                  <a:pos x="172" y="89"/>
                </a:cxn>
                <a:cxn ang="0">
                  <a:pos x="159" y="111"/>
                </a:cxn>
                <a:cxn ang="0">
                  <a:pos x="146" y="129"/>
                </a:cxn>
                <a:cxn ang="0">
                  <a:pos x="130" y="145"/>
                </a:cxn>
                <a:cxn ang="0">
                  <a:pos x="115" y="158"/>
                </a:cxn>
                <a:cxn ang="0">
                  <a:pos x="98" y="168"/>
                </a:cxn>
                <a:cxn ang="0">
                  <a:pos x="81" y="175"/>
                </a:cxn>
                <a:cxn ang="0">
                  <a:pos x="66" y="181"/>
                </a:cxn>
                <a:cxn ang="0">
                  <a:pos x="51" y="186"/>
                </a:cxn>
                <a:cxn ang="0">
                  <a:pos x="36" y="189"/>
                </a:cxn>
                <a:cxn ang="0">
                  <a:pos x="25" y="191"/>
                </a:cxn>
                <a:cxn ang="0">
                  <a:pos x="15" y="192"/>
                </a:cxn>
                <a:cxn ang="0">
                  <a:pos x="0" y="192"/>
                </a:cxn>
                <a:cxn ang="0">
                  <a:pos x="4" y="158"/>
                </a:cxn>
                <a:cxn ang="0">
                  <a:pos x="12" y="126"/>
                </a:cxn>
                <a:cxn ang="0">
                  <a:pos x="22" y="100"/>
                </a:cxn>
                <a:cxn ang="0">
                  <a:pos x="34" y="78"/>
                </a:cxn>
                <a:cxn ang="0">
                  <a:pos x="48" y="60"/>
                </a:cxn>
                <a:cxn ang="0">
                  <a:pos x="63" y="44"/>
                </a:cxn>
                <a:cxn ang="0">
                  <a:pos x="79" y="32"/>
                </a:cxn>
                <a:cxn ang="0">
                  <a:pos x="96" y="21"/>
                </a:cxn>
                <a:cxn ang="0">
                  <a:pos x="112" y="14"/>
                </a:cxn>
                <a:cxn ang="0">
                  <a:pos x="128" y="8"/>
                </a:cxn>
                <a:cxn ang="0">
                  <a:pos x="144" y="5"/>
                </a:cxn>
                <a:cxn ang="0">
                  <a:pos x="158" y="1"/>
                </a:cxn>
                <a:cxn ang="0">
                  <a:pos x="171" y="0"/>
                </a:cxn>
              </a:cxnLst>
              <a:rect l="0" t="0" r="r" b="b"/>
              <a:pathLst>
                <a:path w="196" h="192">
                  <a:moveTo>
                    <a:pt x="171" y="0"/>
                  </a:moveTo>
                  <a:lnTo>
                    <a:pt x="196" y="0"/>
                  </a:lnTo>
                  <a:lnTo>
                    <a:pt x="191" y="34"/>
                  </a:lnTo>
                  <a:lnTo>
                    <a:pt x="182" y="63"/>
                  </a:lnTo>
                  <a:lnTo>
                    <a:pt x="172" y="89"/>
                  </a:lnTo>
                  <a:lnTo>
                    <a:pt x="159" y="111"/>
                  </a:lnTo>
                  <a:lnTo>
                    <a:pt x="146" y="129"/>
                  </a:lnTo>
                  <a:lnTo>
                    <a:pt x="130" y="145"/>
                  </a:lnTo>
                  <a:lnTo>
                    <a:pt x="115" y="158"/>
                  </a:lnTo>
                  <a:lnTo>
                    <a:pt x="98" y="168"/>
                  </a:lnTo>
                  <a:lnTo>
                    <a:pt x="81" y="175"/>
                  </a:lnTo>
                  <a:lnTo>
                    <a:pt x="66" y="181"/>
                  </a:lnTo>
                  <a:lnTo>
                    <a:pt x="51" y="186"/>
                  </a:lnTo>
                  <a:lnTo>
                    <a:pt x="36" y="189"/>
                  </a:lnTo>
                  <a:lnTo>
                    <a:pt x="25" y="191"/>
                  </a:lnTo>
                  <a:lnTo>
                    <a:pt x="15" y="192"/>
                  </a:lnTo>
                  <a:lnTo>
                    <a:pt x="0" y="192"/>
                  </a:lnTo>
                  <a:lnTo>
                    <a:pt x="4" y="158"/>
                  </a:lnTo>
                  <a:lnTo>
                    <a:pt x="12" y="126"/>
                  </a:lnTo>
                  <a:lnTo>
                    <a:pt x="22" y="100"/>
                  </a:lnTo>
                  <a:lnTo>
                    <a:pt x="34" y="78"/>
                  </a:lnTo>
                  <a:lnTo>
                    <a:pt x="48" y="60"/>
                  </a:lnTo>
                  <a:lnTo>
                    <a:pt x="63" y="44"/>
                  </a:lnTo>
                  <a:lnTo>
                    <a:pt x="79" y="32"/>
                  </a:lnTo>
                  <a:lnTo>
                    <a:pt x="96" y="21"/>
                  </a:lnTo>
                  <a:lnTo>
                    <a:pt x="112" y="14"/>
                  </a:lnTo>
                  <a:lnTo>
                    <a:pt x="128" y="8"/>
                  </a:lnTo>
                  <a:lnTo>
                    <a:pt x="144" y="5"/>
                  </a:lnTo>
                  <a:lnTo>
                    <a:pt x="158" y="1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5"/>
            <p:cNvSpPr>
              <a:spLocks/>
            </p:cNvSpPr>
            <p:nvPr/>
          </p:nvSpPr>
          <p:spPr bwMode="auto">
            <a:xfrm>
              <a:off x="5888038" y="3101975"/>
              <a:ext cx="406400" cy="190500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46" y="3"/>
                </a:cxn>
                <a:cxn ang="0">
                  <a:pos x="167" y="7"/>
                </a:cxn>
                <a:cxn ang="0">
                  <a:pos x="187" y="14"/>
                </a:cxn>
                <a:cxn ang="0">
                  <a:pos x="203" y="22"/>
                </a:cxn>
                <a:cxn ang="0">
                  <a:pos x="218" y="31"/>
                </a:cxn>
                <a:cxn ang="0">
                  <a:pos x="232" y="40"/>
                </a:cxn>
                <a:cxn ang="0">
                  <a:pos x="242" y="48"/>
                </a:cxn>
                <a:cxn ang="0">
                  <a:pos x="249" y="55"/>
                </a:cxn>
                <a:cxn ang="0">
                  <a:pos x="256" y="61"/>
                </a:cxn>
                <a:cxn ang="0">
                  <a:pos x="231" y="84"/>
                </a:cxn>
                <a:cxn ang="0">
                  <a:pos x="207" y="101"/>
                </a:cxn>
                <a:cxn ang="0">
                  <a:pos x="182" y="112"/>
                </a:cxn>
                <a:cxn ang="0">
                  <a:pos x="159" y="118"/>
                </a:cxn>
                <a:cxn ang="0">
                  <a:pos x="135" y="120"/>
                </a:cxn>
                <a:cxn ang="0">
                  <a:pos x="113" y="118"/>
                </a:cxn>
                <a:cxn ang="0">
                  <a:pos x="92" y="113"/>
                </a:cxn>
                <a:cxn ang="0">
                  <a:pos x="72" y="107"/>
                </a:cxn>
                <a:cxn ang="0">
                  <a:pos x="55" y="98"/>
                </a:cxn>
                <a:cxn ang="0">
                  <a:pos x="39" y="89"/>
                </a:cxn>
                <a:cxn ang="0">
                  <a:pos x="26" y="81"/>
                </a:cxn>
                <a:cxn ang="0">
                  <a:pos x="14" y="72"/>
                </a:cxn>
                <a:cxn ang="0">
                  <a:pos x="7" y="65"/>
                </a:cxn>
                <a:cxn ang="0">
                  <a:pos x="2" y="61"/>
                </a:cxn>
                <a:cxn ang="0">
                  <a:pos x="0" y="59"/>
                </a:cxn>
                <a:cxn ang="0">
                  <a:pos x="26" y="36"/>
                </a:cxn>
                <a:cxn ang="0">
                  <a:pos x="52" y="19"/>
                </a:cxn>
                <a:cxn ang="0">
                  <a:pos x="77" y="8"/>
                </a:cxn>
                <a:cxn ang="0">
                  <a:pos x="101" y="3"/>
                </a:cxn>
                <a:cxn ang="0">
                  <a:pos x="124" y="0"/>
                </a:cxn>
              </a:cxnLst>
              <a:rect l="0" t="0" r="r" b="b"/>
              <a:pathLst>
                <a:path w="256" h="120">
                  <a:moveTo>
                    <a:pt x="124" y="0"/>
                  </a:moveTo>
                  <a:lnTo>
                    <a:pt x="146" y="3"/>
                  </a:lnTo>
                  <a:lnTo>
                    <a:pt x="167" y="7"/>
                  </a:lnTo>
                  <a:lnTo>
                    <a:pt x="187" y="14"/>
                  </a:lnTo>
                  <a:lnTo>
                    <a:pt x="203" y="22"/>
                  </a:lnTo>
                  <a:lnTo>
                    <a:pt x="218" y="31"/>
                  </a:lnTo>
                  <a:lnTo>
                    <a:pt x="232" y="40"/>
                  </a:lnTo>
                  <a:lnTo>
                    <a:pt x="242" y="48"/>
                  </a:lnTo>
                  <a:lnTo>
                    <a:pt x="249" y="55"/>
                  </a:lnTo>
                  <a:lnTo>
                    <a:pt x="256" y="61"/>
                  </a:lnTo>
                  <a:lnTo>
                    <a:pt x="231" y="84"/>
                  </a:lnTo>
                  <a:lnTo>
                    <a:pt x="207" y="101"/>
                  </a:lnTo>
                  <a:lnTo>
                    <a:pt x="182" y="112"/>
                  </a:lnTo>
                  <a:lnTo>
                    <a:pt x="159" y="118"/>
                  </a:lnTo>
                  <a:lnTo>
                    <a:pt x="135" y="120"/>
                  </a:lnTo>
                  <a:lnTo>
                    <a:pt x="113" y="118"/>
                  </a:lnTo>
                  <a:lnTo>
                    <a:pt x="92" y="113"/>
                  </a:lnTo>
                  <a:lnTo>
                    <a:pt x="72" y="107"/>
                  </a:lnTo>
                  <a:lnTo>
                    <a:pt x="55" y="98"/>
                  </a:lnTo>
                  <a:lnTo>
                    <a:pt x="39" y="89"/>
                  </a:lnTo>
                  <a:lnTo>
                    <a:pt x="26" y="81"/>
                  </a:lnTo>
                  <a:lnTo>
                    <a:pt x="14" y="72"/>
                  </a:lnTo>
                  <a:lnTo>
                    <a:pt x="7" y="65"/>
                  </a:lnTo>
                  <a:lnTo>
                    <a:pt x="2" y="61"/>
                  </a:lnTo>
                  <a:lnTo>
                    <a:pt x="0" y="59"/>
                  </a:lnTo>
                  <a:lnTo>
                    <a:pt x="26" y="36"/>
                  </a:lnTo>
                  <a:lnTo>
                    <a:pt x="52" y="19"/>
                  </a:lnTo>
                  <a:lnTo>
                    <a:pt x="77" y="8"/>
                  </a:lnTo>
                  <a:lnTo>
                    <a:pt x="101" y="3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6"/>
            <p:cNvSpPr>
              <a:spLocks/>
            </p:cNvSpPr>
            <p:nvPr/>
          </p:nvSpPr>
          <p:spPr bwMode="auto">
            <a:xfrm>
              <a:off x="5721350" y="3268663"/>
              <a:ext cx="131762" cy="26035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8" y="6"/>
                </a:cxn>
                <a:cxn ang="0">
                  <a:pos x="55" y="13"/>
                </a:cxn>
                <a:cxn ang="0">
                  <a:pos x="63" y="23"/>
                </a:cxn>
                <a:cxn ang="0">
                  <a:pos x="70" y="35"/>
                </a:cxn>
                <a:cxn ang="0">
                  <a:pos x="76" y="49"/>
                </a:cxn>
                <a:cxn ang="0">
                  <a:pos x="81" y="65"/>
                </a:cxn>
                <a:cxn ang="0">
                  <a:pos x="83" y="83"/>
                </a:cxn>
                <a:cxn ang="0">
                  <a:pos x="81" y="101"/>
                </a:cxn>
                <a:cxn ang="0">
                  <a:pos x="74" y="121"/>
                </a:cxn>
                <a:cxn ang="0">
                  <a:pos x="61" y="142"/>
                </a:cxn>
                <a:cxn ang="0">
                  <a:pos x="42" y="164"/>
                </a:cxn>
                <a:cxn ang="0">
                  <a:pos x="41" y="163"/>
                </a:cxn>
                <a:cxn ang="0">
                  <a:pos x="37" y="160"/>
                </a:cxn>
                <a:cxn ang="0">
                  <a:pos x="31" y="155"/>
                </a:cxn>
                <a:cxn ang="0">
                  <a:pos x="23" y="146"/>
                </a:cxn>
                <a:cxn ang="0">
                  <a:pos x="16" y="137"/>
                </a:cxn>
                <a:cxn ang="0">
                  <a:pos x="10" y="125"/>
                </a:cxn>
                <a:cxn ang="0">
                  <a:pos x="4" y="113"/>
                </a:cxn>
                <a:cxn ang="0">
                  <a:pos x="0" y="98"/>
                </a:cxn>
                <a:cxn ang="0">
                  <a:pos x="0" y="82"/>
                </a:cxn>
                <a:cxn ang="0">
                  <a:pos x="4" y="63"/>
                </a:cxn>
                <a:cxn ang="0">
                  <a:pos x="11" y="43"/>
                </a:cxn>
                <a:cxn ang="0">
                  <a:pos x="23" y="22"/>
                </a:cxn>
                <a:cxn ang="0">
                  <a:pos x="42" y="0"/>
                </a:cxn>
              </a:cxnLst>
              <a:rect l="0" t="0" r="r" b="b"/>
              <a:pathLst>
                <a:path w="83" h="164">
                  <a:moveTo>
                    <a:pt x="42" y="0"/>
                  </a:moveTo>
                  <a:lnTo>
                    <a:pt x="48" y="6"/>
                  </a:lnTo>
                  <a:lnTo>
                    <a:pt x="55" y="13"/>
                  </a:lnTo>
                  <a:lnTo>
                    <a:pt x="63" y="23"/>
                  </a:lnTo>
                  <a:lnTo>
                    <a:pt x="70" y="35"/>
                  </a:lnTo>
                  <a:lnTo>
                    <a:pt x="76" y="49"/>
                  </a:lnTo>
                  <a:lnTo>
                    <a:pt x="81" y="65"/>
                  </a:lnTo>
                  <a:lnTo>
                    <a:pt x="83" y="83"/>
                  </a:lnTo>
                  <a:lnTo>
                    <a:pt x="81" y="101"/>
                  </a:lnTo>
                  <a:lnTo>
                    <a:pt x="74" y="121"/>
                  </a:lnTo>
                  <a:lnTo>
                    <a:pt x="61" y="142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37" y="160"/>
                  </a:lnTo>
                  <a:lnTo>
                    <a:pt x="31" y="155"/>
                  </a:lnTo>
                  <a:lnTo>
                    <a:pt x="23" y="146"/>
                  </a:lnTo>
                  <a:lnTo>
                    <a:pt x="16" y="137"/>
                  </a:lnTo>
                  <a:lnTo>
                    <a:pt x="10" y="125"/>
                  </a:lnTo>
                  <a:lnTo>
                    <a:pt x="4" y="113"/>
                  </a:lnTo>
                  <a:lnTo>
                    <a:pt x="0" y="98"/>
                  </a:lnTo>
                  <a:lnTo>
                    <a:pt x="0" y="82"/>
                  </a:lnTo>
                  <a:lnTo>
                    <a:pt x="4" y="63"/>
                  </a:lnTo>
                  <a:lnTo>
                    <a:pt x="11" y="43"/>
                  </a:lnTo>
                  <a:lnTo>
                    <a:pt x="23" y="22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321"/>
          <p:cNvGrpSpPr/>
          <p:nvPr/>
        </p:nvGrpSpPr>
        <p:grpSpPr>
          <a:xfrm>
            <a:off x="6537580" y="1711424"/>
            <a:ext cx="1087391" cy="1399570"/>
            <a:chOff x="4646613" y="2024063"/>
            <a:chExt cx="1647825" cy="2120900"/>
          </a:xfrm>
          <a:solidFill>
            <a:schemeClr val="accent5"/>
          </a:solidFill>
        </p:grpSpPr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437188" y="2516188"/>
              <a:ext cx="65087" cy="1628775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1" y="3"/>
                </a:cxn>
                <a:cxn ang="0">
                  <a:pos x="38" y="10"/>
                </a:cxn>
                <a:cxn ang="0">
                  <a:pos x="41" y="21"/>
                </a:cxn>
                <a:cxn ang="0">
                  <a:pos x="41" y="1006"/>
                </a:cxn>
                <a:cxn ang="0">
                  <a:pos x="38" y="1016"/>
                </a:cxn>
                <a:cxn ang="0">
                  <a:pos x="31" y="1023"/>
                </a:cxn>
                <a:cxn ang="0">
                  <a:pos x="21" y="1026"/>
                </a:cxn>
                <a:cxn ang="0">
                  <a:pos x="11" y="1023"/>
                </a:cxn>
                <a:cxn ang="0">
                  <a:pos x="4" y="1016"/>
                </a:cxn>
                <a:cxn ang="0">
                  <a:pos x="0" y="1006"/>
                </a:cxn>
                <a:cxn ang="0">
                  <a:pos x="0" y="21"/>
                </a:cxn>
                <a:cxn ang="0">
                  <a:pos x="4" y="10"/>
                </a:cxn>
                <a:cxn ang="0">
                  <a:pos x="11" y="3"/>
                </a:cxn>
                <a:cxn ang="0">
                  <a:pos x="21" y="0"/>
                </a:cxn>
              </a:cxnLst>
              <a:rect l="0" t="0" r="r" b="b"/>
              <a:pathLst>
                <a:path w="41" h="1026">
                  <a:moveTo>
                    <a:pt x="21" y="0"/>
                  </a:moveTo>
                  <a:lnTo>
                    <a:pt x="31" y="3"/>
                  </a:lnTo>
                  <a:lnTo>
                    <a:pt x="38" y="10"/>
                  </a:lnTo>
                  <a:lnTo>
                    <a:pt x="41" y="21"/>
                  </a:lnTo>
                  <a:lnTo>
                    <a:pt x="41" y="1006"/>
                  </a:lnTo>
                  <a:lnTo>
                    <a:pt x="38" y="1016"/>
                  </a:lnTo>
                  <a:lnTo>
                    <a:pt x="31" y="1023"/>
                  </a:lnTo>
                  <a:lnTo>
                    <a:pt x="21" y="1026"/>
                  </a:lnTo>
                  <a:lnTo>
                    <a:pt x="11" y="1023"/>
                  </a:lnTo>
                  <a:lnTo>
                    <a:pt x="4" y="1016"/>
                  </a:lnTo>
                  <a:lnTo>
                    <a:pt x="0" y="1006"/>
                  </a:lnTo>
                  <a:lnTo>
                    <a:pt x="0" y="21"/>
                  </a:lnTo>
                  <a:lnTo>
                    <a:pt x="4" y="10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965700" y="3233738"/>
              <a:ext cx="504825" cy="47783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6" y="1"/>
                </a:cxn>
                <a:cxn ang="0">
                  <a:pos x="32" y="4"/>
                </a:cxn>
                <a:cxn ang="0">
                  <a:pos x="312" y="268"/>
                </a:cxn>
                <a:cxn ang="0">
                  <a:pos x="316" y="274"/>
                </a:cxn>
                <a:cxn ang="0">
                  <a:pos x="318" y="282"/>
                </a:cxn>
                <a:cxn ang="0">
                  <a:pos x="317" y="289"/>
                </a:cxn>
                <a:cxn ang="0">
                  <a:pos x="313" y="295"/>
                </a:cxn>
                <a:cxn ang="0">
                  <a:pos x="307" y="299"/>
                </a:cxn>
                <a:cxn ang="0">
                  <a:pos x="300" y="301"/>
                </a:cxn>
                <a:cxn ang="0">
                  <a:pos x="292" y="300"/>
                </a:cxn>
                <a:cxn ang="0">
                  <a:pos x="286" y="296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1" y="11"/>
                </a:cxn>
                <a:cxn ang="0">
                  <a:pos x="5" y="5"/>
                </a:cxn>
                <a:cxn ang="0">
                  <a:pos x="11" y="1"/>
                </a:cxn>
                <a:cxn ang="0">
                  <a:pos x="19" y="0"/>
                </a:cxn>
              </a:cxnLst>
              <a:rect l="0" t="0" r="r" b="b"/>
              <a:pathLst>
                <a:path w="318" h="301">
                  <a:moveTo>
                    <a:pt x="19" y="0"/>
                  </a:moveTo>
                  <a:lnTo>
                    <a:pt x="26" y="1"/>
                  </a:lnTo>
                  <a:lnTo>
                    <a:pt x="32" y="4"/>
                  </a:lnTo>
                  <a:lnTo>
                    <a:pt x="312" y="268"/>
                  </a:lnTo>
                  <a:lnTo>
                    <a:pt x="316" y="274"/>
                  </a:lnTo>
                  <a:lnTo>
                    <a:pt x="318" y="282"/>
                  </a:lnTo>
                  <a:lnTo>
                    <a:pt x="317" y="289"/>
                  </a:lnTo>
                  <a:lnTo>
                    <a:pt x="313" y="295"/>
                  </a:lnTo>
                  <a:lnTo>
                    <a:pt x="307" y="299"/>
                  </a:lnTo>
                  <a:lnTo>
                    <a:pt x="300" y="301"/>
                  </a:lnTo>
                  <a:lnTo>
                    <a:pt x="292" y="300"/>
                  </a:lnTo>
                  <a:lnTo>
                    <a:pt x="286" y="296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4943475" y="3375025"/>
              <a:ext cx="228600" cy="539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27" y="0"/>
                </a:cxn>
                <a:cxn ang="0">
                  <a:pos x="136" y="2"/>
                </a:cxn>
                <a:cxn ang="0">
                  <a:pos x="142" y="8"/>
                </a:cxn>
                <a:cxn ang="0">
                  <a:pos x="144" y="18"/>
                </a:cxn>
                <a:cxn ang="0">
                  <a:pos x="142" y="26"/>
                </a:cxn>
                <a:cxn ang="0">
                  <a:pos x="136" y="32"/>
                </a:cxn>
                <a:cxn ang="0">
                  <a:pos x="127" y="34"/>
                </a:cxn>
                <a:cxn ang="0">
                  <a:pos x="18" y="34"/>
                </a:cxn>
                <a:cxn ang="0">
                  <a:pos x="10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2" y="8"/>
                </a:cxn>
                <a:cxn ang="0">
                  <a:pos x="10" y="2"/>
                </a:cxn>
                <a:cxn ang="0">
                  <a:pos x="18" y="0"/>
                </a:cxn>
              </a:cxnLst>
              <a:rect l="0" t="0" r="r" b="b"/>
              <a:pathLst>
                <a:path w="144" h="34">
                  <a:moveTo>
                    <a:pt x="18" y="0"/>
                  </a:moveTo>
                  <a:lnTo>
                    <a:pt x="127" y="0"/>
                  </a:lnTo>
                  <a:lnTo>
                    <a:pt x="136" y="2"/>
                  </a:lnTo>
                  <a:lnTo>
                    <a:pt x="142" y="8"/>
                  </a:lnTo>
                  <a:lnTo>
                    <a:pt x="144" y="18"/>
                  </a:lnTo>
                  <a:lnTo>
                    <a:pt x="142" y="26"/>
                  </a:lnTo>
                  <a:lnTo>
                    <a:pt x="136" y="32"/>
                  </a:lnTo>
                  <a:lnTo>
                    <a:pt x="127" y="34"/>
                  </a:lnTo>
                  <a:lnTo>
                    <a:pt x="18" y="34"/>
                  </a:lnTo>
                  <a:lnTo>
                    <a:pt x="10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2" y="8"/>
                  </a:lnTo>
                  <a:lnTo>
                    <a:pt x="10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5462588" y="3009900"/>
              <a:ext cx="369887" cy="361950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21" y="0"/>
                </a:cxn>
                <a:cxn ang="0">
                  <a:pos x="229" y="4"/>
                </a:cxn>
                <a:cxn ang="0">
                  <a:pos x="233" y="12"/>
                </a:cxn>
                <a:cxn ang="0">
                  <a:pos x="233" y="20"/>
                </a:cxn>
                <a:cxn ang="0">
                  <a:pos x="228" y="28"/>
                </a:cxn>
                <a:cxn ang="0">
                  <a:pos x="28" y="223"/>
                </a:cxn>
                <a:cxn ang="0">
                  <a:pos x="23" y="227"/>
                </a:cxn>
                <a:cxn ang="0">
                  <a:pos x="17" y="228"/>
                </a:cxn>
                <a:cxn ang="0">
                  <a:pos x="10" y="227"/>
                </a:cxn>
                <a:cxn ang="0">
                  <a:pos x="4" y="223"/>
                </a:cxn>
                <a:cxn ang="0">
                  <a:pos x="0" y="216"/>
                </a:cxn>
                <a:cxn ang="0">
                  <a:pos x="0" y="207"/>
                </a:cxn>
                <a:cxn ang="0">
                  <a:pos x="5" y="200"/>
                </a:cxn>
                <a:cxn ang="0">
                  <a:pos x="205" y="4"/>
                </a:cxn>
                <a:cxn ang="0">
                  <a:pos x="212" y="0"/>
                </a:cxn>
              </a:cxnLst>
              <a:rect l="0" t="0" r="r" b="b"/>
              <a:pathLst>
                <a:path w="233" h="228">
                  <a:moveTo>
                    <a:pt x="212" y="0"/>
                  </a:moveTo>
                  <a:lnTo>
                    <a:pt x="221" y="0"/>
                  </a:lnTo>
                  <a:lnTo>
                    <a:pt x="229" y="4"/>
                  </a:lnTo>
                  <a:lnTo>
                    <a:pt x="233" y="12"/>
                  </a:lnTo>
                  <a:lnTo>
                    <a:pt x="233" y="20"/>
                  </a:lnTo>
                  <a:lnTo>
                    <a:pt x="228" y="28"/>
                  </a:lnTo>
                  <a:lnTo>
                    <a:pt x="28" y="223"/>
                  </a:lnTo>
                  <a:lnTo>
                    <a:pt x="23" y="227"/>
                  </a:lnTo>
                  <a:lnTo>
                    <a:pt x="17" y="228"/>
                  </a:lnTo>
                  <a:lnTo>
                    <a:pt x="10" y="227"/>
                  </a:lnTo>
                  <a:lnTo>
                    <a:pt x="4" y="223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5" y="200"/>
                  </a:lnTo>
                  <a:lnTo>
                    <a:pt x="205" y="4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8"/>
            <p:cNvSpPr>
              <a:spLocks/>
            </p:cNvSpPr>
            <p:nvPr/>
          </p:nvSpPr>
          <p:spPr bwMode="auto">
            <a:xfrm>
              <a:off x="5637213" y="3171825"/>
              <a:ext cx="185737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02" y="0"/>
                </a:cxn>
                <a:cxn ang="0">
                  <a:pos x="108" y="1"/>
                </a:cxn>
                <a:cxn ang="0">
                  <a:pos x="111" y="3"/>
                </a:cxn>
                <a:cxn ang="0">
                  <a:pos x="114" y="6"/>
                </a:cxn>
                <a:cxn ang="0">
                  <a:pos x="116" y="10"/>
                </a:cxn>
                <a:cxn ang="0">
                  <a:pos x="117" y="15"/>
                </a:cxn>
                <a:cxn ang="0">
                  <a:pos x="117" y="19"/>
                </a:cxn>
                <a:cxn ang="0">
                  <a:pos x="115" y="22"/>
                </a:cxn>
                <a:cxn ang="0">
                  <a:pos x="113" y="26"/>
                </a:cxn>
                <a:cxn ang="0">
                  <a:pos x="110" y="28"/>
                </a:cxn>
                <a:cxn ang="0">
                  <a:pos x="107" y="29"/>
                </a:cxn>
                <a:cxn ang="0">
                  <a:pos x="102" y="30"/>
                </a:cxn>
                <a:cxn ang="0">
                  <a:pos x="16" y="30"/>
                </a:cxn>
                <a:cxn ang="0">
                  <a:pos x="11" y="29"/>
                </a:cxn>
                <a:cxn ang="0">
                  <a:pos x="7" y="27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5"/>
                </a:cxn>
                <a:cxn ang="0">
                  <a:pos x="1" y="11"/>
                </a:cxn>
                <a:cxn ang="0">
                  <a:pos x="2" y="7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2" y="0"/>
                </a:cxn>
              </a:cxnLst>
              <a:rect l="0" t="0" r="r" b="b"/>
              <a:pathLst>
                <a:path w="117" h="30">
                  <a:moveTo>
                    <a:pt x="12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1" y="3"/>
                  </a:lnTo>
                  <a:lnTo>
                    <a:pt x="114" y="6"/>
                  </a:lnTo>
                  <a:lnTo>
                    <a:pt x="116" y="10"/>
                  </a:lnTo>
                  <a:lnTo>
                    <a:pt x="117" y="15"/>
                  </a:lnTo>
                  <a:lnTo>
                    <a:pt x="117" y="19"/>
                  </a:lnTo>
                  <a:lnTo>
                    <a:pt x="115" y="22"/>
                  </a:lnTo>
                  <a:lnTo>
                    <a:pt x="113" y="26"/>
                  </a:lnTo>
                  <a:lnTo>
                    <a:pt x="110" y="28"/>
                  </a:lnTo>
                  <a:lnTo>
                    <a:pt x="107" y="29"/>
                  </a:lnTo>
                  <a:lnTo>
                    <a:pt x="102" y="30"/>
                  </a:lnTo>
                  <a:lnTo>
                    <a:pt x="16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2" y="7"/>
                  </a:lnTo>
                  <a:lnTo>
                    <a:pt x="5" y="4"/>
                  </a:lnTo>
                  <a:lnTo>
                    <a:pt x="9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2"/>
            <p:cNvSpPr>
              <a:spLocks/>
            </p:cNvSpPr>
            <p:nvPr/>
          </p:nvSpPr>
          <p:spPr bwMode="auto">
            <a:xfrm>
              <a:off x="5273675" y="2693988"/>
              <a:ext cx="214312" cy="21907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1" y="0"/>
                </a:cxn>
                <a:cxn ang="0">
                  <a:pos x="29" y="5"/>
                </a:cxn>
                <a:cxn ang="0">
                  <a:pos x="131" y="110"/>
                </a:cxn>
                <a:cxn ang="0">
                  <a:pos x="135" y="118"/>
                </a:cxn>
                <a:cxn ang="0">
                  <a:pos x="135" y="126"/>
                </a:cxn>
                <a:cxn ang="0">
                  <a:pos x="131" y="134"/>
                </a:cxn>
                <a:cxn ang="0">
                  <a:pos x="123" y="138"/>
                </a:cxn>
                <a:cxn ang="0">
                  <a:pos x="115" y="138"/>
                </a:cxn>
                <a:cxn ang="0">
                  <a:pos x="108" y="133"/>
                </a:cxn>
                <a:cxn ang="0">
                  <a:pos x="6" y="27"/>
                </a:cxn>
                <a:cxn ang="0">
                  <a:pos x="1" y="22"/>
                </a:cxn>
                <a:cxn ang="0">
                  <a:pos x="0" y="16"/>
                </a:cxn>
                <a:cxn ang="0">
                  <a:pos x="1" y="10"/>
                </a:cxn>
                <a:cxn ang="0">
                  <a:pos x="6" y="5"/>
                </a:cxn>
                <a:cxn ang="0">
                  <a:pos x="13" y="0"/>
                </a:cxn>
              </a:cxnLst>
              <a:rect l="0" t="0" r="r" b="b"/>
              <a:pathLst>
                <a:path w="135" h="138">
                  <a:moveTo>
                    <a:pt x="13" y="0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131" y="110"/>
                  </a:lnTo>
                  <a:lnTo>
                    <a:pt x="135" y="118"/>
                  </a:lnTo>
                  <a:lnTo>
                    <a:pt x="135" y="126"/>
                  </a:lnTo>
                  <a:lnTo>
                    <a:pt x="131" y="134"/>
                  </a:lnTo>
                  <a:lnTo>
                    <a:pt x="123" y="138"/>
                  </a:lnTo>
                  <a:lnTo>
                    <a:pt x="115" y="138"/>
                  </a:lnTo>
                  <a:lnTo>
                    <a:pt x="108" y="133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6" y="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3"/>
            <p:cNvSpPr>
              <a:spLocks/>
            </p:cNvSpPr>
            <p:nvPr/>
          </p:nvSpPr>
          <p:spPr bwMode="auto">
            <a:xfrm>
              <a:off x="5365750" y="2024063"/>
              <a:ext cx="212725" cy="461963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70" y="1"/>
                </a:cxn>
                <a:cxn ang="0">
                  <a:pos x="75" y="6"/>
                </a:cxn>
                <a:cxn ang="0">
                  <a:pos x="81" y="13"/>
                </a:cxn>
                <a:cxn ang="0">
                  <a:pos x="89" y="24"/>
                </a:cxn>
                <a:cxn ang="0">
                  <a:pos x="97" y="36"/>
                </a:cxn>
                <a:cxn ang="0">
                  <a:pos x="107" y="51"/>
                </a:cxn>
                <a:cxn ang="0">
                  <a:pos x="116" y="67"/>
                </a:cxn>
                <a:cxn ang="0">
                  <a:pos x="123" y="86"/>
                </a:cxn>
                <a:cxn ang="0">
                  <a:pos x="130" y="107"/>
                </a:cxn>
                <a:cxn ang="0">
                  <a:pos x="133" y="130"/>
                </a:cxn>
                <a:cxn ang="0">
                  <a:pos x="134" y="154"/>
                </a:cxn>
                <a:cxn ang="0">
                  <a:pos x="131" y="180"/>
                </a:cxn>
                <a:cxn ang="0">
                  <a:pos x="123" y="206"/>
                </a:cxn>
                <a:cxn ang="0">
                  <a:pos x="111" y="234"/>
                </a:cxn>
                <a:cxn ang="0">
                  <a:pos x="93" y="262"/>
                </a:cxn>
                <a:cxn ang="0">
                  <a:pos x="69" y="291"/>
                </a:cxn>
                <a:cxn ang="0">
                  <a:pos x="63" y="285"/>
                </a:cxn>
                <a:cxn ang="0">
                  <a:pos x="56" y="277"/>
                </a:cxn>
                <a:cxn ang="0">
                  <a:pos x="48" y="266"/>
                </a:cxn>
                <a:cxn ang="0">
                  <a:pos x="38" y="253"/>
                </a:cxn>
                <a:cxn ang="0">
                  <a:pos x="28" y="237"/>
                </a:cxn>
                <a:cxn ang="0">
                  <a:pos x="18" y="219"/>
                </a:cxn>
                <a:cxn ang="0">
                  <a:pos x="10" y="200"/>
                </a:cxn>
                <a:cxn ang="0">
                  <a:pos x="4" y="178"/>
                </a:cxn>
                <a:cxn ang="0">
                  <a:pos x="0" y="155"/>
                </a:cxn>
                <a:cxn ang="0">
                  <a:pos x="0" y="131"/>
                </a:cxn>
                <a:cxn ang="0">
                  <a:pos x="3" y="106"/>
                </a:cxn>
                <a:cxn ang="0">
                  <a:pos x="10" y="80"/>
                </a:cxn>
                <a:cxn ang="0">
                  <a:pos x="24" y="54"/>
                </a:cxn>
                <a:cxn ang="0">
                  <a:pos x="42" y="27"/>
                </a:cxn>
                <a:cxn ang="0">
                  <a:pos x="68" y="0"/>
                </a:cxn>
              </a:cxnLst>
              <a:rect l="0" t="0" r="r" b="b"/>
              <a:pathLst>
                <a:path w="134" h="291">
                  <a:moveTo>
                    <a:pt x="68" y="0"/>
                  </a:moveTo>
                  <a:lnTo>
                    <a:pt x="70" y="1"/>
                  </a:lnTo>
                  <a:lnTo>
                    <a:pt x="75" y="6"/>
                  </a:lnTo>
                  <a:lnTo>
                    <a:pt x="81" y="13"/>
                  </a:lnTo>
                  <a:lnTo>
                    <a:pt x="89" y="24"/>
                  </a:lnTo>
                  <a:lnTo>
                    <a:pt x="97" y="36"/>
                  </a:lnTo>
                  <a:lnTo>
                    <a:pt x="107" y="51"/>
                  </a:lnTo>
                  <a:lnTo>
                    <a:pt x="116" y="67"/>
                  </a:lnTo>
                  <a:lnTo>
                    <a:pt x="123" y="86"/>
                  </a:lnTo>
                  <a:lnTo>
                    <a:pt x="130" y="107"/>
                  </a:lnTo>
                  <a:lnTo>
                    <a:pt x="133" y="130"/>
                  </a:lnTo>
                  <a:lnTo>
                    <a:pt x="134" y="154"/>
                  </a:lnTo>
                  <a:lnTo>
                    <a:pt x="131" y="180"/>
                  </a:lnTo>
                  <a:lnTo>
                    <a:pt x="123" y="206"/>
                  </a:lnTo>
                  <a:lnTo>
                    <a:pt x="111" y="234"/>
                  </a:lnTo>
                  <a:lnTo>
                    <a:pt x="93" y="262"/>
                  </a:lnTo>
                  <a:lnTo>
                    <a:pt x="69" y="291"/>
                  </a:lnTo>
                  <a:lnTo>
                    <a:pt x="63" y="285"/>
                  </a:lnTo>
                  <a:lnTo>
                    <a:pt x="56" y="277"/>
                  </a:lnTo>
                  <a:lnTo>
                    <a:pt x="48" y="266"/>
                  </a:lnTo>
                  <a:lnTo>
                    <a:pt x="38" y="253"/>
                  </a:lnTo>
                  <a:lnTo>
                    <a:pt x="28" y="237"/>
                  </a:lnTo>
                  <a:lnTo>
                    <a:pt x="18" y="219"/>
                  </a:lnTo>
                  <a:lnTo>
                    <a:pt x="10" y="200"/>
                  </a:lnTo>
                  <a:lnTo>
                    <a:pt x="4" y="178"/>
                  </a:lnTo>
                  <a:lnTo>
                    <a:pt x="0" y="155"/>
                  </a:lnTo>
                  <a:lnTo>
                    <a:pt x="0" y="131"/>
                  </a:lnTo>
                  <a:lnTo>
                    <a:pt x="3" y="106"/>
                  </a:lnTo>
                  <a:lnTo>
                    <a:pt x="10" y="80"/>
                  </a:lnTo>
                  <a:lnTo>
                    <a:pt x="24" y="54"/>
                  </a:lnTo>
                  <a:lnTo>
                    <a:pt x="42" y="27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6"/>
            <p:cNvSpPr>
              <a:spLocks/>
            </p:cNvSpPr>
            <p:nvPr/>
          </p:nvSpPr>
          <p:spPr bwMode="auto">
            <a:xfrm>
              <a:off x="5014913" y="2452688"/>
              <a:ext cx="249237" cy="24288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9" y="4"/>
                </a:cxn>
                <a:cxn ang="0">
                  <a:pos x="69" y="10"/>
                </a:cxn>
                <a:cxn ang="0">
                  <a:pos x="86" y="19"/>
                </a:cxn>
                <a:cxn ang="0">
                  <a:pos x="101" y="31"/>
                </a:cxn>
                <a:cxn ang="0">
                  <a:pos x="113" y="43"/>
                </a:cxn>
                <a:cxn ang="0">
                  <a:pos x="125" y="58"/>
                </a:cxn>
                <a:cxn ang="0">
                  <a:pos x="133" y="72"/>
                </a:cxn>
                <a:cxn ang="0">
                  <a:pos x="141" y="87"/>
                </a:cxn>
                <a:cxn ang="0">
                  <a:pos x="146" y="101"/>
                </a:cxn>
                <a:cxn ang="0">
                  <a:pos x="150" y="115"/>
                </a:cxn>
                <a:cxn ang="0">
                  <a:pos x="153" y="127"/>
                </a:cxn>
                <a:cxn ang="0">
                  <a:pos x="155" y="138"/>
                </a:cxn>
                <a:cxn ang="0">
                  <a:pos x="156" y="146"/>
                </a:cxn>
                <a:cxn ang="0">
                  <a:pos x="157" y="151"/>
                </a:cxn>
                <a:cxn ang="0">
                  <a:pos x="157" y="153"/>
                </a:cxn>
                <a:cxn ang="0">
                  <a:pos x="127" y="150"/>
                </a:cxn>
                <a:cxn ang="0">
                  <a:pos x="102" y="144"/>
                </a:cxn>
                <a:cxn ang="0">
                  <a:pos x="80" y="136"/>
                </a:cxn>
                <a:cxn ang="0">
                  <a:pos x="61" y="124"/>
                </a:cxn>
                <a:cxn ang="0">
                  <a:pos x="46" y="111"/>
                </a:cxn>
                <a:cxn ang="0">
                  <a:pos x="33" y="97"/>
                </a:cxn>
                <a:cxn ang="0">
                  <a:pos x="23" y="83"/>
                </a:cxn>
                <a:cxn ang="0">
                  <a:pos x="16" y="68"/>
                </a:cxn>
                <a:cxn ang="0">
                  <a:pos x="9" y="54"/>
                </a:cxn>
                <a:cxn ang="0">
                  <a:pos x="5" y="40"/>
                </a:cxn>
                <a:cxn ang="0">
                  <a:pos x="3" y="27"/>
                </a:cxn>
                <a:cxn ang="0">
                  <a:pos x="1" y="17"/>
                </a:cxn>
                <a:cxn ang="0">
                  <a:pos x="0" y="9"/>
                </a:cxn>
                <a:cxn ang="0">
                  <a:pos x="0" y="1"/>
                </a:cxn>
                <a:cxn ang="0">
                  <a:pos x="26" y="0"/>
                </a:cxn>
              </a:cxnLst>
              <a:rect l="0" t="0" r="r" b="b"/>
              <a:pathLst>
                <a:path w="157" h="153">
                  <a:moveTo>
                    <a:pt x="26" y="0"/>
                  </a:moveTo>
                  <a:lnTo>
                    <a:pt x="49" y="4"/>
                  </a:lnTo>
                  <a:lnTo>
                    <a:pt x="69" y="10"/>
                  </a:lnTo>
                  <a:lnTo>
                    <a:pt x="86" y="19"/>
                  </a:lnTo>
                  <a:lnTo>
                    <a:pt x="101" y="31"/>
                  </a:lnTo>
                  <a:lnTo>
                    <a:pt x="113" y="43"/>
                  </a:lnTo>
                  <a:lnTo>
                    <a:pt x="125" y="58"/>
                  </a:lnTo>
                  <a:lnTo>
                    <a:pt x="133" y="72"/>
                  </a:lnTo>
                  <a:lnTo>
                    <a:pt x="141" y="87"/>
                  </a:lnTo>
                  <a:lnTo>
                    <a:pt x="146" y="101"/>
                  </a:lnTo>
                  <a:lnTo>
                    <a:pt x="150" y="115"/>
                  </a:lnTo>
                  <a:lnTo>
                    <a:pt x="153" y="127"/>
                  </a:lnTo>
                  <a:lnTo>
                    <a:pt x="155" y="138"/>
                  </a:lnTo>
                  <a:lnTo>
                    <a:pt x="156" y="146"/>
                  </a:lnTo>
                  <a:lnTo>
                    <a:pt x="157" y="151"/>
                  </a:lnTo>
                  <a:lnTo>
                    <a:pt x="157" y="153"/>
                  </a:lnTo>
                  <a:lnTo>
                    <a:pt x="127" y="150"/>
                  </a:lnTo>
                  <a:lnTo>
                    <a:pt x="102" y="144"/>
                  </a:lnTo>
                  <a:lnTo>
                    <a:pt x="80" y="136"/>
                  </a:lnTo>
                  <a:lnTo>
                    <a:pt x="61" y="124"/>
                  </a:lnTo>
                  <a:lnTo>
                    <a:pt x="46" y="111"/>
                  </a:lnTo>
                  <a:lnTo>
                    <a:pt x="33" y="97"/>
                  </a:lnTo>
                  <a:lnTo>
                    <a:pt x="23" y="83"/>
                  </a:lnTo>
                  <a:lnTo>
                    <a:pt x="16" y="68"/>
                  </a:lnTo>
                  <a:lnTo>
                    <a:pt x="9" y="54"/>
                  </a:lnTo>
                  <a:lnTo>
                    <a:pt x="5" y="40"/>
                  </a:lnTo>
                  <a:lnTo>
                    <a:pt x="3" y="27"/>
                  </a:lnTo>
                  <a:lnTo>
                    <a:pt x="1" y="17"/>
                  </a:lnTo>
                  <a:lnTo>
                    <a:pt x="0" y="9"/>
                  </a:lnTo>
                  <a:lnTo>
                    <a:pt x="0" y="1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7"/>
            <p:cNvSpPr>
              <a:spLocks/>
            </p:cNvSpPr>
            <p:nvPr/>
          </p:nvSpPr>
          <p:spPr bwMode="auto">
            <a:xfrm>
              <a:off x="5029200" y="2746375"/>
              <a:ext cx="238125" cy="104775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4" y="3"/>
                </a:cxn>
                <a:cxn ang="0">
                  <a:pos x="110" y="8"/>
                </a:cxn>
                <a:cxn ang="0">
                  <a:pos x="123" y="15"/>
                </a:cxn>
                <a:cxn ang="0">
                  <a:pos x="135" y="23"/>
                </a:cxn>
                <a:cxn ang="0">
                  <a:pos x="143" y="29"/>
                </a:cxn>
                <a:cxn ang="0">
                  <a:pos x="148" y="33"/>
                </a:cxn>
                <a:cxn ang="0">
                  <a:pos x="150" y="35"/>
                </a:cxn>
                <a:cxn ang="0">
                  <a:pos x="128" y="50"/>
                </a:cxn>
                <a:cxn ang="0">
                  <a:pos x="108" y="60"/>
                </a:cxn>
                <a:cxn ang="0">
                  <a:pos x="89" y="65"/>
                </a:cxn>
                <a:cxn ang="0">
                  <a:pos x="71" y="66"/>
                </a:cxn>
                <a:cxn ang="0">
                  <a:pos x="56" y="65"/>
                </a:cxn>
                <a:cxn ang="0">
                  <a:pos x="41" y="61"/>
                </a:cxn>
                <a:cxn ang="0">
                  <a:pos x="30" y="56"/>
                </a:cxn>
                <a:cxn ang="0">
                  <a:pos x="19" y="50"/>
                </a:cxn>
                <a:cxn ang="0">
                  <a:pos x="11" y="44"/>
                </a:cxn>
                <a:cxn ang="0">
                  <a:pos x="0" y="34"/>
                </a:cxn>
                <a:cxn ang="0">
                  <a:pos x="20" y="16"/>
                </a:cxn>
                <a:cxn ang="0">
                  <a:pos x="39" y="6"/>
                </a:cxn>
                <a:cxn ang="0">
                  <a:pos x="59" y="1"/>
                </a:cxn>
                <a:cxn ang="0">
                  <a:pos x="76" y="0"/>
                </a:cxn>
              </a:cxnLst>
              <a:rect l="0" t="0" r="r" b="b"/>
              <a:pathLst>
                <a:path w="150" h="66">
                  <a:moveTo>
                    <a:pt x="76" y="0"/>
                  </a:moveTo>
                  <a:lnTo>
                    <a:pt x="94" y="3"/>
                  </a:lnTo>
                  <a:lnTo>
                    <a:pt x="110" y="8"/>
                  </a:lnTo>
                  <a:lnTo>
                    <a:pt x="123" y="15"/>
                  </a:lnTo>
                  <a:lnTo>
                    <a:pt x="135" y="23"/>
                  </a:lnTo>
                  <a:lnTo>
                    <a:pt x="143" y="29"/>
                  </a:lnTo>
                  <a:lnTo>
                    <a:pt x="148" y="33"/>
                  </a:lnTo>
                  <a:lnTo>
                    <a:pt x="150" y="35"/>
                  </a:lnTo>
                  <a:lnTo>
                    <a:pt x="128" y="50"/>
                  </a:lnTo>
                  <a:lnTo>
                    <a:pt x="108" y="60"/>
                  </a:lnTo>
                  <a:lnTo>
                    <a:pt x="89" y="65"/>
                  </a:lnTo>
                  <a:lnTo>
                    <a:pt x="71" y="66"/>
                  </a:lnTo>
                  <a:lnTo>
                    <a:pt x="56" y="65"/>
                  </a:lnTo>
                  <a:lnTo>
                    <a:pt x="41" y="61"/>
                  </a:lnTo>
                  <a:lnTo>
                    <a:pt x="30" y="56"/>
                  </a:lnTo>
                  <a:lnTo>
                    <a:pt x="19" y="50"/>
                  </a:lnTo>
                  <a:lnTo>
                    <a:pt x="11" y="44"/>
                  </a:lnTo>
                  <a:lnTo>
                    <a:pt x="0" y="34"/>
                  </a:lnTo>
                  <a:lnTo>
                    <a:pt x="20" y="16"/>
                  </a:lnTo>
                  <a:lnTo>
                    <a:pt x="39" y="6"/>
                  </a:lnTo>
                  <a:lnTo>
                    <a:pt x="59" y="1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38"/>
            <p:cNvSpPr>
              <a:spLocks/>
            </p:cNvSpPr>
            <p:nvPr/>
          </p:nvSpPr>
          <p:spPr bwMode="auto">
            <a:xfrm>
              <a:off x="5064125" y="3048000"/>
              <a:ext cx="179387" cy="169863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13" y="6"/>
                </a:cxn>
                <a:cxn ang="0">
                  <a:pos x="112" y="15"/>
                </a:cxn>
                <a:cxn ang="0">
                  <a:pos x="111" y="24"/>
                </a:cxn>
                <a:cxn ang="0">
                  <a:pos x="107" y="34"/>
                </a:cxn>
                <a:cxn ang="0">
                  <a:pos x="103" y="47"/>
                </a:cxn>
                <a:cxn ang="0">
                  <a:pos x="98" y="59"/>
                </a:cxn>
                <a:cxn ang="0">
                  <a:pos x="89" y="71"/>
                </a:cxn>
                <a:cxn ang="0">
                  <a:pos x="78" y="82"/>
                </a:cxn>
                <a:cxn ang="0">
                  <a:pos x="64" y="92"/>
                </a:cxn>
                <a:cxn ang="0">
                  <a:pos x="47" y="100"/>
                </a:cxn>
                <a:cxn ang="0">
                  <a:pos x="25" y="105"/>
                </a:cxn>
                <a:cxn ang="0">
                  <a:pos x="0" y="107"/>
                </a:cxn>
                <a:cxn ang="0">
                  <a:pos x="0" y="105"/>
                </a:cxn>
                <a:cxn ang="0">
                  <a:pos x="1" y="100"/>
                </a:cxn>
                <a:cxn ang="0">
                  <a:pos x="2" y="92"/>
                </a:cxn>
                <a:cxn ang="0">
                  <a:pos x="5" y="82"/>
                </a:cxn>
                <a:cxn ang="0">
                  <a:pos x="10" y="71"/>
                </a:cxn>
                <a:cxn ang="0">
                  <a:pos x="15" y="58"/>
                </a:cxn>
                <a:cxn ang="0">
                  <a:pos x="21" y="46"/>
                </a:cxn>
                <a:cxn ang="0">
                  <a:pos x="30" y="33"/>
                </a:cxn>
                <a:cxn ang="0">
                  <a:pos x="42" y="22"/>
                </a:cxn>
                <a:cxn ang="0">
                  <a:pos x="55" y="13"/>
                </a:cxn>
                <a:cxn ang="0">
                  <a:pos x="71" y="5"/>
                </a:cxn>
                <a:cxn ang="0">
                  <a:pos x="91" y="1"/>
                </a:cxn>
                <a:cxn ang="0">
                  <a:pos x="113" y="0"/>
                </a:cxn>
              </a:cxnLst>
              <a:rect l="0" t="0" r="r" b="b"/>
              <a:pathLst>
                <a:path w="113" h="107">
                  <a:moveTo>
                    <a:pt x="113" y="0"/>
                  </a:moveTo>
                  <a:lnTo>
                    <a:pt x="113" y="6"/>
                  </a:lnTo>
                  <a:lnTo>
                    <a:pt x="112" y="15"/>
                  </a:lnTo>
                  <a:lnTo>
                    <a:pt x="111" y="24"/>
                  </a:lnTo>
                  <a:lnTo>
                    <a:pt x="107" y="34"/>
                  </a:lnTo>
                  <a:lnTo>
                    <a:pt x="103" y="47"/>
                  </a:lnTo>
                  <a:lnTo>
                    <a:pt x="98" y="59"/>
                  </a:lnTo>
                  <a:lnTo>
                    <a:pt x="89" y="71"/>
                  </a:lnTo>
                  <a:lnTo>
                    <a:pt x="78" y="82"/>
                  </a:lnTo>
                  <a:lnTo>
                    <a:pt x="64" y="92"/>
                  </a:lnTo>
                  <a:lnTo>
                    <a:pt x="47" y="100"/>
                  </a:lnTo>
                  <a:lnTo>
                    <a:pt x="25" y="105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1" y="100"/>
                  </a:lnTo>
                  <a:lnTo>
                    <a:pt x="2" y="92"/>
                  </a:lnTo>
                  <a:lnTo>
                    <a:pt x="5" y="82"/>
                  </a:lnTo>
                  <a:lnTo>
                    <a:pt x="10" y="71"/>
                  </a:lnTo>
                  <a:lnTo>
                    <a:pt x="15" y="58"/>
                  </a:lnTo>
                  <a:lnTo>
                    <a:pt x="21" y="46"/>
                  </a:lnTo>
                  <a:lnTo>
                    <a:pt x="30" y="33"/>
                  </a:lnTo>
                  <a:lnTo>
                    <a:pt x="42" y="22"/>
                  </a:lnTo>
                  <a:lnTo>
                    <a:pt x="55" y="13"/>
                  </a:lnTo>
                  <a:lnTo>
                    <a:pt x="71" y="5"/>
                  </a:lnTo>
                  <a:lnTo>
                    <a:pt x="91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39"/>
            <p:cNvSpPr>
              <a:spLocks/>
            </p:cNvSpPr>
            <p:nvPr/>
          </p:nvSpPr>
          <p:spPr bwMode="auto">
            <a:xfrm>
              <a:off x="4651375" y="2905125"/>
              <a:ext cx="298450" cy="296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38" y="2"/>
                </a:cxn>
                <a:cxn ang="0">
                  <a:pos x="51" y="4"/>
                </a:cxn>
                <a:cxn ang="0">
                  <a:pos x="67" y="8"/>
                </a:cxn>
                <a:cxn ang="0">
                  <a:pos x="82" y="13"/>
                </a:cxn>
                <a:cxn ang="0">
                  <a:pos x="99" y="20"/>
                </a:cxn>
                <a:cxn ang="0">
                  <a:pos x="115" y="31"/>
                </a:cxn>
                <a:cxn ang="0">
                  <a:pos x="130" y="43"/>
                </a:cxn>
                <a:cxn ang="0">
                  <a:pos x="145" y="58"/>
                </a:cxn>
                <a:cxn ang="0">
                  <a:pos x="158" y="77"/>
                </a:cxn>
                <a:cxn ang="0">
                  <a:pos x="169" y="98"/>
                </a:cxn>
                <a:cxn ang="0">
                  <a:pos x="178" y="123"/>
                </a:cxn>
                <a:cxn ang="0">
                  <a:pos x="185" y="154"/>
                </a:cxn>
                <a:cxn ang="0">
                  <a:pos x="188" y="187"/>
                </a:cxn>
                <a:cxn ang="0">
                  <a:pos x="173" y="187"/>
                </a:cxn>
                <a:cxn ang="0">
                  <a:pos x="162" y="186"/>
                </a:cxn>
                <a:cxn ang="0">
                  <a:pos x="149" y="184"/>
                </a:cxn>
                <a:cxn ang="0">
                  <a:pos x="135" y="181"/>
                </a:cxn>
                <a:cxn ang="0">
                  <a:pos x="120" y="176"/>
                </a:cxn>
                <a:cxn ang="0">
                  <a:pos x="103" y="170"/>
                </a:cxn>
                <a:cxn ang="0">
                  <a:pos x="86" y="162"/>
                </a:cxn>
                <a:cxn ang="0">
                  <a:pos x="70" y="153"/>
                </a:cxn>
                <a:cxn ang="0">
                  <a:pos x="54" y="140"/>
                </a:cxn>
                <a:cxn ang="0">
                  <a:pos x="40" y="124"/>
                </a:cxn>
                <a:cxn ang="0">
                  <a:pos x="27" y="107"/>
                </a:cxn>
                <a:cxn ang="0">
                  <a:pos x="16" y="85"/>
                </a:cxn>
                <a:cxn ang="0">
                  <a:pos x="7" y="61"/>
                </a:cxn>
                <a:cxn ang="0">
                  <a:pos x="2" y="32"/>
                </a:cxn>
                <a:cxn ang="0">
                  <a:pos x="0" y="0"/>
                </a:cxn>
              </a:cxnLst>
              <a:rect l="0" t="0" r="r" b="b"/>
              <a:pathLst>
                <a:path w="188" h="187">
                  <a:moveTo>
                    <a:pt x="0" y="0"/>
                  </a:moveTo>
                  <a:lnTo>
                    <a:pt x="25" y="0"/>
                  </a:lnTo>
                  <a:lnTo>
                    <a:pt x="38" y="2"/>
                  </a:lnTo>
                  <a:lnTo>
                    <a:pt x="51" y="4"/>
                  </a:lnTo>
                  <a:lnTo>
                    <a:pt x="67" y="8"/>
                  </a:lnTo>
                  <a:lnTo>
                    <a:pt x="82" y="13"/>
                  </a:lnTo>
                  <a:lnTo>
                    <a:pt x="99" y="20"/>
                  </a:lnTo>
                  <a:lnTo>
                    <a:pt x="115" y="31"/>
                  </a:lnTo>
                  <a:lnTo>
                    <a:pt x="130" y="43"/>
                  </a:lnTo>
                  <a:lnTo>
                    <a:pt x="145" y="58"/>
                  </a:lnTo>
                  <a:lnTo>
                    <a:pt x="158" y="77"/>
                  </a:lnTo>
                  <a:lnTo>
                    <a:pt x="169" y="98"/>
                  </a:lnTo>
                  <a:lnTo>
                    <a:pt x="178" y="123"/>
                  </a:lnTo>
                  <a:lnTo>
                    <a:pt x="185" y="154"/>
                  </a:lnTo>
                  <a:lnTo>
                    <a:pt x="188" y="187"/>
                  </a:lnTo>
                  <a:lnTo>
                    <a:pt x="173" y="187"/>
                  </a:lnTo>
                  <a:lnTo>
                    <a:pt x="162" y="186"/>
                  </a:lnTo>
                  <a:lnTo>
                    <a:pt x="149" y="184"/>
                  </a:lnTo>
                  <a:lnTo>
                    <a:pt x="135" y="181"/>
                  </a:lnTo>
                  <a:lnTo>
                    <a:pt x="120" y="176"/>
                  </a:lnTo>
                  <a:lnTo>
                    <a:pt x="103" y="170"/>
                  </a:lnTo>
                  <a:lnTo>
                    <a:pt x="86" y="162"/>
                  </a:lnTo>
                  <a:lnTo>
                    <a:pt x="70" y="153"/>
                  </a:lnTo>
                  <a:lnTo>
                    <a:pt x="54" y="140"/>
                  </a:lnTo>
                  <a:lnTo>
                    <a:pt x="40" y="124"/>
                  </a:lnTo>
                  <a:lnTo>
                    <a:pt x="27" y="107"/>
                  </a:lnTo>
                  <a:lnTo>
                    <a:pt x="16" y="85"/>
                  </a:lnTo>
                  <a:lnTo>
                    <a:pt x="7" y="61"/>
                  </a:lnTo>
                  <a:lnTo>
                    <a:pt x="2" y="3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0"/>
            <p:cNvSpPr>
              <a:spLocks/>
            </p:cNvSpPr>
            <p:nvPr/>
          </p:nvSpPr>
          <p:spPr bwMode="auto">
            <a:xfrm>
              <a:off x="4646613" y="3346450"/>
              <a:ext cx="266700" cy="115888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101" y="3"/>
                </a:cxn>
                <a:cxn ang="0">
                  <a:pos x="117" y="7"/>
                </a:cxn>
                <a:cxn ang="0">
                  <a:pos x="131" y="13"/>
                </a:cxn>
                <a:cxn ang="0">
                  <a:pos x="144" y="19"/>
                </a:cxn>
                <a:cxn ang="0">
                  <a:pos x="154" y="26"/>
                </a:cxn>
                <a:cxn ang="0">
                  <a:pos x="161" y="32"/>
                </a:cxn>
                <a:cxn ang="0">
                  <a:pos x="168" y="38"/>
                </a:cxn>
                <a:cxn ang="0">
                  <a:pos x="146" y="55"/>
                </a:cxn>
                <a:cxn ang="0">
                  <a:pos x="125" y="66"/>
                </a:cxn>
                <a:cxn ang="0">
                  <a:pos x="104" y="71"/>
                </a:cxn>
                <a:cxn ang="0">
                  <a:pos x="84" y="73"/>
                </a:cxn>
                <a:cxn ang="0">
                  <a:pos x="67" y="71"/>
                </a:cxn>
                <a:cxn ang="0">
                  <a:pos x="51" y="67"/>
                </a:cxn>
                <a:cxn ang="0">
                  <a:pos x="36" y="61"/>
                </a:cxn>
                <a:cxn ang="0">
                  <a:pos x="24" y="55"/>
                </a:cxn>
                <a:cxn ang="0">
                  <a:pos x="14" y="47"/>
                </a:cxn>
                <a:cxn ang="0">
                  <a:pos x="6" y="41"/>
                </a:cxn>
                <a:cxn ang="0">
                  <a:pos x="2" y="38"/>
                </a:cxn>
                <a:cxn ang="0">
                  <a:pos x="0" y="36"/>
                </a:cxn>
                <a:cxn ang="0">
                  <a:pos x="22" y="19"/>
                </a:cxn>
                <a:cxn ang="0">
                  <a:pos x="43" y="8"/>
                </a:cxn>
                <a:cxn ang="0">
                  <a:pos x="63" y="1"/>
                </a:cxn>
                <a:cxn ang="0">
                  <a:pos x="83" y="0"/>
                </a:cxn>
              </a:cxnLst>
              <a:rect l="0" t="0" r="r" b="b"/>
              <a:pathLst>
                <a:path w="168" h="73">
                  <a:moveTo>
                    <a:pt x="83" y="0"/>
                  </a:moveTo>
                  <a:lnTo>
                    <a:pt x="101" y="3"/>
                  </a:lnTo>
                  <a:lnTo>
                    <a:pt x="117" y="7"/>
                  </a:lnTo>
                  <a:lnTo>
                    <a:pt x="131" y="13"/>
                  </a:lnTo>
                  <a:lnTo>
                    <a:pt x="144" y="19"/>
                  </a:lnTo>
                  <a:lnTo>
                    <a:pt x="154" y="26"/>
                  </a:lnTo>
                  <a:lnTo>
                    <a:pt x="161" y="32"/>
                  </a:lnTo>
                  <a:lnTo>
                    <a:pt x="168" y="38"/>
                  </a:lnTo>
                  <a:lnTo>
                    <a:pt x="146" y="55"/>
                  </a:lnTo>
                  <a:lnTo>
                    <a:pt x="125" y="66"/>
                  </a:lnTo>
                  <a:lnTo>
                    <a:pt x="104" y="71"/>
                  </a:lnTo>
                  <a:lnTo>
                    <a:pt x="84" y="73"/>
                  </a:lnTo>
                  <a:lnTo>
                    <a:pt x="67" y="71"/>
                  </a:lnTo>
                  <a:lnTo>
                    <a:pt x="51" y="67"/>
                  </a:lnTo>
                  <a:lnTo>
                    <a:pt x="36" y="61"/>
                  </a:lnTo>
                  <a:lnTo>
                    <a:pt x="24" y="55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22" y="19"/>
                  </a:lnTo>
                  <a:lnTo>
                    <a:pt x="43" y="8"/>
                  </a:lnTo>
                  <a:lnTo>
                    <a:pt x="63" y="1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1"/>
            <p:cNvSpPr>
              <a:spLocks/>
            </p:cNvSpPr>
            <p:nvPr/>
          </p:nvSpPr>
          <p:spPr bwMode="auto">
            <a:xfrm>
              <a:off x="4937125" y="3502025"/>
              <a:ext cx="217487" cy="215900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36" y="0"/>
                </a:cxn>
                <a:cxn ang="0">
                  <a:pos x="136" y="2"/>
                </a:cxn>
                <a:cxn ang="0">
                  <a:pos x="137" y="7"/>
                </a:cxn>
                <a:cxn ang="0">
                  <a:pos x="137" y="22"/>
                </a:cxn>
                <a:cxn ang="0">
                  <a:pos x="136" y="33"/>
                </a:cxn>
                <a:cxn ang="0">
                  <a:pos x="134" y="45"/>
                </a:cxn>
                <a:cxn ang="0">
                  <a:pos x="130" y="58"/>
                </a:cxn>
                <a:cxn ang="0">
                  <a:pos x="124" y="70"/>
                </a:cxn>
                <a:cxn ang="0">
                  <a:pos x="117" y="82"/>
                </a:cxn>
                <a:cxn ang="0">
                  <a:pos x="106" y="95"/>
                </a:cxn>
                <a:cxn ang="0">
                  <a:pos x="92" y="106"/>
                </a:cxn>
                <a:cxn ang="0">
                  <a:pos x="75" y="117"/>
                </a:cxn>
                <a:cxn ang="0">
                  <a:pos x="54" y="125"/>
                </a:cxn>
                <a:cxn ang="0">
                  <a:pos x="29" y="131"/>
                </a:cxn>
                <a:cxn ang="0">
                  <a:pos x="0" y="136"/>
                </a:cxn>
                <a:cxn ang="0">
                  <a:pos x="0" y="128"/>
                </a:cxn>
                <a:cxn ang="0">
                  <a:pos x="1" y="121"/>
                </a:cxn>
                <a:cxn ang="0">
                  <a:pos x="2" y="111"/>
                </a:cxn>
                <a:cxn ang="0">
                  <a:pos x="4" y="98"/>
                </a:cxn>
                <a:cxn ang="0">
                  <a:pos x="7" y="86"/>
                </a:cxn>
                <a:cxn ang="0">
                  <a:pos x="13" y="71"/>
                </a:cxn>
                <a:cxn ang="0">
                  <a:pos x="19" y="58"/>
                </a:cxn>
                <a:cxn ang="0">
                  <a:pos x="27" y="44"/>
                </a:cxn>
                <a:cxn ang="0">
                  <a:pos x="39" y="32"/>
                </a:cxn>
                <a:cxn ang="0">
                  <a:pos x="52" y="20"/>
                </a:cxn>
                <a:cxn ang="0">
                  <a:pos x="68" y="11"/>
                </a:cxn>
                <a:cxn ang="0">
                  <a:pos x="88" y="4"/>
                </a:cxn>
                <a:cxn ang="0">
                  <a:pos x="110" y="0"/>
                </a:cxn>
              </a:cxnLst>
              <a:rect l="0" t="0" r="r" b="b"/>
              <a:pathLst>
                <a:path w="137" h="136">
                  <a:moveTo>
                    <a:pt x="110" y="0"/>
                  </a:moveTo>
                  <a:lnTo>
                    <a:pt x="136" y="0"/>
                  </a:lnTo>
                  <a:lnTo>
                    <a:pt x="136" y="2"/>
                  </a:lnTo>
                  <a:lnTo>
                    <a:pt x="137" y="7"/>
                  </a:lnTo>
                  <a:lnTo>
                    <a:pt x="137" y="22"/>
                  </a:lnTo>
                  <a:lnTo>
                    <a:pt x="136" y="33"/>
                  </a:lnTo>
                  <a:lnTo>
                    <a:pt x="134" y="45"/>
                  </a:lnTo>
                  <a:lnTo>
                    <a:pt x="130" y="58"/>
                  </a:lnTo>
                  <a:lnTo>
                    <a:pt x="124" y="70"/>
                  </a:lnTo>
                  <a:lnTo>
                    <a:pt x="117" y="82"/>
                  </a:lnTo>
                  <a:lnTo>
                    <a:pt x="106" y="95"/>
                  </a:lnTo>
                  <a:lnTo>
                    <a:pt x="92" y="106"/>
                  </a:lnTo>
                  <a:lnTo>
                    <a:pt x="75" y="117"/>
                  </a:lnTo>
                  <a:lnTo>
                    <a:pt x="54" y="125"/>
                  </a:lnTo>
                  <a:lnTo>
                    <a:pt x="29" y="131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98"/>
                  </a:lnTo>
                  <a:lnTo>
                    <a:pt x="7" y="86"/>
                  </a:lnTo>
                  <a:lnTo>
                    <a:pt x="13" y="71"/>
                  </a:lnTo>
                  <a:lnTo>
                    <a:pt x="19" y="58"/>
                  </a:lnTo>
                  <a:lnTo>
                    <a:pt x="27" y="44"/>
                  </a:lnTo>
                  <a:lnTo>
                    <a:pt x="39" y="32"/>
                  </a:lnTo>
                  <a:lnTo>
                    <a:pt x="52" y="20"/>
                  </a:lnTo>
                  <a:lnTo>
                    <a:pt x="68" y="11"/>
                  </a:lnTo>
                  <a:lnTo>
                    <a:pt x="88" y="4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2"/>
            <p:cNvSpPr>
              <a:spLocks/>
            </p:cNvSpPr>
            <p:nvPr/>
          </p:nvSpPr>
          <p:spPr bwMode="auto">
            <a:xfrm>
              <a:off x="5551488" y="2392363"/>
              <a:ext cx="201612" cy="19843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27" y="0"/>
                </a:cxn>
                <a:cxn ang="0">
                  <a:pos x="122" y="28"/>
                </a:cxn>
                <a:cxn ang="0">
                  <a:pos x="114" y="51"/>
                </a:cxn>
                <a:cxn ang="0">
                  <a:pos x="103" y="70"/>
                </a:cxn>
                <a:cxn ang="0">
                  <a:pos x="92" y="85"/>
                </a:cxn>
                <a:cxn ang="0">
                  <a:pos x="78" y="98"/>
                </a:cxn>
                <a:cxn ang="0">
                  <a:pos x="65" y="107"/>
                </a:cxn>
                <a:cxn ang="0">
                  <a:pos x="51" y="114"/>
                </a:cxn>
                <a:cxn ang="0">
                  <a:pos x="38" y="120"/>
                </a:cxn>
                <a:cxn ang="0">
                  <a:pos x="26" y="122"/>
                </a:cxn>
                <a:cxn ang="0">
                  <a:pos x="16" y="124"/>
                </a:cxn>
                <a:cxn ang="0">
                  <a:pos x="8" y="125"/>
                </a:cxn>
                <a:cxn ang="0">
                  <a:pos x="0" y="125"/>
                </a:cxn>
                <a:cxn ang="0">
                  <a:pos x="2" y="98"/>
                </a:cxn>
                <a:cxn ang="0">
                  <a:pos x="8" y="76"/>
                </a:cxn>
                <a:cxn ang="0">
                  <a:pos x="16" y="57"/>
                </a:cxn>
                <a:cxn ang="0">
                  <a:pos x="26" y="42"/>
                </a:cxn>
                <a:cxn ang="0">
                  <a:pos x="38" y="29"/>
                </a:cxn>
                <a:cxn ang="0">
                  <a:pos x="51" y="20"/>
                </a:cxn>
                <a:cxn ang="0">
                  <a:pos x="65" y="12"/>
                </a:cxn>
                <a:cxn ang="0">
                  <a:pos x="78" y="7"/>
                </a:cxn>
                <a:cxn ang="0">
                  <a:pos x="91" y="3"/>
                </a:cxn>
                <a:cxn ang="0">
                  <a:pos x="102" y="1"/>
                </a:cxn>
                <a:cxn ang="0">
                  <a:pos x="113" y="0"/>
                </a:cxn>
              </a:cxnLst>
              <a:rect l="0" t="0" r="r" b="b"/>
              <a:pathLst>
                <a:path w="127" h="125">
                  <a:moveTo>
                    <a:pt x="113" y="0"/>
                  </a:moveTo>
                  <a:lnTo>
                    <a:pt x="127" y="0"/>
                  </a:lnTo>
                  <a:lnTo>
                    <a:pt x="122" y="28"/>
                  </a:lnTo>
                  <a:lnTo>
                    <a:pt x="114" y="51"/>
                  </a:lnTo>
                  <a:lnTo>
                    <a:pt x="103" y="70"/>
                  </a:lnTo>
                  <a:lnTo>
                    <a:pt x="92" y="85"/>
                  </a:lnTo>
                  <a:lnTo>
                    <a:pt x="78" y="98"/>
                  </a:lnTo>
                  <a:lnTo>
                    <a:pt x="65" y="107"/>
                  </a:lnTo>
                  <a:lnTo>
                    <a:pt x="51" y="114"/>
                  </a:lnTo>
                  <a:lnTo>
                    <a:pt x="38" y="120"/>
                  </a:lnTo>
                  <a:lnTo>
                    <a:pt x="26" y="122"/>
                  </a:lnTo>
                  <a:lnTo>
                    <a:pt x="16" y="124"/>
                  </a:lnTo>
                  <a:lnTo>
                    <a:pt x="8" y="125"/>
                  </a:lnTo>
                  <a:lnTo>
                    <a:pt x="0" y="125"/>
                  </a:lnTo>
                  <a:lnTo>
                    <a:pt x="2" y="98"/>
                  </a:lnTo>
                  <a:lnTo>
                    <a:pt x="8" y="76"/>
                  </a:lnTo>
                  <a:lnTo>
                    <a:pt x="16" y="57"/>
                  </a:lnTo>
                  <a:lnTo>
                    <a:pt x="26" y="42"/>
                  </a:lnTo>
                  <a:lnTo>
                    <a:pt x="38" y="29"/>
                  </a:lnTo>
                  <a:lnTo>
                    <a:pt x="51" y="20"/>
                  </a:lnTo>
                  <a:lnTo>
                    <a:pt x="65" y="12"/>
                  </a:lnTo>
                  <a:lnTo>
                    <a:pt x="78" y="7"/>
                  </a:lnTo>
                  <a:lnTo>
                    <a:pt x="91" y="3"/>
                  </a:lnTo>
                  <a:lnTo>
                    <a:pt x="102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3"/>
            <p:cNvSpPr>
              <a:spLocks/>
            </p:cNvSpPr>
            <p:nvPr/>
          </p:nvSpPr>
          <p:spPr bwMode="auto">
            <a:xfrm>
              <a:off x="5681663" y="2720975"/>
              <a:ext cx="115887" cy="26670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6" y="1"/>
                </a:cxn>
                <a:cxn ang="0">
                  <a:pos x="40" y="4"/>
                </a:cxn>
                <a:cxn ang="0">
                  <a:pos x="45" y="9"/>
                </a:cxn>
                <a:cxn ang="0">
                  <a:pos x="51" y="17"/>
                </a:cxn>
                <a:cxn ang="0">
                  <a:pos x="58" y="25"/>
                </a:cxn>
                <a:cxn ang="0">
                  <a:pos x="64" y="36"/>
                </a:cxn>
                <a:cxn ang="0">
                  <a:pos x="69" y="49"/>
                </a:cxn>
                <a:cxn ang="0">
                  <a:pos x="72" y="65"/>
                </a:cxn>
                <a:cxn ang="0">
                  <a:pos x="73" y="81"/>
                </a:cxn>
                <a:cxn ang="0">
                  <a:pos x="70" y="100"/>
                </a:cxn>
                <a:cxn ang="0">
                  <a:pos x="64" y="121"/>
                </a:cxn>
                <a:cxn ang="0">
                  <a:pos x="52" y="143"/>
                </a:cxn>
                <a:cxn ang="0">
                  <a:pos x="36" y="168"/>
                </a:cxn>
                <a:cxn ang="0">
                  <a:pos x="35" y="167"/>
                </a:cxn>
                <a:cxn ang="0">
                  <a:pos x="31" y="163"/>
                </a:cxn>
                <a:cxn ang="0">
                  <a:pos x="26" y="158"/>
                </a:cxn>
                <a:cxn ang="0">
                  <a:pos x="20" y="151"/>
                </a:cxn>
                <a:cxn ang="0">
                  <a:pos x="14" y="143"/>
                </a:cxn>
                <a:cxn ang="0">
                  <a:pos x="9" y="131"/>
                </a:cxn>
                <a:cxn ang="0">
                  <a:pos x="4" y="118"/>
                </a:cxn>
                <a:cxn ang="0">
                  <a:pos x="2" y="103"/>
                </a:cxn>
                <a:cxn ang="0">
                  <a:pos x="0" y="86"/>
                </a:cxn>
                <a:cxn ang="0">
                  <a:pos x="3" y="68"/>
                </a:cxn>
                <a:cxn ang="0">
                  <a:pos x="9" y="47"/>
                </a:cxn>
                <a:cxn ang="0">
                  <a:pos x="19" y="24"/>
                </a:cxn>
                <a:cxn ang="0">
                  <a:pos x="35" y="0"/>
                </a:cxn>
              </a:cxnLst>
              <a:rect l="0" t="0" r="r" b="b"/>
              <a:pathLst>
                <a:path w="73" h="168">
                  <a:moveTo>
                    <a:pt x="35" y="0"/>
                  </a:moveTo>
                  <a:lnTo>
                    <a:pt x="36" y="1"/>
                  </a:lnTo>
                  <a:lnTo>
                    <a:pt x="40" y="4"/>
                  </a:lnTo>
                  <a:lnTo>
                    <a:pt x="45" y="9"/>
                  </a:lnTo>
                  <a:lnTo>
                    <a:pt x="51" y="17"/>
                  </a:lnTo>
                  <a:lnTo>
                    <a:pt x="58" y="25"/>
                  </a:lnTo>
                  <a:lnTo>
                    <a:pt x="64" y="36"/>
                  </a:lnTo>
                  <a:lnTo>
                    <a:pt x="69" y="49"/>
                  </a:lnTo>
                  <a:lnTo>
                    <a:pt x="72" y="65"/>
                  </a:lnTo>
                  <a:lnTo>
                    <a:pt x="73" y="81"/>
                  </a:lnTo>
                  <a:lnTo>
                    <a:pt x="70" y="100"/>
                  </a:lnTo>
                  <a:lnTo>
                    <a:pt x="64" y="121"/>
                  </a:lnTo>
                  <a:lnTo>
                    <a:pt x="52" y="143"/>
                  </a:lnTo>
                  <a:lnTo>
                    <a:pt x="36" y="168"/>
                  </a:lnTo>
                  <a:lnTo>
                    <a:pt x="35" y="167"/>
                  </a:lnTo>
                  <a:lnTo>
                    <a:pt x="31" y="163"/>
                  </a:lnTo>
                  <a:lnTo>
                    <a:pt x="26" y="158"/>
                  </a:lnTo>
                  <a:lnTo>
                    <a:pt x="20" y="151"/>
                  </a:lnTo>
                  <a:lnTo>
                    <a:pt x="14" y="143"/>
                  </a:lnTo>
                  <a:lnTo>
                    <a:pt x="9" y="131"/>
                  </a:lnTo>
                  <a:lnTo>
                    <a:pt x="4" y="118"/>
                  </a:lnTo>
                  <a:lnTo>
                    <a:pt x="2" y="103"/>
                  </a:lnTo>
                  <a:lnTo>
                    <a:pt x="0" y="86"/>
                  </a:lnTo>
                  <a:lnTo>
                    <a:pt x="3" y="68"/>
                  </a:lnTo>
                  <a:lnTo>
                    <a:pt x="9" y="47"/>
                  </a:lnTo>
                  <a:lnTo>
                    <a:pt x="19" y="2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4"/>
            <p:cNvSpPr>
              <a:spLocks/>
            </p:cNvSpPr>
            <p:nvPr/>
          </p:nvSpPr>
          <p:spPr bwMode="auto">
            <a:xfrm>
              <a:off x="5868988" y="2652713"/>
              <a:ext cx="311150" cy="304800"/>
            </a:xfrm>
            <a:custGeom>
              <a:avLst/>
              <a:gdLst/>
              <a:ahLst/>
              <a:cxnLst>
                <a:cxn ang="0">
                  <a:pos x="171" y="0"/>
                </a:cxn>
                <a:cxn ang="0">
                  <a:pos x="196" y="0"/>
                </a:cxn>
                <a:cxn ang="0">
                  <a:pos x="191" y="34"/>
                </a:cxn>
                <a:cxn ang="0">
                  <a:pos x="182" y="63"/>
                </a:cxn>
                <a:cxn ang="0">
                  <a:pos x="172" y="89"/>
                </a:cxn>
                <a:cxn ang="0">
                  <a:pos x="159" y="111"/>
                </a:cxn>
                <a:cxn ang="0">
                  <a:pos x="146" y="129"/>
                </a:cxn>
                <a:cxn ang="0">
                  <a:pos x="130" y="145"/>
                </a:cxn>
                <a:cxn ang="0">
                  <a:pos x="115" y="158"/>
                </a:cxn>
                <a:cxn ang="0">
                  <a:pos x="98" y="168"/>
                </a:cxn>
                <a:cxn ang="0">
                  <a:pos x="81" y="175"/>
                </a:cxn>
                <a:cxn ang="0">
                  <a:pos x="66" y="181"/>
                </a:cxn>
                <a:cxn ang="0">
                  <a:pos x="51" y="186"/>
                </a:cxn>
                <a:cxn ang="0">
                  <a:pos x="36" y="189"/>
                </a:cxn>
                <a:cxn ang="0">
                  <a:pos x="25" y="191"/>
                </a:cxn>
                <a:cxn ang="0">
                  <a:pos x="15" y="192"/>
                </a:cxn>
                <a:cxn ang="0">
                  <a:pos x="0" y="192"/>
                </a:cxn>
                <a:cxn ang="0">
                  <a:pos x="4" y="158"/>
                </a:cxn>
                <a:cxn ang="0">
                  <a:pos x="12" y="126"/>
                </a:cxn>
                <a:cxn ang="0">
                  <a:pos x="22" y="100"/>
                </a:cxn>
                <a:cxn ang="0">
                  <a:pos x="34" y="78"/>
                </a:cxn>
                <a:cxn ang="0">
                  <a:pos x="48" y="60"/>
                </a:cxn>
                <a:cxn ang="0">
                  <a:pos x="63" y="44"/>
                </a:cxn>
                <a:cxn ang="0">
                  <a:pos x="79" y="32"/>
                </a:cxn>
                <a:cxn ang="0">
                  <a:pos x="96" y="21"/>
                </a:cxn>
                <a:cxn ang="0">
                  <a:pos x="112" y="14"/>
                </a:cxn>
                <a:cxn ang="0">
                  <a:pos x="128" y="8"/>
                </a:cxn>
                <a:cxn ang="0">
                  <a:pos x="144" y="5"/>
                </a:cxn>
                <a:cxn ang="0">
                  <a:pos x="158" y="1"/>
                </a:cxn>
                <a:cxn ang="0">
                  <a:pos x="171" y="0"/>
                </a:cxn>
              </a:cxnLst>
              <a:rect l="0" t="0" r="r" b="b"/>
              <a:pathLst>
                <a:path w="196" h="192">
                  <a:moveTo>
                    <a:pt x="171" y="0"/>
                  </a:moveTo>
                  <a:lnTo>
                    <a:pt x="196" y="0"/>
                  </a:lnTo>
                  <a:lnTo>
                    <a:pt x="191" y="34"/>
                  </a:lnTo>
                  <a:lnTo>
                    <a:pt x="182" y="63"/>
                  </a:lnTo>
                  <a:lnTo>
                    <a:pt x="172" y="89"/>
                  </a:lnTo>
                  <a:lnTo>
                    <a:pt x="159" y="111"/>
                  </a:lnTo>
                  <a:lnTo>
                    <a:pt x="146" y="129"/>
                  </a:lnTo>
                  <a:lnTo>
                    <a:pt x="130" y="145"/>
                  </a:lnTo>
                  <a:lnTo>
                    <a:pt x="115" y="158"/>
                  </a:lnTo>
                  <a:lnTo>
                    <a:pt x="98" y="168"/>
                  </a:lnTo>
                  <a:lnTo>
                    <a:pt x="81" y="175"/>
                  </a:lnTo>
                  <a:lnTo>
                    <a:pt x="66" y="181"/>
                  </a:lnTo>
                  <a:lnTo>
                    <a:pt x="51" y="186"/>
                  </a:lnTo>
                  <a:lnTo>
                    <a:pt x="36" y="189"/>
                  </a:lnTo>
                  <a:lnTo>
                    <a:pt x="25" y="191"/>
                  </a:lnTo>
                  <a:lnTo>
                    <a:pt x="15" y="192"/>
                  </a:lnTo>
                  <a:lnTo>
                    <a:pt x="0" y="192"/>
                  </a:lnTo>
                  <a:lnTo>
                    <a:pt x="4" y="158"/>
                  </a:lnTo>
                  <a:lnTo>
                    <a:pt x="12" y="126"/>
                  </a:lnTo>
                  <a:lnTo>
                    <a:pt x="22" y="100"/>
                  </a:lnTo>
                  <a:lnTo>
                    <a:pt x="34" y="78"/>
                  </a:lnTo>
                  <a:lnTo>
                    <a:pt x="48" y="60"/>
                  </a:lnTo>
                  <a:lnTo>
                    <a:pt x="63" y="44"/>
                  </a:lnTo>
                  <a:lnTo>
                    <a:pt x="79" y="32"/>
                  </a:lnTo>
                  <a:lnTo>
                    <a:pt x="96" y="21"/>
                  </a:lnTo>
                  <a:lnTo>
                    <a:pt x="112" y="14"/>
                  </a:lnTo>
                  <a:lnTo>
                    <a:pt x="128" y="8"/>
                  </a:lnTo>
                  <a:lnTo>
                    <a:pt x="144" y="5"/>
                  </a:lnTo>
                  <a:lnTo>
                    <a:pt x="158" y="1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5"/>
            <p:cNvSpPr>
              <a:spLocks/>
            </p:cNvSpPr>
            <p:nvPr/>
          </p:nvSpPr>
          <p:spPr bwMode="auto">
            <a:xfrm>
              <a:off x="5888038" y="3101975"/>
              <a:ext cx="406400" cy="190500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46" y="3"/>
                </a:cxn>
                <a:cxn ang="0">
                  <a:pos x="167" y="7"/>
                </a:cxn>
                <a:cxn ang="0">
                  <a:pos x="187" y="14"/>
                </a:cxn>
                <a:cxn ang="0">
                  <a:pos x="203" y="22"/>
                </a:cxn>
                <a:cxn ang="0">
                  <a:pos x="218" y="31"/>
                </a:cxn>
                <a:cxn ang="0">
                  <a:pos x="232" y="40"/>
                </a:cxn>
                <a:cxn ang="0">
                  <a:pos x="242" y="48"/>
                </a:cxn>
                <a:cxn ang="0">
                  <a:pos x="249" y="55"/>
                </a:cxn>
                <a:cxn ang="0">
                  <a:pos x="256" y="61"/>
                </a:cxn>
                <a:cxn ang="0">
                  <a:pos x="231" y="84"/>
                </a:cxn>
                <a:cxn ang="0">
                  <a:pos x="207" y="101"/>
                </a:cxn>
                <a:cxn ang="0">
                  <a:pos x="182" y="112"/>
                </a:cxn>
                <a:cxn ang="0">
                  <a:pos x="159" y="118"/>
                </a:cxn>
                <a:cxn ang="0">
                  <a:pos x="135" y="120"/>
                </a:cxn>
                <a:cxn ang="0">
                  <a:pos x="113" y="118"/>
                </a:cxn>
                <a:cxn ang="0">
                  <a:pos x="92" y="113"/>
                </a:cxn>
                <a:cxn ang="0">
                  <a:pos x="72" y="107"/>
                </a:cxn>
                <a:cxn ang="0">
                  <a:pos x="55" y="98"/>
                </a:cxn>
                <a:cxn ang="0">
                  <a:pos x="39" y="89"/>
                </a:cxn>
                <a:cxn ang="0">
                  <a:pos x="26" y="81"/>
                </a:cxn>
                <a:cxn ang="0">
                  <a:pos x="14" y="72"/>
                </a:cxn>
                <a:cxn ang="0">
                  <a:pos x="7" y="65"/>
                </a:cxn>
                <a:cxn ang="0">
                  <a:pos x="2" y="61"/>
                </a:cxn>
                <a:cxn ang="0">
                  <a:pos x="0" y="59"/>
                </a:cxn>
                <a:cxn ang="0">
                  <a:pos x="26" y="36"/>
                </a:cxn>
                <a:cxn ang="0">
                  <a:pos x="52" y="19"/>
                </a:cxn>
                <a:cxn ang="0">
                  <a:pos x="77" y="8"/>
                </a:cxn>
                <a:cxn ang="0">
                  <a:pos x="101" y="3"/>
                </a:cxn>
                <a:cxn ang="0">
                  <a:pos x="124" y="0"/>
                </a:cxn>
              </a:cxnLst>
              <a:rect l="0" t="0" r="r" b="b"/>
              <a:pathLst>
                <a:path w="256" h="120">
                  <a:moveTo>
                    <a:pt x="124" y="0"/>
                  </a:moveTo>
                  <a:lnTo>
                    <a:pt x="146" y="3"/>
                  </a:lnTo>
                  <a:lnTo>
                    <a:pt x="167" y="7"/>
                  </a:lnTo>
                  <a:lnTo>
                    <a:pt x="187" y="14"/>
                  </a:lnTo>
                  <a:lnTo>
                    <a:pt x="203" y="22"/>
                  </a:lnTo>
                  <a:lnTo>
                    <a:pt x="218" y="31"/>
                  </a:lnTo>
                  <a:lnTo>
                    <a:pt x="232" y="40"/>
                  </a:lnTo>
                  <a:lnTo>
                    <a:pt x="242" y="48"/>
                  </a:lnTo>
                  <a:lnTo>
                    <a:pt x="249" y="55"/>
                  </a:lnTo>
                  <a:lnTo>
                    <a:pt x="256" y="61"/>
                  </a:lnTo>
                  <a:lnTo>
                    <a:pt x="231" y="84"/>
                  </a:lnTo>
                  <a:lnTo>
                    <a:pt x="207" y="101"/>
                  </a:lnTo>
                  <a:lnTo>
                    <a:pt x="182" y="112"/>
                  </a:lnTo>
                  <a:lnTo>
                    <a:pt x="159" y="118"/>
                  </a:lnTo>
                  <a:lnTo>
                    <a:pt x="135" y="120"/>
                  </a:lnTo>
                  <a:lnTo>
                    <a:pt x="113" y="118"/>
                  </a:lnTo>
                  <a:lnTo>
                    <a:pt x="92" y="113"/>
                  </a:lnTo>
                  <a:lnTo>
                    <a:pt x="72" y="107"/>
                  </a:lnTo>
                  <a:lnTo>
                    <a:pt x="55" y="98"/>
                  </a:lnTo>
                  <a:lnTo>
                    <a:pt x="39" y="89"/>
                  </a:lnTo>
                  <a:lnTo>
                    <a:pt x="26" y="81"/>
                  </a:lnTo>
                  <a:lnTo>
                    <a:pt x="14" y="72"/>
                  </a:lnTo>
                  <a:lnTo>
                    <a:pt x="7" y="65"/>
                  </a:lnTo>
                  <a:lnTo>
                    <a:pt x="2" y="61"/>
                  </a:lnTo>
                  <a:lnTo>
                    <a:pt x="0" y="59"/>
                  </a:lnTo>
                  <a:lnTo>
                    <a:pt x="26" y="36"/>
                  </a:lnTo>
                  <a:lnTo>
                    <a:pt x="52" y="19"/>
                  </a:lnTo>
                  <a:lnTo>
                    <a:pt x="77" y="8"/>
                  </a:lnTo>
                  <a:lnTo>
                    <a:pt x="101" y="3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46"/>
            <p:cNvSpPr>
              <a:spLocks/>
            </p:cNvSpPr>
            <p:nvPr/>
          </p:nvSpPr>
          <p:spPr bwMode="auto">
            <a:xfrm>
              <a:off x="5721350" y="3268663"/>
              <a:ext cx="131762" cy="26035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8" y="6"/>
                </a:cxn>
                <a:cxn ang="0">
                  <a:pos x="55" y="13"/>
                </a:cxn>
                <a:cxn ang="0">
                  <a:pos x="63" y="23"/>
                </a:cxn>
                <a:cxn ang="0">
                  <a:pos x="70" y="35"/>
                </a:cxn>
                <a:cxn ang="0">
                  <a:pos x="76" y="49"/>
                </a:cxn>
                <a:cxn ang="0">
                  <a:pos x="81" y="65"/>
                </a:cxn>
                <a:cxn ang="0">
                  <a:pos x="83" y="83"/>
                </a:cxn>
                <a:cxn ang="0">
                  <a:pos x="81" y="101"/>
                </a:cxn>
                <a:cxn ang="0">
                  <a:pos x="74" y="121"/>
                </a:cxn>
                <a:cxn ang="0">
                  <a:pos x="61" y="142"/>
                </a:cxn>
                <a:cxn ang="0">
                  <a:pos x="42" y="164"/>
                </a:cxn>
                <a:cxn ang="0">
                  <a:pos x="41" y="163"/>
                </a:cxn>
                <a:cxn ang="0">
                  <a:pos x="37" y="160"/>
                </a:cxn>
                <a:cxn ang="0">
                  <a:pos x="31" y="155"/>
                </a:cxn>
                <a:cxn ang="0">
                  <a:pos x="23" y="146"/>
                </a:cxn>
                <a:cxn ang="0">
                  <a:pos x="16" y="137"/>
                </a:cxn>
                <a:cxn ang="0">
                  <a:pos x="10" y="125"/>
                </a:cxn>
                <a:cxn ang="0">
                  <a:pos x="4" y="113"/>
                </a:cxn>
                <a:cxn ang="0">
                  <a:pos x="0" y="98"/>
                </a:cxn>
                <a:cxn ang="0">
                  <a:pos x="0" y="82"/>
                </a:cxn>
                <a:cxn ang="0">
                  <a:pos x="4" y="63"/>
                </a:cxn>
                <a:cxn ang="0">
                  <a:pos x="11" y="43"/>
                </a:cxn>
                <a:cxn ang="0">
                  <a:pos x="23" y="22"/>
                </a:cxn>
                <a:cxn ang="0">
                  <a:pos x="42" y="0"/>
                </a:cxn>
              </a:cxnLst>
              <a:rect l="0" t="0" r="r" b="b"/>
              <a:pathLst>
                <a:path w="83" h="164">
                  <a:moveTo>
                    <a:pt x="42" y="0"/>
                  </a:moveTo>
                  <a:lnTo>
                    <a:pt x="48" y="6"/>
                  </a:lnTo>
                  <a:lnTo>
                    <a:pt x="55" y="13"/>
                  </a:lnTo>
                  <a:lnTo>
                    <a:pt x="63" y="23"/>
                  </a:lnTo>
                  <a:lnTo>
                    <a:pt x="70" y="35"/>
                  </a:lnTo>
                  <a:lnTo>
                    <a:pt x="76" y="49"/>
                  </a:lnTo>
                  <a:lnTo>
                    <a:pt x="81" y="65"/>
                  </a:lnTo>
                  <a:lnTo>
                    <a:pt x="83" y="83"/>
                  </a:lnTo>
                  <a:lnTo>
                    <a:pt x="81" y="101"/>
                  </a:lnTo>
                  <a:lnTo>
                    <a:pt x="74" y="121"/>
                  </a:lnTo>
                  <a:lnTo>
                    <a:pt x="61" y="142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37" y="160"/>
                  </a:lnTo>
                  <a:lnTo>
                    <a:pt x="31" y="155"/>
                  </a:lnTo>
                  <a:lnTo>
                    <a:pt x="23" y="146"/>
                  </a:lnTo>
                  <a:lnTo>
                    <a:pt x="16" y="137"/>
                  </a:lnTo>
                  <a:lnTo>
                    <a:pt x="10" y="125"/>
                  </a:lnTo>
                  <a:lnTo>
                    <a:pt x="4" y="113"/>
                  </a:lnTo>
                  <a:lnTo>
                    <a:pt x="0" y="98"/>
                  </a:lnTo>
                  <a:lnTo>
                    <a:pt x="0" y="82"/>
                  </a:lnTo>
                  <a:lnTo>
                    <a:pt x="4" y="63"/>
                  </a:lnTo>
                  <a:lnTo>
                    <a:pt x="11" y="43"/>
                  </a:lnTo>
                  <a:lnTo>
                    <a:pt x="23" y="22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1" name="Group 321"/>
          <p:cNvGrpSpPr/>
          <p:nvPr/>
        </p:nvGrpSpPr>
        <p:grpSpPr>
          <a:xfrm>
            <a:off x="8511304" y="1711424"/>
            <a:ext cx="1087391" cy="1399570"/>
            <a:chOff x="4646613" y="2024063"/>
            <a:chExt cx="1647825" cy="2120900"/>
          </a:xfrm>
          <a:solidFill>
            <a:schemeClr val="accent5"/>
          </a:solidFill>
        </p:grpSpPr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5437188" y="2516188"/>
              <a:ext cx="65087" cy="1628775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1" y="3"/>
                </a:cxn>
                <a:cxn ang="0">
                  <a:pos x="38" y="10"/>
                </a:cxn>
                <a:cxn ang="0">
                  <a:pos x="41" y="21"/>
                </a:cxn>
                <a:cxn ang="0">
                  <a:pos x="41" y="1006"/>
                </a:cxn>
                <a:cxn ang="0">
                  <a:pos x="38" y="1016"/>
                </a:cxn>
                <a:cxn ang="0">
                  <a:pos x="31" y="1023"/>
                </a:cxn>
                <a:cxn ang="0">
                  <a:pos x="21" y="1026"/>
                </a:cxn>
                <a:cxn ang="0">
                  <a:pos x="11" y="1023"/>
                </a:cxn>
                <a:cxn ang="0">
                  <a:pos x="4" y="1016"/>
                </a:cxn>
                <a:cxn ang="0">
                  <a:pos x="0" y="1006"/>
                </a:cxn>
                <a:cxn ang="0">
                  <a:pos x="0" y="21"/>
                </a:cxn>
                <a:cxn ang="0">
                  <a:pos x="4" y="10"/>
                </a:cxn>
                <a:cxn ang="0">
                  <a:pos x="11" y="3"/>
                </a:cxn>
                <a:cxn ang="0">
                  <a:pos x="21" y="0"/>
                </a:cxn>
              </a:cxnLst>
              <a:rect l="0" t="0" r="r" b="b"/>
              <a:pathLst>
                <a:path w="41" h="1026">
                  <a:moveTo>
                    <a:pt x="21" y="0"/>
                  </a:moveTo>
                  <a:lnTo>
                    <a:pt x="31" y="3"/>
                  </a:lnTo>
                  <a:lnTo>
                    <a:pt x="38" y="10"/>
                  </a:lnTo>
                  <a:lnTo>
                    <a:pt x="41" y="21"/>
                  </a:lnTo>
                  <a:lnTo>
                    <a:pt x="41" y="1006"/>
                  </a:lnTo>
                  <a:lnTo>
                    <a:pt x="38" y="1016"/>
                  </a:lnTo>
                  <a:lnTo>
                    <a:pt x="31" y="1023"/>
                  </a:lnTo>
                  <a:lnTo>
                    <a:pt x="21" y="1026"/>
                  </a:lnTo>
                  <a:lnTo>
                    <a:pt x="11" y="1023"/>
                  </a:lnTo>
                  <a:lnTo>
                    <a:pt x="4" y="1016"/>
                  </a:lnTo>
                  <a:lnTo>
                    <a:pt x="0" y="1006"/>
                  </a:lnTo>
                  <a:lnTo>
                    <a:pt x="0" y="21"/>
                  </a:lnTo>
                  <a:lnTo>
                    <a:pt x="4" y="10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4965700" y="3233738"/>
              <a:ext cx="504825" cy="47783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6" y="1"/>
                </a:cxn>
                <a:cxn ang="0">
                  <a:pos x="32" y="4"/>
                </a:cxn>
                <a:cxn ang="0">
                  <a:pos x="312" y="268"/>
                </a:cxn>
                <a:cxn ang="0">
                  <a:pos x="316" y="274"/>
                </a:cxn>
                <a:cxn ang="0">
                  <a:pos x="318" y="282"/>
                </a:cxn>
                <a:cxn ang="0">
                  <a:pos x="317" y="289"/>
                </a:cxn>
                <a:cxn ang="0">
                  <a:pos x="313" y="295"/>
                </a:cxn>
                <a:cxn ang="0">
                  <a:pos x="307" y="299"/>
                </a:cxn>
                <a:cxn ang="0">
                  <a:pos x="300" y="301"/>
                </a:cxn>
                <a:cxn ang="0">
                  <a:pos x="292" y="300"/>
                </a:cxn>
                <a:cxn ang="0">
                  <a:pos x="286" y="296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1" y="11"/>
                </a:cxn>
                <a:cxn ang="0">
                  <a:pos x="5" y="5"/>
                </a:cxn>
                <a:cxn ang="0">
                  <a:pos x="11" y="1"/>
                </a:cxn>
                <a:cxn ang="0">
                  <a:pos x="19" y="0"/>
                </a:cxn>
              </a:cxnLst>
              <a:rect l="0" t="0" r="r" b="b"/>
              <a:pathLst>
                <a:path w="318" h="301">
                  <a:moveTo>
                    <a:pt x="19" y="0"/>
                  </a:moveTo>
                  <a:lnTo>
                    <a:pt x="26" y="1"/>
                  </a:lnTo>
                  <a:lnTo>
                    <a:pt x="32" y="4"/>
                  </a:lnTo>
                  <a:lnTo>
                    <a:pt x="312" y="268"/>
                  </a:lnTo>
                  <a:lnTo>
                    <a:pt x="316" y="274"/>
                  </a:lnTo>
                  <a:lnTo>
                    <a:pt x="318" y="282"/>
                  </a:lnTo>
                  <a:lnTo>
                    <a:pt x="317" y="289"/>
                  </a:lnTo>
                  <a:lnTo>
                    <a:pt x="313" y="295"/>
                  </a:lnTo>
                  <a:lnTo>
                    <a:pt x="307" y="299"/>
                  </a:lnTo>
                  <a:lnTo>
                    <a:pt x="300" y="301"/>
                  </a:lnTo>
                  <a:lnTo>
                    <a:pt x="292" y="300"/>
                  </a:lnTo>
                  <a:lnTo>
                    <a:pt x="286" y="296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4943475" y="3375025"/>
              <a:ext cx="228600" cy="539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27" y="0"/>
                </a:cxn>
                <a:cxn ang="0">
                  <a:pos x="136" y="2"/>
                </a:cxn>
                <a:cxn ang="0">
                  <a:pos x="142" y="8"/>
                </a:cxn>
                <a:cxn ang="0">
                  <a:pos x="144" y="18"/>
                </a:cxn>
                <a:cxn ang="0">
                  <a:pos x="142" y="26"/>
                </a:cxn>
                <a:cxn ang="0">
                  <a:pos x="136" y="32"/>
                </a:cxn>
                <a:cxn ang="0">
                  <a:pos x="127" y="34"/>
                </a:cxn>
                <a:cxn ang="0">
                  <a:pos x="18" y="34"/>
                </a:cxn>
                <a:cxn ang="0">
                  <a:pos x="10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2" y="8"/>
                </a:cxn>
                <a:cxn ang="0">
                  <a:pos x="10" y="2"/>
                </a:cxn>
                <a:cxn ang="0">
                  <a:pos x="18" y="0"/>
                </a:cxn>
              </a:cxnLst>
              <a:rect l="0" t="0" r="r" b="b"/>
              <a:pathLst>
                <a:path w="144" h="34">
                  <a:moveTo>
                    <a:pt x="18" y="0"/>
                  </a:moveTo>
                  <a:lnTo>
                    <a:pt x="127" y="0"/>
                  </a:lnTo>
                  <a:lnTo>
                    <a:pt x="136" y="2"/>
                  </a:lnTo>
                  <a:lnTo>
                    <a:pt x="142" y="8"/>
                  </a:lnTo>
                  <a:lnTo>
                    <a:pt x="144" y="18"/>
                  </a:lnTo>
                  <a:lnTo>
                    <a:pt x="142" y="26"/>
                  </a:lnTo>
                  <a:lnTo>
                    <a:pt x="136" y="32"/>
                  </a:lnTo>
                  <a:lnTo>
                    <a:pt x="127" y="34"/>
                  </a:lnTo>
                  <a:lnTo>
                    <a:pt x="18" y="34"/>
                  </a:lnTo>
                  <a:lnTo>
                    <a:pt x="10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2" y="8"/>
                  </a:lnTo>
                  <a:lnTo>
                    <a:pt x="10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5462588" y="3009900"/>
              <a:ext cx="369887" cy="361950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21" y="0"/>
                </a:cxn>
                <a:cxn ang="0">
                  <a:pos x="229" y="4"/>
                </a:cxn>
                <a:cxn ang="0">
                  <a:pos x="233" y="12"/>
                </a:cxn>
                <a:cxn ang="0">
                  <a:pos x="233" y="20"/>
                </a:cxn>
                <a:cxn ang="0">
                  <a:pos x="228" y="28"/>
                </a:cxn>
                <a:cxn ang="0">
                  <a:pos x="28" y="223"/>
                </a:cxn>
                <a:cxn ang="0">
                  <a:pos x="23" y="227"/>
                </a:cxn>
                <a:cxn ang="0">
                  <a:pos x="17" y="228"/>
                </a:cxn>
                <a:cxn ang="0">
                  <a:pos x="10" y="227"/>
                </a:cxn>
                <a:cxn ang="0">
                  <a:pos x="4" y="223"/>
                </a:cxn>
                <a:cxn ang="0">
                  <a:pos x="0" y="216"/>
                </a:cxn>
                <a:cxn ang="0">
                  <a:pos x="0" y="207"/>
                </a:cxn>
                <a:cxn ang="0">
                  <a:pos x="5" y="200"/>
                </a:cxn>
                <a:cxn ang="0">
                  <a:pos x="205" y="4"/>
                </a:cxn>
                <a:cxn ang="0">
                  <a:pos x="212" y="0"/>
                </a:cxn>
              </a:cxnLst>
              <a:rect l="0" t="0" r="r" b="b"/>
              <a:pathLst>
                <a:path w="233" h="228">
                  <a:moveTo>
                    <a:pt x="212" y="0"/>
                  </a:moveTo>
                  <a:lnTo>
                    <a:pt x="221" y="0"/>
                  </a:lnTo>
                  <a:lnTo>
                    <a:pt x="229" y="4"/>
                  </a:lnTo>
                  <a:lnTo>
                    <a:pt x="233" y="12"/>
                  </a:lnTo>
                  <a:lnTo>
                    <a:pt x="233" y="20"/>
                  </a:lnTo>
                  <a:lnTo>
                    <a:pt x="228" y="28"/>
                  </a:lnTo>
                  <a:lnTo>
                    <a:pt x="28" y="223"/>
                  </a:lnTo>
                  <a:lnTo>
                    <a:pt x="23" y="227"/>
                  </a:lnTo>
                  <a:lnTo>
                    <a:pt x="17" y="228"/>
                  </a:lnTo>
                  <a:lnTo>
                    <a:pt x="10" y="227"/>
                  </a:lnTo>
                  <a:lnTo>
                    <a:pt x="4" y="223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5" y="200"/>
                  </a:lnTo>
                  <a:lnTo>
                    <a:pt x="205" y="4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8"/>
            <p:cNvSpPr>
              <a:spLocks/>
            </p:cNvSpPr>
            <p:nvPr/>
          </p:nvSpPr>
          <p:spPr bwMode="auto">
            <a:xfrm>
              <a:off x="5637213" y="3171825"/>
              <a:ext cx="185737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02" y="0"/>
                </a:cxn>
                <a:cxn ang="0">
                  <a:pos x="108" y="1"/>
                </a:cxn>
                <a:cxn ang="0">
                  <a:pos x="111" y="3"/>
                </a:cxn>
                <a:cxn ang="0">
                  <a:pos x="114" y="6"/>
                </a:cxn>
                <a:cxn ang="0">
                  <a:pos x="116" y="10"/>
                </a:cxn>
                <a:cxn ang="0">
                  <a:pos x="117" y="15"/>
                </a:cxn>
                <a:cxn ang="0">
                  <a:pos x="117" y="19"/>
                </a:cxn>
                <a:cxn ang="0">
                  <a:pos x="115" y="22"/>
                </a:cxn>
                <a:cxn ang="0">
                  <a:pos x="113" y="26"/>
                </a:cxn>
                <a:cxn ang="0">
                  <a:pos x="110" y="28"/>
                </a:cxn>
                <a:cxn ang="0">
                  <a:pos x="107" y="29"/>
                </a:cxn>
                <a:cxn ang="0">
                  <a:pos x="102" y="30"/>
                </a:cxn>
                <a:cxn ang="0">
                  <a:pos x="16" y="30"/>
                </a:cxn>
                <a:cxn ang="0">
                  <a:pos x="11" y="29"/>
                </a:cxn>
                <a:cxn ang="0">
                  <a:pos x="7" y="27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5"/>
                </a:cxn>
                <a:cxn ang="0">
                  <a:pos x="1" y="11"/>
                </a:cxn>
                <a:cxn ang="0">
                  <a:pos x="2" y="7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2" y="0"/>
                </a:cxn>
              </a:cxnLst>
              <a:rect l="0" t="0" r="r" b="b"/>
              <a:pathLst>
                <a:path w="117" h="30">
                  <a:moveTo>
                    <a:pt x="12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1" y="3"/>
                  </a:lnTo>
                  <a:lnTo>
                    <a:pt x="114" y="6"/>
                  </a:lnTo>
                  <a:lnTo>
                    <a:pt x="116" y="10"/>
                  </a:lnTo>
                  <a:lnTo>
                    <a:pt x="117" y="15"/>
                  </a:lnTo>
                  <a:lnTo>
                    <a:pt x="117" y="19"/>
                  </a:lnTo>
                  <a:lnTo>
                    <a:pt x="115" y="22"/>
                  </a:lnTo>
                  <a:lnTo>
                    <a:pt x="113" y="26"/>
                  </a:lnTo>
                  <a:lnTo>
                    <a:pt x="110" y="28"/>
                  </a:lnTo>
                  <a:lnTo>
                    <a:pt x="107" y="29"/>
                  </a:lnTo>
                  <a:lnTo>
                    <a:pt x="102" y="30"/>
                  </a:lnTo>
                  <a:lnTo>
                    <a:pt x="16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2" y="7"/>
                  </a:lnTo>
                  <a:lnTo>
                    <a:pt x="5" y="4"/>
                  </a:lnTo>
                  <a:lnTo>
                    <a:pt x="9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2"/>
            <p:cNvSpPr>
              <a:spLocks/>
            </p:cNvSpPr>
            <p:nvPr/>
          </p:nvSpPr>
          <p:spPr bwMode="auto">
            <a:xfrm>
              <a:off x="5273675" y="2693988"/>
              <a:ext cx="214312" cy="21907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1" y="0"/>
                </a:cxn>
                <a:cxn ang="0">
                  <a:pos x="29" y="5"/>
                </a:cxn>
                <a:cxn ang="0">
                  <a:pos x="131" y="110"/>
                </a:cxn>
                <a:cxn ang="0">
                  <a:pos x="135" y="118"/>
                </a:cxn>
                <a:cxn ang="0">
                  <a:pos x="135" y="126"/>
                </a:cxn>
                <a:cxn ang="0">
                  <a:pos x="131" y="134"/>
                </a:cxn>
                <a:cxn ang="0">
                  <a:pos x="123" y="138"/>
                </a:cxn>
                <a:cxn ang="0">
                  <a:pos x="115" y="138"/>
                </a:cxn>
                <a:cxn ang="0">
                  <a:pos x="108" y="133"/>
                </a:cxn>
                <a:cxn ang="0">
                  <a:pos x="6" y="27"/>
                </a:cxn>
                <a:cxn ang="0">
                  <a:pos x="1" y="22"/>
                </a:cxn>
                <a:cxn ang="0">
                  <a:pos x="0" y="16"/>
                </a:cxn>
                <a:cxn ang="0">
                  <a:pos x="1" y="10"/>
                </a:cxn>
                <a:cxn ang="0">
                  <a:pos x="6" y="5"/>
                </a:cxn>
                <a:cxn ang="0">
                  <a:pos x="13" y="0"/>
                </a:cxn>
              </a:cxnLst>
              <a:rect l="0" t="0" r="r" b="b"/>
              <a:pathLst>
                <a:path w="135" h="138">
                  <a:moveTo>
                    <a:pt x="13" y="0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131" y="110"/>
                  </a:lnTo>
                  <a:lnTo>
                    <a:pt x="135" y="118"/>
                  </a:lnTo>
                  <a:lnTo>
                    <a:pt x="135" y="126"/>
                  </a:lnTo>
                  <a:lnTo>
                    <a:pt x="131" y="134"/>
                  </a:lnTo>
                  <a:lnTo>
                    <a:pt x="123" y="138"/>
                  </a:lnTo>
                  <a:lnTo>
                    <a:pt x="115" y="138"/>
                  </a:lnTo>
                  <a:lnTo>
                    <a:pt x="108" y="133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6" y="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3"/>
            <p:cNvSpPr>
              <a:spLocks/>
            </p:cNvSpPr>
            <p:nvPr/>
          </p:nvSpPr>
          <p:spPr bwMode="auto">
            <a:xfrm>
              <a:off x="5365750" y="2024063"/>
              <a:ext cx="212725" cy="461963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70" y="1"/>
                </a:cxn>
                <a:cxn ang="0">
                  <a:pos x="75" y="6"/>
                </a:cxn>
                <a:cxn ang="0">
                  <a:pos x="81" y="13"/>
                </a:cxn>
                <a:cxn ang="0">
                  <a:pos x="89" y="24"/>
                </a:cxn>
                <a:cxn ang="0">
                  <a:pos x="97" y="36"/>
                </a:cxn>
                <a:cxn ang="0">
                  <a:pos x="107" y="51"/>
                </a:cxn>
                <a:cxn ang="0">
                  <a:pos x="116" y="67"/>
                </a:cxn>
                <a:cxn ang="0">
                  <a:pos x="123" y="86"/>
                </a:cxn>
                <a:cxn ang="0">
                  <a:pos x="130" y="107"/>
                </a:cxn>
                <a:cxn ang="0">
                  <a:pos x="133" y="130"/>
                </a:cxn>
                <a:cxn ang="0">
                  <a:pos x="134" y="154"/>
                </a:cxn>
                <a:cxn ang="0">
                  <a:pos x="131" y="180"/>
                </a:cxn>
                <a:cxn ang="0">
                  <a:pos x="123" y="206"/>
                </a:cxn>
                <a:cxn ang="0">
                  <a:pos x="111" y="234"/>
                </a:cxn>
                <a:cxn ang="0">
                  <a:pos x="93" y="262"/>
                </a:cxn>
                <a:cxn ang="0">
                  <a:pos x="69" y="291"/>
                </a:cxn>
                <a:cxn ang="0">
                  <a:pos x="63" y="285"/>
                </a:cxn>
                <a:cxn ang="0">
                  <a:pos x="56" y="277"/>
                </a:cxn>
                <a:cxn ang="0">
                  <a:pos x="48" y="266"/>
                </a:cxn>
                <a:cxn ang="0">
                  <a:pos x="38" y="253"/>
                </a:cxn>
                <a:cxn ang="0">
                  <a:pos x="28" y="237"/>
                </a:cxn>
                <a:cxn ang="0">
                  <a:pos x="18" y="219"/>
                </a:cxn>
                <a:cxn ang="0">
                  <a:pos x="10" y="200"/>
                </a:cxn>
                <a:cxn ang="0">
                  <a:pos x="4" y="178"/>
                </a:cxn>
                <a:cxn ang="0">
                  <a:pos x="0" y="155"/>
                </a:cxn>
                <a:cxn ang="0">
                  <a:pos x="0" y="131"/>
                </a:cxn>
                <a:cxn ang="0">
                  <a:pos x="3" y="106"/>
                </a:cxn>
                <a:cxn ang="0">
                  <a:pos x="10" y="80"/>
                </a:cxn>
                <a:cxn ang="0">
                  <a:pos x="24" y="54"/>
                </a:cxn>
                <a:cxn ang="0">
                  <a:pos x="42" y="27"/>
                </a:cxn>
                <a:cxn ang="0">
                  <a:pos x="68" y="0"/>
                </a:cxn>
              </a:cxnLst>
              <a:rect l="0" t="0" r="r" b="b"/>
              <a:pathLst>
                <a:path w="134" h="291">
                  <a:moveTo>
                    <a:pt x="68" y="0"/>
                  </a:moveTo>
                  <a:lnTo>
                    <a:pt x="70" y="1"/>
                  </a:lnTo>
                  <a:lnTo>
                    <a:pt x="75" y="6"/>
                  </a:lnTo>
                  <a:lnTo>
                    <a:pt x="81" y="13"/>
                  </a:lnTo>
                  <a:lnTo>
                    <a:pt x="89" y="24"/>
                  </a:lnTo>
                  <a:lnTo>
                    <a:pt x="97" y="36"/>
                  </a:lnTo>
                  <a:lnTo>
                    <a:pt x="107" y="51"/>
                  </a:lnTo>
                  <a:lnTo>
                    <a:pt x="116" y="67"/>
                  </a:lnTo>
                  <a:lnTo>
                    <a:pt x="123" y="86"/>
                  </a:lnTo>
                  <a:lnTo>
                    <a:pt x="130" y="107"/>
                  </a:lnTo>
                  <a:lnTo>
                    <a:pt x="133" y="130"/>
                  </a:lnTo>
                  <a:lnTo>
                    <a:pt x="134" y="154"/>
                  </a:lnTo>
                  <a:lnTo>
                    <a:pt x="131" y="180"/>
                  </a:lnTo>
                  <a:lnTo>
                    <a:pt x="123" y="206"/>
                  </a:lnTo>
                  <a:lnTo>
                    <a:pt x="111" y="234"/>
                  </a:lnTo>
                  <a:lnTo>
                    <a:pt x="93" y="262"/>
                  </a:lnTo>
                  <a:lnTo>
                    <a:pt x="69" y="291"/>
                  </a:lnTo>
                  <a:lnTo>
                    <a:pt x="63" y="285"/>
                  </a:lnTo>
                  <a:lnTo>
                    <a:pt x="56" y="277"/>
                  </a:lnTo>
                  <a:lnTo>
                    <a:pt x="48" y="266"/>
                  </a:lnTo>
                  <a:lnTo>
                    <a:pt x="38" y="253"/>
                  </a:lnTo>
                  <a:lnTo>
                    <a:pt x="28" y="237"/>
                  </a:lnTo>
                  <a:lnTo>
                    <a:pt x="18" y="219"/>
                  </a:lnTo>
                  <a:lnTo>
                    <a:pt x="10" y="200"/>
                  </a:lnTo>
                  <a:lnTo>
                    <a:pt x="4" y="178"/>
                  </a:lnTo>
                  <a:lnTo>
                    <a:pt x="0" y="155"/>
                  </a:lnTo>
                  <a:lnTo>
                    <a:pt x="0" y="131"/>
                  </a:lnTo>
                  <a:lnTo>
                    <a:pt x="3" y="106"/>
                  </a:lnTo>
                  <a:lnTo>
                    <a:pt x="10" y="80"/>
                  </a:lnTo>
                  <a:lnTo>
                    <a:pt x="24" y="54"/>
                  </a:lnTo>
                  <a:lnTo>
                    <a:pt x="42" y="27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6"/>
            <p:cNvSpPr>
              <a:spLocks/>
            </p:cNvSpPr>
            <p:nvPr/>
          </p:nvSpPr>
          <p:spPr bwMode="auto">
            <a:xfrm>
              <a:off x="5014913" y="2452688"/>
              <a:ext cx="249237" cy="24288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9" y="4"/>
                </a:cxn>
                <a:cxn ang="0">
                  <a:pos x="69" y="10"/>
                </a:cxn>
                <a:cxn ang="0">
                  <a:pos x="86" y="19"/>
                </a:cxn>
                <a:cxn ang="0">
                  <a:pos x="101" y="31"/>
                </a:cxn>
                <a:cxn ang="0">
                  <a:pos x="113" y="43"/>
                </a:cxn>
                <a:cxn ang="0">
                  <a:pos x="125" y="58"/>
                </a:cxn>
                <a:cxn ang="0">
                  <a:pos x="133" y="72"/>
                </a:cxn>
                <a:cxn ang="0">
                  <a:pos x="141" y="87"/>
                </a:cxn>
                <a:cxn ang="0">
                  <a:pos x="146" y="101"/>
                </a:cxn>
                <a:cxn ang="0">
                  <a:pos x="150" y="115"/>
                </a:cxn>
                <a:cxn ang="0">
                  <a:pos x="153" y="127"/>
                </a:cxn>
                <a:cxn ang="0">
                  <a:pos x="155" y="138"/>
                </a:cxn>
                <a:cxn ang="0">
                  <a:pos x="156" y="146"/>
                </a:cxn>
                <a:cxn ang="0">
                  <a:pos x="157" y="151"/>
                </a:cxn>
                <a:cxn ang="0">
                  <a:pos x="157" y="153"/>
                </a:cxn>
                <a:cxn ang="0">
                  <a:pos x="127" y="150"/>
                </a:cxn>
                <a:cxn ang="0">
                  <a:pos x="102" y="144"/>
                </a:cxn>
                <a:cxn ang="0">
                  <a:pos x="80" y="136"/>
                </a:cxn>
                <a:cxn ang="0">
                  <a:pos x="61" y="124"/>
                </a:cxn>
                <a:cxn ang="0">
                  <a:pos x="46" y="111"/>
                </a:cxn>
                <a:cxn ang="0">
                  <a:pos x="33" y="97"/>
                </a:cxn>
                <a:cxn ang="0">
                  <a:pos x="23" y="83"/>
                </a:cxn>
                <a:cxn ang="0">
                  <a:pos x="16" y="68"/>
                </a:cxn>
                <a:cxn ang="0">
                  <a:pos x="9" y="54"/>
                </a:cxn>
                <a:cxn ang="0">
                  <a:pos x="5" y="40"/>
                </a:cxn>
                <a:cxn ang="0">
                  <a:pos x="3" y="27"/>
                </a:cxn>
                <a:cxn ang="0">
                  <a:pos x="1" y="17"/>
                </a:cxn>
                <a:cxn ang="0">
                  <a:pos x="0" y="9"/>
                </a:cxn>
                <a:cxn ang="0">
                  <a:pos x="0" y="1"/>
                </a:cxn>
                <a:cxn ang="0">
                  <a:pos x="26" y="0"/>
                </a:cxn>
              </a:cxnLst>
              <a:rect l="0" t="0" r="r" b="b"/>
              <a:pathLst>
                <a:path w="157" h="153">
                  <a:moveTo>
                    <a:pt x="26" y="0"/>
                  </a:moveTo>
                  <a:lnTo>
                    <a:pt x="49" y="4"/>
                  </a:lnTo>
                  <a:lnTo>
                    <a:pt x="69" y="10"/>
                  </a:lnTo>
                  <a:lnTo>
                    <a:pt x="86" y="19"/>
                  </a:lnTo>
                  <a:lnTo>
                    <a:pt x="101" y="31"/>
                  </a:lnTo>
                  <a:lnTo>
                    <a:pt x="113" y="43"/>
                  </a:lnTo>
                  <a:lnTo>
                    <a:pt x="125" y="58"/>
                  </a:lnTo>
                  <a:lnTo>
                    <a:pt x="133" y="72"/>
                  </a:lnTo>
                  <a:lnTo>
                    <a:pt x="141" y="87"/>
                  </a:lnTo>
                  <a:lnTo>
                    <a:pt x="146" y="101"/>
                  </a:lnTo>
                  <a:lnTo>
                    <a:pt x="150" y="115"/>
                  </a:lnTo>
                  <a:lnTo>
                    <a:pt x="153" y="127"/>
                  </a:lnTo>
                  <a:lnTo>
                    <a:pt x="155" y="138"/>
                  </a:lnTo>
                  <a:lnTo>
                    <a:pt x="156" y="146"/>
                  </a:lnTo>
                  <a:lnTo>
                    <a:pt x="157" y="151"/>
                  </a:lnTo>
                  <a:lnTo>
                    <a:pt x="157" y="153"/>
                  </a:lnTo>
                  <a:lnTo>
                    <a:pt x="127" y="150"/>
                  </a:lnTo>
                  <a:lnTo>
                    <a:pt x="102" y="144"/>
                  </a:lnTo>
                  <a:lnTo>
                    <a:pt x="80" y="136"/>
                  </a:lnTo>
                  <a:lnTo>
                    <a:pt x="61" y="124"/>
                  </a:lnTo>
                  <a:lnTo>
                    <a:pt x="46" y="111"/>
                  </a:lnTo>
                  <a:lnTo>
                    <a:pt x="33" y="97"/>
                  </a:lnTo>
                  <a:lnTo>
                    <a:pt x="23" y="83"/>
                  </a:lnTo>
                  <a:lnTo>
                    <a:pt x="16" y="68"/>
                  </a:lnTo>
                  <a:lnTo>
                    <a:pt x="9" y="54"/>
                  </a:lnTo>
                  <a:lnTo>
                    <a:pt x="5" y="40"/>
                  </a:lnTo>
                  <a:lnTo>
                    <a:pt x="3" y="27"/>
                  </a:lnTo>
                  <a:lnTo>
                    <a:pt x="1" y="17"/>
                  </a:lnTo>
                  <a:lnTo>
                    <a:pt x="0" y="9"/>
                  </a:lnTo>
                  <a:lnTo>
                    <a:pt x="0" y="1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37"/>
            <p:cNvSpPr>
              <a:spLocks/>
            </p:cNvSpPr>
            <p:nvPr/>
          </p:nvSpPr>
          <p:spPr bwMode="auto">
            <a:xfrm>
              <a:off x="5029200" y="2746375"/>
              <a:ext cx="238125" cy="104775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4" y="3"/>
                </a:cxn>
                <a:cxn ang="0">
                  <a:pos x="110" y="8"/>
                </a:cxn>
                <a:cxn ang="0">
                  <a:pos x="123" y="15"/>
                </a:cxn>
                <a:cxn ang="0">
                  <a:pos x="135" y="23"/>
                </a:cxn>
                <a:cxn ang="0">
                  <a:pos x="143" y="29"/>
                </a:cxn>
                <a:cxn ang="0">
                  <a:pos x="148" y="33"/>
                </a:cxn>
                <a:cxn ang="0">
                  <a:pos x="150" y="35"/>
                </a:cxn>
                <a:cxn ang="0">
                  <a:pos x="128" y="50"/>
                </a:cxn>
                <a:cxn ang="0">
                  <a:pos x="108" y="60"/>
                </a:cxn>
                <a:cxn ang="0">
                  <a:pos x="89" y="65"/>
                </a:cxn>
                <a:cxn ang="0">
                  <a:pos x="71" y="66"/>
                </a:cxn>
                <a:cxn ang="0">
                  <a:pos x="56" y="65"/>
                </a:cxn>
                <a:cxn ang="0">
                  <a:pos x="41" y="61"/>
                </a:cxn>
                <a:cxn ang="0">
                  <a:pos x="30" y="56"/>
                </a:cxn>
                <a:cxn ang="0">
                  <a:pos x="19" y="50"/>
                </a:cxn>
                <a:cxn ang="0">
                  <a:pos x="11" y="44"/>
                </a:cxn>
                <a:cxn ang="0">
                  <a:pos x="0" y="34"/>
                </a:cxn>
                <a:cxn ang="0">
                  <a:pos x="20" y="16"/>
                </a:cxn>
                <a:cxn ang="0">
                  <a:pos x="39" y="6"/>
                </a:cxn>
                <a:cxn ang="0">
                  <a:pos x="59" y="1"/>
                </a:cxn>
                <a:cxn ang="0">
                  <a:pos x="76" y="0"/>
                </a:cxn>
              </a:cxnLst>
              <a:rect l="0" t="0" r="r" b="b"/>
              <a:pathLst>
                <a:path w="150" h="66">
                  <a:moveTo>
                    <a:pt x="76" y="0"/>
                  </a:moveTo>
                  <a:lnTo>
                    <a:pt x="94" y="3"/>
                  </a:lnTo>
                  <a:lnTo>
                    <a:pt x="110" y="8"/>
                  </a:lnTo>
                  <a:lnTo>
                    <a:pt x="123" y="15"/>
                  </a:lnTo>
                  <a:lnTo>
                    <a:pt x="135" y="23"/>
                  </a:lnTo>
                  <a:lnTo>
                    <a:pt x="143" y="29"/>
                  </a:lnTo>
                  <a:lnTo>
                    <a:pt x="148" y="33"/>
                  </a:lnTo>
                  <a:lnTo>
                    <a:pt x="150" y="35"/>
                  </a:lnTo>
                  <a:lnTo>
                    <a:pt x="128" y="50"/>
                  </a:lnTo>
                  <a:lnTo>
                    <a:pt x="108" y="60"/>
                  </a:lnTo>
                  <a:lnTo>
                    <a:pt x="89" y="65"/>
                  </a:lnTo>
                  <a:lnTo>
                    <a:pt x="71" y="66"/>
                  </a:lnTo>
                  <a:lnTo>
                    <a:pt x="56" y="65"/>
                  </a:lnTo>
                  <a:lnTo>
                    <a:pt x="41" y="61"/>
                  </a:lnTo>
                  <a:lnTo>
                    <a:pt x="30" y="56"/>
                  </a:lnTo>
                  <a:lnTo>
                    <a:pt x="19" y="50"/>
                  </a:lnTo>
                  <a:lnTo>
                    <a:pt x="11" y="44"/>
                  </a:lnTo>
                  <a:lnTo>
                    <a:pt x="0" y="34"/>
                  </a:lnTo>
                  <a:lnTo>
                    <a:pt x="20" y="16"/>
                  </a:lnTo>
                  <a:lnTo>
                    <a:pt x="39" y="6"/>
                  </a:lnTo>
                  <a:lnTo>
                    <a:pt x="59" y="1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38"/>
            <p:cNvSpPr>
              <a:spLocks/>
            </p:cNvSpPr>
            <p:nvPr/>
          </p:nvSpPr>
          <p:spPr bwMode="auto">
            <a:xfrm>
              <a:off x="5064125" y="3048000"/>
              <a:ext cx="179387" cy="169863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13" y="6"/>
                </a:cxn>
                <a:cxn ang="0">
                  <a:pos x="112" y="15"/>
                </a:cxn>
                <a:cxn ang="0">
                  <a:pos x="111" y="24"/>
                </a:cxn>
                <a:cxn ang="0">
                  <a:pos x="107" y="34"/>
                </a:cxn>
                <a:cxn ang="0">
                  <a:pos x="103" y="47"/>
                </a:cxn>
                <a:cxn ang="0">
                  <a:pos x="98" y="59"/>
                </a:cxn>
                <a:cxn ang="0">
                  <a:pos x="89" y="71"/>
                </a:cxn>
                <a:cxn ang="0">
                  <a:pos x="78" y="82"/>
                </a:cxn>
                <a:cxn ang="0">
                  <a:pos x="64" y="92"/>
                </a:cxn>
                <a:cxn ang="0">
                  <a:pos x="47" y="100"/>
                </a:cxn>
                <a:cxn ang="0">
                  <a:pos x="25" y="105"/>
                </a:cxn>
                <a:cxn ang="0">
                  <a:pos x="0" y="107"/>
                </a:cxn>
                <a:cxn ang="0">
                  <a:pos x="0" y="105"/>
                </a:cxn>
                <a:cxn ang="0">
                  <a:pos x="1" y="100"/>
                </a:cxn>
                <a:cxn ang="0">
                  <a:pos x="2" y="92"/>
                </a:cxn>
                <a:cxn ang="0">
                  <a:pos x="5" y="82"/>
                </a:cxn>
                <a:cxn ang="0">
                  <a:pos x="10" y="71"/>
                </a:cxn>
                <a:cxn ang="0">
                  <a:pos x="15" y="58"/>
                </a:cxn>
                <a:cxn ang="0">
                  <a:pos x="21" y="46"/>
                </a:cxn>
                <a:cxn ang="0">
                  <a:pos x="30" y="33"/>
                </a:cxn>
                <a:cxn ang="0">
                  <a:pos x="42" y="22"/>
                </a:cxn>
                <a:cxn ang="0">
                  <a:pos x="55" y="13"/>
                </a:cxn>
                <a:cxn ang="0">
                  <a:pos x="71" y="5"/>
                </a:cxn>
                <a:cxn ang="0">
                  <a:pos x="91" y="1"/>
                </a:cxn>
                <a:cxn ang="0">
                  <a:pos x="113" y="0"/>
                </a:cxn>
              </a:cxnLst>
              <a:rect l="0" t="0" r="r" b="b"/>
              <a:pathLst>
                <a:path w="113" h="107">
                  <a:moveTo>
                    <a:pt x="113" y="0"/>
                  </a:moveTo>
                  <a:lnTo>
                    <a:pt x="113" y="6"/>
                  </a:lnTo>
                  <a:lnTo>
                    <a:pt x="112" y="15"/>
                  </a:lnTo>
                  <a:lnTo>
                    <a:pt x="111" y="24"/>
                  </a:lnTo>
                  <a:lnTo>
                    <a:pt x="107" y="34"/>
                  </a:lnTo>
                  <a:lnTo>
                    <a:pt x="103" y="47"/>
                  </a:lnTo>
                  <a:lnTo>
                    <a:pt x="98" y="59"/>
                  </a:lnTo>
                  <a:lnTo>
                    <a:pt x="89" y="71"/>
                  </a:lnTo>
                  <a:lnTo>
                    <a:pt x="78" y="82"/>
                  </a:lnTo>
                  <a:lnTo>
                    <a:pt x="64" y="92"/>
                  </a:lnTo>
                  <a:lnTo>
                    <a:pt x="47" y="100"/>
                  </a:lnTo>
                  <a:lnTo>
                    <a:pt x="25" y="105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1" y="100"/>
                  </a:lnTo>
                  <a:lnTo>
                    <a:pt x="2" y="92"/>
                  </a:lnTo>
                  <a:lnTo>
                    <a:pt x="5" y="82"/>
                  </a:lnTo>
                  <a:lnTo>
                    <a:pt x="10" y="71"/>
                  </a:lnTo>
                  <a:lnTo>
                    <a:pt x="15" y="58"/>
                  </a:lnTo>
                  <a:lnTo>
                    <a:pt x="21" y="46"/>
                  </a:lnTo>
                  <a:lnTo>
                    <a:pt x="30" y="33"/>
                  </a:lnTo>
                  <a:lnTo>
                    <a:pt x="42" y="22"/>
                  </a:lnTo>
                  <a:lnTo>
                    <a:pt x="55" y="13"/>
                  </a:lnTo>
                  <a:lnTo>
                    <a:pt x="71" y="5"/>
                  </a:lnTo>
                  <a:lnTo>
                    <a:pt x="91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39"/>
            <p:cNvSpPr>
              <a:spLocks/>
            </p:cNvSpPr>
            <p:nvPr/>
          </p:nvSpPr>
          <p:spPr bwMode="auto">
            <a:xfrm>
              <a:off x="4651375" y="2905125"/>
              <a:ext cx="298450" cy="296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38" y="2"/>
                </a:cxn>
                <a:cxn ang="0">
                  <a:pos x="51" y="4"/>
                </a:cxn>
                <a:cxn ang="0">
                  <a:pos x="67" y="8"/>
                </a:cxn>
                <a:cxn ang="0">
                  <a:pos x="82" y="13"/>
                </a:cxn>
                <a:cxn ang="0">
                  <a:pos x="99" y="20"/>
                </a:cxn>
                <a:cxn ang="0">
                  <a:pos x="115" y="31"/>
                </a:cxn>
                <a:cxn ang="0">
                  <a:pos x="130" y="43"/>
                </a:cxn>
                <a:cxn ang="0">
                  <a:pos x="145" y="58"/>
                </a:cxn>
                <a:cxn ang="0">
                  <a:pos x="158" y="77"/>
                </a:cxn>
                <a:cxn ang="0">
                  <a:pos x="169" y="98"/>
                </a:cxn>
                <a:cxn ang="0">
                  <a:pos x="178" y="123"/>
                </a:cxn>
                <a:cxn ang="0">
                  <a:pos x="185" y="154"/>
                </a:cxn>
                <a:cxn ang="0">
                  <a:pos x="188" y="187"/>
                </a:cxn>
                <a:cxn ang="0">
                  <a:pos x="173" y="187"/>
                </a:cxn>
                <a:cxn ang="0">
                  <a:pos x="162" y="186"/>
                </a:cxn>
                <a:cxn ang="0">
                  <a:pos x="149" y="184"/>
                </a:cxn>
                <a:cxn ang="0">
                  <a:pos x="135" y="181"/>
                </a:cxn>
                <a:cxn ang="0">
                  <a:pos x="120" y="176"/>
                </a:cxn>
                <a:cxn ang="0">
                  <a:pos x="103" y="170"/>
                </a:cxn>
                <a:cxn ang="0">
                  <a:pos x="86" y="162"/>
                </a:cxn>
                <a:cxn ang="0">
                  <a:pos x="70" y="153"/>
                </a:cxn>
                <a:cxn ang="0">
                  <a:pos x="54" y="140"/>
                </a:cxn>
                <a:cxn ang="0">
                  <a:pos x="40" y="124"/>
                </a:cxn>
                <a:cxn ang="0">
                  <a:pos x="27" y="107"/>
                </a:cxn>
                <a:cxn ang="0">
                  <a:pos x="16" y="85"/>
                </a:cxn>
                <a:cxn ang="0">
                  <a:pos x="7" y="61"/>
                </a:cxn>
                <a:cxn ang="0">
                  <a:pos x="2" y="32"/>
                </a:cxn>
                <a:cxn ang="0">
                  <a:pos x="0" y="0"/>
                </a:cxn>
              </a:cxnLst>
              <a:rect l="0" t="0" r="r" b="b"/>
              <a:pathLst>
                <a:path w="188" h="187">
                  <a:moveTo>
                    <a:pt x="0" y="0"/>
                  </a:moveTo>
                  <a:lnTo>
                    <a:pt x="25" y="0"/>
                  </a:lnTo>
                  <a:lnTo>
                    <a:pt x="38" y="2"/>
                  </a:lnTo>
                  <a:lnTo>
                    <a:pt x="51" y="4"/>
                  </a:lnTo>
                  <a:lnTo>
                    <a:pt x="67" y="8"/>
                  </a:lnTo>
                  <a:lnTo>
                    <a:pt x="82" y="13"/>
                  </a:lnTo>
                  <a:lnTo>
                    <a:pt x="99" y="20"/>
                  </a:lnTo>
                  <a:lnTo>
                    <a:pt x="115" y="31"/>
                  </a:lnTo>
                  <a:lnTo>
                    <a:pt x="130" y="43"/>
                  </a:lnTo>
                  <a:lnTo>
                    <a:pt x="145" y="58"/>
                  </a:lnTo>
                  <a:lnTo>
                    <a:pt x="158" y="77"/>
                  </a:lnTo>
                  <a:lnTo>
                    <a:pt x="169" y="98"/>
                  </a:lnTo>
                  <a:lnTo>
                    <a:pt x="178" y="123"/>
                  </a:lnTo>
                  <a:lnTo>
                    <a:pt x="185" y="154"/>
                  </a:lnTo>
                  <a:lnTo>
                    <a:pt x="188" y="187"/>
                  </a:lnTo>
                  <a:lnTo>
                    <a:pt x="173" y="187"/>
                  </a:lnTo>
                  <a:lnTo>
                    <a:pt x="162" y="186"/>
                  </a:lnTo>
                  <a:lnTo>
                    <a:pt x="149" y="184"/>
                  </a:lnTo>
                  <a:lnTo>
                    <a:pt x="135" y="181"/>
                  </a:lnTo>
                  <a:lnTo>
                    <a:pt x="120" y="176"/>
                  </a:lnTo>
                  <a:lnTo>
                    <a:pt x="103" y="170"/>
                  </a:lnTo>
                  <a:lnTo>
                    <a:pt x="86" y="162"/>
                  </a:lnTo>
                  <a:lnTo>
                    <a:pt x="70" y="153"/>
                  </a:lnTo>
                  <a:lnTo>
                    <a:pt x="54" y="140"/>
                  </a:lnTo>
                  <a:lnTo>
                    <a:pt x="40" y="124"/>
                  </a:lnTo>
                  <a:lnTo>
                    <a:pt x="27" y="107"/>
                  </a:lnTo>
                  <a:lnTo>
                    <a:pt x="16" y="85"/>
                  </a:lnTo>
                  <a:lnTo>
                    <a:pt x="7" y="61"/>
                  </a:lnTo>
                  <a:lnTo>
                    <a:pt x="2" y="3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40"/>
            <p:cNvSpPr>
              <a:spLocks/>
            </p:cNvSpPr>
            <p:nvPr/>
          </p:nvSpPr>
          <p:spPr bwMode="auto">
            <a:xfrm>
              <a:off x="4646613" y="3346450"/>
              <a:ext cx="266700" cy="115888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101" y="3"/>
                </a:cxn>
                <a:cxn ang="0">
                  <a:pos x="117" y="7"/>
                </a:cxn>
                <a:cxn ang="0">
                  <a:pos x="131" y="13"/>
                </a:cxn>
                <a:cxn ang="0">
                  <a:pos x="144" y="19"/>
                </a:cxn>
                <a:cxn ang="0">
                  <a:pos x="154" y="26"/>
                </a:cxn>
                <a:cxn ang="0">
                  <a:pos x="161" y="32"/>
                </a:cxn>
                <a:cxn ang="0">
                  <a:pos x="168" y="38"/>
                </a:cxn>
                <a:cxn ang="0">
                  <a:pos x="146" y="55"/>
                </a:cxn>
                <a:cxn ang="0">
                  <a:pos x="125" y="66"/>
                </a:cxn>
                <a:cxn ang="0">
                  <a:pos x="104" y="71"/>
                </a:cxn>
                <a:cxn ang="0">
                  <a:pos x="84" y="73"/>
                </a:cxn>
                <a:cxn ang="0">
                  <a:pos x="67" y="71"/>
                </a:cxn>
                <a:cxn ang="0">
                  <a:pos x="51" y="67"/>
                </a:cxn>
                <a:cxn ang="0">
                  <a:pos x="36" y="61"/>
                </a:cxn>
                <a:cxn ang="0">
                  <a:pos x="24" y="55"/>
                </a:cxn>
                <a:cxn ang="0">
                  <a:pos x="14" y="47"/>
                </a:cxn>
                <a:cxn ang="0">
                  <a:pos x="6" y="41"/>
                </a:cxn>
                <a:cxn ang="0">
                  <a:pos x="2" y="38"/>
                </a:cxn>
                <a:cxn ang="0">
                  <a:pos x="0" y="36"/>
                </a:cxn>
                <a:cxn ang="0">
                  <a:pos x="22" y="19"/>
                </a:cxn>
                <a:cxn ang="0">
                  <a:pos x="43" y="8"/>
                </a:cxn>
                <a:cxn ang="0">
                  <a:pos x="63" y="1"/>
                </a:cxn>
                <a:cxn ang="0">
                  <a:pos x="83" y="0"/>
                </a:cxn>
              </a:cxnLst>
              <a:rect l="0" t="0" r="r" b="b"/>
              <a:pathLst>
                <a:path w="168" h="73">
                  <a:moveTo>
                    <a:pt x="83" y="0"/>
                  </a:moveTo>
                  <a:lnTo>
                    <a:pt x="101" y="3"/>
                  </a:lnTo>
                  <a:lnTo>
                    <a:pt x="117" y="7"/>
                  </a:lnTo>
                  <a:lnTo>
                    <a:pt x="131" y="13"/>
                  </a:lnTo>
                  <a:lnTo>
                    <a:pt x="144" y="19"/>
                  </a:lnTo>
                  <a:lnTo>
                    <a:pt x="154" y="26"/>
                  </a:lnTo>
                  <a:lnTo>
                    <a:pt x="161" y="32"/>
                  </a:lnTo>
                  <a:lnTo>
                    <a:pt x="168" y="38"/>
                  </a:lnTo>
                  <a:lnTo>
                    <a:pt x="146" y="55"/>
                  </a:lnTo>
                  <a:lnTo>
                    <a:pt x="125" y="66"/>
                  </a:lnTo>
                  <a:lnTo>
                    <a:pt x="104" y="71"/>
                  </a:lnTo>
                  <a:lnTo>
                    <a:pt x="84" y="73"/>
                  </a:lnTo>
                  <a:lnTo>
                    <a:pt x="67" y="71"/>
                  </a:lnTo>
                  <a:lnTo>
                    <a:pt x="51" y="67"/>
                  </a:lnTo>
                  <a:lnTo>
                    <a:pt x="36" y="61"/>
                  </a:lnTo>
                  <a:lnTo>
                    <a:pt x="24" y="55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22" y="19"/>
                  </a:lnTo>
                  <a:lnTo>
                    <a:pt x="43" y="8"/>
                  </a:lnTo>
                  <a:lnTo>
                    <a:pt x="63" y="1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41"/>
            <p:cNvSpPr>
              <a:spLocks/>
            </p:cNvSpPr>
            <p:nvPr/>
          </p:nvSpPr>
          <p:spPr bwMode="auto">
            <a:xfrm>
              <a:off x="4937125" y="3502025"/>
              <a:ext cx="217487" cy="215900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36" y="0"/>
                </a:cxn>
                <a:cxn ang="0">
                  <a:pos x="136" y="2"/>
                </a:cxn>
                <a:cxn ang="0">
                  <a:pos x="137" y="7"/>
                </a:cxn>
                <a:cxn ang="0">
                  <a:pos x="137" y="22"/>
                </a:cxn>
                <a:cxn ang="0">
                  <a:pos x="136" y="33"/>
                </a:cxn>
                <a:cxn ang="0">
                  <a:pos x="134" y="45"/>
                </a:cxn>
                <a:cxn ang="0">
                  <a:pos x="130" y="58"/>
                </a:cxn>
                <a:cxn ang="0">
                  <a:pos x="124" y="70"/>
                </a:cxn>
                <a:cxn ang="0">
                  <a:pos x="117" y="82"/>
                </a:cxn>
                <a:cxn ang="0">
                  <a:pos x="106" y="95"/>
                </a:cxn>
                <a:cxn ang="0">
                  <a:pos x="92" y="106"/>
                </a:cxn>
                <a:cxn ang="0">
                  <a:pos x="75" y="117"/>
                </a:cxn>
                <a:cxn ang="0">
                  <a:pos x="54" y="125"/>
                </a:cxn>
                <a:cxn ang="0">
                  <a:pos x="29" y="131"/>
                </a:cxn>
                <a:cxn ang="0">
                  <a:pos x="0" y="136"/>
                </a:cxn>
                <a:cxn ang="0">
                  <a:pos x="0" y="128"/>
                </a:cxn>
                <a:cxn ang="0">
                  <a:pos x="1" y="121"/>
                </a:cxn>
                <a:cxn ang="0">
                  <a:pos x="2" y="111"/>
                </a:cxn>
                <a:cxn ang="0">
                  <a:pos x="4" y="98"/>
                </a:cxn>
                <a:cxn ang="0">
                  <a:pos x="7" y="86"/>
                </a:cxn>
                <a:cxn ang="0">
                  <a:pos x="13" y="71"/>
                </a:cxn>
                <a:cxn ang="0">
                  <a:pos x="19" y="58"/>
                </a:cxn>
                <a:cxn ang="0">
                  <a:pos x="27" y="44"/>
                </a:cxn>
                <a:cxn ang="0">
                  <a:pos x="39" y="32"/>
                </a:cxn>
                <a:cxn ang="0">
                  <a:pos x="52" y="20"/>
                </a:cxn>
                <a:cxn ang="0">
                  <a:pos x="68" y="11"/>
                </a:cxn>
                <a:cxn ang="0">
                  <a:pos x="88" y="4"/>
                </a:cxn>
                <a:cxn ang="0">
                  <a:pos x="110" y="0"/>
                </a:cxn>
              </a:cxnLst>
              <a:rect l="0" t="0" r="r" b="b"/>
              <a:pathLst>
                <a:path w="137" h="136">
                  <a:moveTo>
                    <a:pt x="110" y="0"/>
                  </a:moveTo>
                  <a:lnTo>
                    <a:pt x="136" y="0"/>
                  </a:lnTo>
                  <a:lnTo>
                    <a:pt x="136" y="2"/>
                  </a:lnTo>
                  <a:lnTo>
                    <a:pt x="137" y="7"/>
                  </a:lnTo>
                  <a:lnTo>
                    <a:pt x="137" y="22"/>
                  </a:lnTo>
                  <a:lnTo>
                    <a:pt x="136" y="33"/>
                  </a:lnTo>
                  <a:lnTo>
                    <a:pt x="134" y="45"/>
                  </a:lnTo>
                  <a:lnTo>
                    <a:pt x="130" y="58"/>
                  </a:lnTo>
                  <a:lnTo>
                    <a:pt x="124" y="70"/>
                  </a:lnTo>
                  <a:lnTo>
                    <a:pt x="117" y="82"/>
                  </a:lnTo>
                  <a:lnTo>
                    <a:pt x="106" y="95"/>
                  </a:lnTo>
                  <a:lnTo>
                    <a:pt x="92" y="106"/>
                  </a:lnTo>
                  <a:lnTo>
                    <a:pt x="75" y="117"/>
                  </a:lnTo>
                  <a:lnTo>
                    <a:pt x="54" y="125"/>
                  </a:lnTo>
                  <a:lnTo>
                    <a:pt x="29" y="131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98"/>
                  </a:lnTo>
                  <a:lnTo>
                    <a:pt x="7" y="86"/>
                  </a:lnTo>
                  <a:lnTo>
                    <a:pt x="13" y="71"/>
                  </a:lnTo>
                  <a:lnTo>
                    <a:pt x="19" y="58"/>
                  </a:lnTo>
                  <a:lnTo>
                    <a:pt x="27" y="44"/>
                  </a:lnTo>
                  <a:lnTo>
                    <a:pt x="39" y="32"/>
                  </a:lnTo>
                  <a:lnTo>
                    <a:pt x="52" y="20"/>
                  </a:lnTo>
                  <a:lnTo>
                    <a:pt x="68" y="11"/>
                  </a:lnTo>
                  <a:lnTo>
                    <a:pt x="88" y="4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42"/>
            <p:cNvSpPr>
              <a:spLocks/>
            </p:cNvSpPr>
            <p:nvPr/>
          </p:nvSpPr>
          <p:spPr bwMode="auto">
            <a:xfrm>
              <a:off x="5551488" y="2392363"/>
              <a:ext cx="201612" cy="19843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27" y="0"/>
                </a:cxn>
                <a:cxn ang="0">
                  <a:pos x="122" y="28"/>
                </a:cxn>
                <a:cxn ang="0">
                  <a:pos x="114" y="51"/>
                </a:cxn>
                <a:cxn ang="0">
                  <a:pos x="103" y="70"/>
                </a:cxn>
                <a:cxn ang="0">
                  <a:pos x="92" y="85"/>
                </a:cxn>
                <a:cxn ang="0">
                  <a:pos x="78" y="98"/>
                </a:cxn>
                <a:cxn ang="0">
                  <a:pos x="65" y="107"/>
                </a:cxn>
                <a:cxn ang="0">
                  <a:pos x="51" y="114"/>
                </a:cxn>
                <a:cxn ang="0">
                  <a:pos x="38" y="120"/>
                </a:cxn>
                <a:cxn ang="0">
                  <a:pos x="26" y="122"/>
                </a:cxn>
                <a:cxn ang="0">
                  <a:pos x="16" y="124"/>
                </a:cxn>
                <a:cxn ang="0">
                  <a:pos x="8" y="125"/>
                </a:cxn>
                <a:cxn ang="0">
                  <a:pos x="0" y="125"/>
                </a:cxn>
                <a:cxn ang="0">
                  <a:pos x="2" y="98"/>
                </a:cxn>
                <a:cxn ang="0">
                  <a:pos x="8" y="76"/>
                </a:cxn>
                <a:cxn ang="0">
                  <a:pos x="16" y="57"/>
                </a:cxn>
                <a:cxn ang="0">
                  <a:pos x="26" y="42"/>
                </a:cxn>
                <a:cxn ang="0">
                  <a:pos x="38" y="29"/>
                </a:cxn>
                <a:cxn ang="0">
                  <a:pos x="51" y="20"/>
                </a:cxn>
                <a:cxn ang="0">
                  <a:pos x="65" y="12"/>
                </a:cxn>
                <a:cxn ang="0">
                  <a:pos x="78" y="7"/>
                </a:cxn>
                <a:cxn ang="0">
                  <a:pos x="91" y="3"/>
                </a:cxn>
                <a:cxn ang="0">
                  <a:pos x="102" y="1"/>
                </a:cxn>
                <a:cxn ang="0">
                  <a:pos x="113" y="0"/>
                </a:cxn>
              </a:cxnLst>
              <a:rect l="0" t="0" r="r" b="b"/>
              <a:pathLst>
                <a:path w="127" h="125">
                  <a:moveTo>
                    <a:pt x="113" y="0"/>
                  </a:moveTo>
                  <a:lnTo>
                    <a:pt x="127" y="0"/>
                  </a:lnTo>
                  <a:lnTo>
                    <a:pt x="122" y="28"/>
                  </a:lnTo>
                  <a:lnTo>
                    <a:pt x="114" y="51"/>
                  </a:lnTo>
                  <a:lnTo>
                    <a:pt x="103" y="70"/>
                  </a:lnTo>
                  <a:lnTo>
                    <a:pt x="92" y="85"/>
                  </a:lnTo>
                  <a:lnTo>
                    <a:pt x="78" y="98"/>
                  </a:lnTo>
                  <a:lnTo>
                    <a:pt x="65" y="107"/>
                  </a:lnTo>
                  <a:lnTo>
                    <a:pt x="51" y="114"/>
                  </a:lnTo>
                  <a:lnTo>
                    <a:pt x="38" y="120"/>
                  </a:lnTo>
                  <a:lnTo>
                    <a:pt x="26" y="122"/>
                  </a:lnTo>
                  <a:lnTo>
                    <a:pt x="16" y="124"/>
                  </a:lnTo>
                  <a:lnTo>
                    <a:pt x="8" y="125"/>
                  </a:lnTo>
                  <a:lnTo>
                    <a:pt x="0" y="125"/>
                  </a:lnTo>
                  <a:lnTo>
                    <a:pt x="2" y="98"/>
                  </a:lnTo>
                  <a:lnTo>
                    <a:pt x="8" y="76"/>
                  </a:lnTo>
                  <a:lnTo>
                    <a:pt x="16" y="57"/>
                  </a:lnTo>
                  <a:lnTo>
                    <a:pt x="26" y="42"/>
                  </a:lnTo>
                  <a:lnTo>
                    <a:pt x="38" y="29"/>
                  </a:lnTo>
                  <a:lnTo>
                    <a:pt x="51" y="20"/>
                  </a:lnTo>
                  <a:lnTo>
                    <a:pt x="65" y="12"/>
                  </a:lnTo>
                  <a:lnTo>
                    <a:pt x="78" y="7"/>
                  </a:lnTo>
                  <a:lnTo>
                    <a:pt x="91" y="3"/>
                  </a:lnTo>
                  <a:lnTo>
                    <a:pt x="102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43"/>
            <p:cNvSpPr>
              <a:spLocks/>
            </p:cNvSpPr>
            <p:nvPr/>
          </p:nvSpPr>
          <p:spPr bwMode="auto">
            <a:xfrm>
              <a:off x="5681663" y="2720975"/>
              <a:ext cx="115887" cy="26670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6" y="1"/>
                </a:cxn>
                <a:cxn ang="0">
                  <a:pos x="40" y="4"/>
                </a:cxn>
                <a:cxn ang="0">
                  <a:pos x="45" y="9"/>
                </a:cxn>
                <a:cxn ang="0">
                  <a:pos x="51" y="17"/>
                </a:cxn>
                <a:cxn ang="0">
                  <a:pos x="58" y="25"/>
                </a:cxn>
                <a:cxn ang="0">
                  <a:pos x="64" y="36"/>
                </a:cxn>
                <a:cxn ang="0">
                  <a:pos x="69" y="49"/>
                </a:cxn>
                <a:cxn ang="0">
                  <a:pos x="72" y="65"/>
                </a:cxn>
                <a:cxn ang="0">
                  <a:pos x="73" y="81"/>
                </a:cxn>
                <a:cxn ang="0">
                  <a:pos x="70" y="100"/>
                </a:cxn>
                <a:cxn ang="0">
                  <a:pos x="64" y="121"/>
                </a:cxn>
                <a:cxn ang="0">
                  <a:pos x="52" y="143"/>
                </a:cxn>
                <a:cxn ang="0">
                  <a:pos x="36" y="168"/>
                </a:cxn>
                <a:cxn ang="0">
                  <a:pos x="35" y="167"/>
                </a:cxn>
                <a:cxn ang="0">
                  <a:pos x="31" y="163"/>
                </a:cxn>
                <a:cxn ang="0">
                  <a:pos x="26" y="158"/>
                </a:cxn>
                <a:cxn ang="0">
                  <a:pos x="20" y="151"/>
                </a:cxn>
                <a:cxn ang="0">
                  <a:pos x="14" y="143"/>
                </a:cxn>
                <a:cxn ang="0">
                  <a:pos x="9" y="131"/>
                </a:cxn>
                <a:cxn ang="0">
                  <a:pos x="4" y="118"/>
                </a:cxn>
                <a:cxn ang="0">
                  <a:pos x="2" y="103"/>
                </a:cxn>
                <a:cxn ang="0">
                  <a:pos x="0" y="86"/>
                </a:cxn>
                <a:cxn ang="0">
                  <a:pos x="3" y="68"/>
                </a:cxn>
                <a:cxn ang="0">
                  <a:pos x="9" y="47"/>
                </a:cxn>
                <a:cxn ang="0">
                  <a:pos x="19" y="24"/>
                </a:cxn>
                <a:cxn ang="0">
                  <a:pos x="35" y="0"/>
                </a:cxn>
              </a:cxnLst>
              <a:rect l="0" t="0" r="r" b="b"/>
              <a:pathLst>
                <a:path w="73" h="168">
                  <a:moveTo>
                    <a:pt x="35" y="0"/>
                  </a:moveTo>
                  <a:lnTo>
                    <a:pt x="36" y="1"/>
                  </a:lnTo>
                  <a:lnTo>
                    <a:pt x="40" y="4"/>
                  </a:lnTo>
                  <a:lnTo>
                    <a:pt x="45" y="9"/>
                  </a:lnTo>
                  <a:lnTo>
                    <a:pt x="51" y="17"/>
                  </a:lnTo>
                  <a:lnTo>
                    <a:pt x="58" y="25"/>
                  </a:lnTo>
                  <a:lnTo>
                    <a:pt x="64" y="36"/>
                  </a:lnTo>
                  <a:lnTo>
                    <a:pt x="69" y="49"/>
                  </a:lnTo>
                  <a:lnTo>
                    <a:pt x="72" y="65"/>
                  </a:lnTo>
                  <a:lnTo>
                    <a:pt x="73" y="81"/>
                  </a:lnTo>
                  <a:lnTo>
                    <a:pt x="70" y="100"/>
                  </a:lnTo>
                  <a:lnTo>
                    <a:pt x="64" y="121"/>
                  </a:lnTo>
                  <a:lnTo>
                    <a:pt x="52" y="143"/>
                  </a:lnTo>
                  <a:lnTo>
                    <a:pt x="36" y="168"/>
                  </a:lnTo>
                  <a:lnTo>
                    <a:pt x="35" y="167"/>
                  </a:lnTo>
                  <a:lnTo>
                    <a:pt x="31" y="163"/>
                  </a:lnTo>
                  <a:lnTo>
                    <a:pt x="26" y="158"/>
                  </a:lnTo>
                  <a:lnTo>
                    <a:pt x="20" y="151"/>
                  </a:lnTo>
                  <a:lnTo>
                    <a:pt x="14" y="143"/>
                  </a:lnTo>
                  <a:lnTo>
                    <a:pt x="9" y="131"/>
                  </a:lnTo>
                  <a:lnTo>
                    <a:pt x="4" y="118"/>
                  </a:lnTo>
                  <a:lnTo>
                    <a:pt x="2" y="103"/>
                  </a:lnTo>
                  <a:lnTo>
                    <a:pt x="0" y="86"/>
                  </a:lnTo>
                  <a:lnTo>
                    <a:pt x="3" y="68"/>
                  </a:lnTo>
                  <a:lnTo>
                    <a:pt x="9" y="47"/>
                  </a:lnTo>
                  <a:lnTo>
                    <a:pt x="19" y="2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44"/>
            <p:cNvSpPr>
              <a:spLocks/>
            </p:cNvSpPr>
            <p:nvPr/>
          </p:nvSpPr>
          <p:spPr bwMode="auto">
            <a:xfrm>
              <a:off x="5868988" y="2652713"/>
              <a:ext cx="311150" cy="304800"/>
            </a:xfrm>
            <a:custGeom>
              <a:avLst/>
              <a:gdLst/>
              <a:ahLst/>
              <a:cxnLst>
                <a:cxn ang="0">
                  <a:pos x="171" y="0"/>
                </a:cxn>
                <a:cxn ang="0">
                  <a:pos x="196" y="0"/>
                </a:cxn>
                <a:cxn ang="0">
                  <a:pos x="191" y="34"/>
                </a:cxn>
                <a:cxn ang="0">
                  <a:pos x="182" y="63"/>
                </a:cxn>
                <a:cxn ang="0">
                  <a:pos x="172" y="89"/>
                </a:cxn>
                <a:cxn ang="0">
                  <a:pos x="159" y="111"/>
                </a:cxn>
                <a:cxn ang="0">
                  <a:pos x="146" y="129"/>
                </a:cxn>
                <a:cxn ang="0">
                  <a:pos x="130" y="145"/>
                </a:cxn>
                <a:cxn ang="0">
                  <a:pos x="115" y="158"/>
                </a:cxn>
                <a:cxn ang="0">
                  <a:pos x="98" y="168"/>
                </a:cxn>
                <a:cxn ang="0">
                  <a:pos x="81" y="175"/>
                </a:cxn>
                <a:cxn ang="0">
                  <a:pos x="66" y="181"/>
                </a:cxn>
                <a:cxn ang="0">
                  <a:pos x="51" y="186"/>
                </a:cxn>
                <a:cxn ang="0">
                  <a:pos x="36" y="189"/>
                </a:cxn>
                <a:cxn ang="0">
                  <a:pos x="25" y="191"/>
                </a:cxn>
                <a:cxn ang="0">
                  <a:pos x="15" y="192"/>
                </a:cxn>
                <a:cxn ang="0">
                  <a:pos x="0" y="192"/>
                </a:cxn>
                <a:cxn ang="0">
                  <a:pos x="4" y="158"/>
                </a:cxn>
                <a:cxn ang="0">
                  <a:pos x="12" y="126"/>
                </a:cxn>
                <a:cxn ang="0">
                  <a:pos x="22" y="100"/>
                </a:cxn>
                <a:cxn ang="0">
                  <a:pos x="34" y="78"/>
                </a:cxn>
                <a:cxn ang="0">
                  <a:pos x="48" y="60"/>
                </a:cxn>
                <a:cxn ang="0">
                  <a:pos x="63" y="44"/>
                </a:cxn>
                <a:cxn ang="0">
                  <a:pos x="79" y="32"/>
                </a:cxn>
                <a:cxn ang="0">
                  <a:pos x="96" y="21"/>
                </a:cxn>
                <a:cxn ang="0">
                  <a:pos x="112" y="14"/>
                </a:cxn>
                <a:cxn ang="0">
                  <a:pos x="128" y="8"/>
                </a:cxn>
                <a:cxn ang="0">
                  <a:pos x="144" y="5"/>
                </a:cxn>
                <a:cxn ang="0">
                  <a:pos x="158" y="1"/>
                </a:cxn>
                <a:cxn ang="0">
                  <a:pos x="171" y="0"/>
                </a:cxn>
              </a:cxnLst>
              <a:rect l="0" t="0" r="r" b="b"/>
              <a:pathLst>
                <a:path w="196" h="192">
                  <a:moveTo>
                    <a:pt x="171" y="0"/>
                  </a:moveTo>
                  <a:lnTo>
                    <a:pt x="196" y="0"/>
                  </a:lnTo>
                  <a:lnTo>
                    <a:pt x="191" y="34"/>
                  </a:lnTo>
                  <a:lnTo>
                    <a:pt x="182" y="63"/>
                  </a:lnTo>
                  <a:lnTo>
                    <a:pt x="172" y="89"/>
                  </a:lnTo>
                  <a:lnTo>
                    <a:pt x="159" y="111"/>
                  </a:lnTo>
                  <a:lnTo>
                    <a:pt x="146" y="129"/>
                  </a:lnTo>
                  <a:lnTo>
                    <a:pt x="130" y="145"/>
                  </a:lnTo>
                  <a:lnTo>
                    <a:pt x="115" y="158"/>
                  </a:lnTo>
                  <a:lnTo>
                    <a:pt x="98" y="168"/>
                  </a:lnTo>
                  <a:lnTo>
                    <a:pt x="81" y="175"/>
                  </a:lnTo>
                  <a:lnTo>
                    <a:pt x="66" y="181"/>
                  </a:lnTo>
                  <a:lnTo>
                    <a:pt x="51" y="186"/>
                  </a:lnTo>
                  <a:lnTo>
                    <a:pt x="36" y="189"/>
                  </a:lnTo>
                  <a:lnTo>
                    <a:pt x="25" y="191"/>
                  </a:lnTo>
                  <a:lnTo>
                    <a:pt x="15" y="192"/>
                  </a:lnTo>
                  <a:lnTo>
                    <a:pt x="0" y="192"/>
                  </a:lnTo>
                  <a:lnTo>
                    <a:pt x="4" y="158"/>
                  </a:lnTo>
                  <a:lnTo>
                    <a:pt x="12" y="126"/>
                  </a:lnTo>
                  <a:lnTo>
                    <a:pt x="22" y="100"/>
                  </a:lnTo>
                  <a:lnTo>
                    <a:pt x="34" y="78"/>
                  </a:lnTo>
                  <a:lnTo>
                    <a:pt x="48" y="60"/>
                  </a:lnTo>
                  <a:lnTo>
                    <a:pt x="63" y="44"/>
                  </a:lnTo>
                  <a:lnTo>
                    <a:pt x="79" y="32"/>
                  </a:lnTo>
                  <a:lnTo>
                    <a:pt x="96" y="21"/>
                  </a:lnTo>
                  <a:lnTo>
                    <a:pt x="112" y="14"/>
                  </a:lnTo>
                  <a:lnTo>
                    <a:pt x="128" y="8"/>
                  </a:lnTo>
                  <a:lnTo>
                    <a:pt x="144" y="5"/>
                  </a:lnTo>
                  <a:lnTo>
                    <a:pt x="158" y="1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45"/>
            <p:cNvSpPr>
              <a:spLocks/>
            </p:cNvSpPr>
            <p:nvPr/>
          </p:nvSpPr>
          <p:spPr bwMode="auto">
            <a:xfrm>
              <a:off x="5888038" y="3101975"/>
              <a:ext cx="406400" cy="190500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46" y="3"/>
                </a:cxn>
                <a:cxn ang="0">
                  <a:pos x="167" y="7"/>
                </a:cxn>
                <a:cxn ang="0">
                  <a:pos x="187" y="14"/>
                </a:cxn>
                <a:cxn ang="0">
                  <a:pos x="203" y="22"/>
                </a:cxn>
                <a:cxn ang="0">
                  <a:pos x="218" y="31"/>
                </a:cxn>
                <a:cxn ang="0">
                  <a:pos x="232" y="40"/>
                </a:cxn>
                <a:cxn ang="0">
                  <a:pos x="242" y="48"/>
                </a:cxn>
                <a:cxn ang="0">
                  <a:pos x="249" y="55"/>
                </a:cxn>
                <a:cxn ang="0">
                  <a:pos x="256" y="61"/>
                </a:cxn>
                <a:cxn ang="0">
                  <a:pos x="231" y="84"/>
                </a:cxn>
                <a:cxn ang="0">
                  <a:pos x="207" y="101"/>
                </a:cxn>
                <a:cxn ang="0">
                  <a:pos x="182" y="112"/>
                </a:cxn>
                <a:cxn ang="0">
                  <a:pos x="159" y="118"/>
                </a:cxn>
                <a:cxn ang="0">
                  <a:pos x="135" y="120"/>
                </a:cxn>
                <a:cxn ang="0">
                  <a:pos x="113" y="118"/>
                </a:cxn>
                <a:cxn ang="0">
                  <a:pos x="92" y="113"/>
                </a:cxn>
                <a:cxn ang="0">
                  <a:pos x="72" y="107"/>
                </a:cxn>
                <a:cxn ang="0">
                  <a:pos x="55" y="98"/>
                </a:cxn>
                <a:cxn ang="0">
                  <a:pos x="39" y="89"/>
                </a:cxn>
                <a:cxn ang="0">
                  <a:pos x="26" y="81"/>
                </a:cxn>
                <a:cxn ang="0">
                  <a:pos x="14" y="72"/>
                </a:cxn>
                <a:cxn ang="0">
                  <a:pos x="7" y="65"/>
                </a:cxn>
                <a:cxn ang="0">
                  <a:pos x="2" y="61"/>
                </a:cxn>
                <a:cxn ang="0">
                  <a:pos x="0" y="59"/>
                </a:cxn>
                <a:cxn ang="0">
                  <a:pos x="26" y="36"/>
                </a:cxn>
                <a:cxn ang="0">
                  <a:pos x="52" y="19"/>
                </a:cxn>
                <a:cxn ang="0">
                  <a:pos x="77" y="8"/>
                </a:cxn>
                <a:cxn ang="0">
                  <a:pos x="101" y="3"/>
                </a:cxn>
                <a:cxn ang="0">
                  <a:pos x="124" y="0"/>
                </a:cxn>
              </a:cxnLst>
              <a:rect l="0" t="0" r="r" b="b"/>
              <a:pathLst>
                <a:path w="256" h="120">
                  <a:moveTo>
                    <a:pt x="124" y="0"/>
                  </a:moveTo>
                  <a:lnTo>
                    <a:pt x="146" y="3"/>
                  </a:lnTo>
                  <a:lnTo>
                    <a:pt x="167" y="7"/>
                  </a:lnTo>
                  <a:lnTo>
                    <a:pt x="187" y="14"/>
                  </a:lnTo>
                  <a:lnTo>
                    <a:pt x="203" y="22"/>
                  </a:lnTo>
                  <a:lnTo>
                    <a:pt x="218" y="31"/>
                  </a:lnTo>
                  <a:lnTo>
                    <a:pt x="232" y="40"/>
                  </a:lnTo>
                  <a:lnTo>
                    <a:pt x="242" y="48"/>
                  </a:lnTo>
                  <a:lnTo>
                    <a:pt x="249" y="55"/>
                  </a:lnTo>
                  <a:lnTo>
                    <a:pt x="256" y="61"/>
                  </a:lnTo>
                  <a:lnTo>
                    <a:pt x="231" y="84"/>
                  </a:lnTo>
                  <a:lnTo>
                    <a:pt x="207" y="101"/>
                  </a:lnTo>
                  <a:lnTo>
                    <a:pt x="182" y="112"/>
                  </a:lnTo>
                  <a:lnTo>
                    <a:pt x="159" y="118"/>
                  </a:lnTo>
                  <a:lnTo>
                    <a:pt x="135" y="120"/>
                  </a:lnTo>
                  <a:lnTo>
                    <a:pt x="113" y="118"/>
                  </a:lnTo>
                  <a:lnTo>
                    <a:pt x="92" y="113"/>
                  </a:lnTo>
                  <a:lnTo>
                    <a:pt x="72" y="107"/>
                  </a:lnTo>
                  <a:lnTo>
                    <a:pt x="55" y="98"/>
                  </a:lnTo>
                  <a:lnTo>
                    <a:pt x="39" y="89"/>
                  </a:lnTo>
                  <a:lnTo>
                    <a:pt x="26" y="81"/>
                  </a:lnTo>
                  <a:lnTo>
                    <a:pt x="14" y="72"/>
                  </a:lnTo>
                  <a:lnTo>
                    <a:pt x="7" y="65"/>
                  </a:lnTo>
                  <a:lnTo>
                    <a:pt x="2" y="61"/>
                  </a:lnTo>
                  <a:lnTo>
                    <a:pt x="0" y="59"/>
                  </a:lnTo>
                  <a:lnTo>
                    <a:pt x="26" y="36"/>
                  </a:lnTo>
                  <a:lnTo>
                    <a:pt x="52" y="19"/>
                  </a:lnTo>
                  <a:lnTo>
                    <a:pt x="77" y="8"/>
                  </a:lnTo>
                  <a:lnTo>
                    <a:pt x="101" y="3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6"/>
            <p:cNvSpPr>
              <a:spLocks/>
            </p:cNvSpPr>
            <p:nvPr/>
          </p:nvSpPr>
          <p:spPr bwMode="auto">
            <a:xfrm>
              <a:off x="5721350" y="3268663"/>
              <a:ext cx="131762" cy="26035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8" y="6"/>
                </a:cxn>
                <a:cxn ang="0">
                  <a:pos x="55" y="13"/>
                </a:cxn>
                <a:cxn ang="0">
                  <a:pos x="63" y="23"/>
                </a:cxn>
                <a:cxn ang="0">
                  <a:pos x="70" y="35"/>
                </a:cxn>
                <a:cxn ang="0">
                  <a:pos x="76" y="49"/>
                </a:cxn>
                <a:cxn ang="0">
                  <a:pos x="81" y="65"/>
                </a:cxn>
                <a:cxn ang="0">
                  <a:pos x="83" y="83"/>
                </a:cxn>
                <a:cxn ang="0">
                  <a:pos x="81" y="101"/>
                </a:cxn>
                <a:cxn ang="0">
                  <a:pos x="74" y="121"/>
                </a:cxn>
                <a:cxn ang="0">
                  <a:pos x="61" y="142"/>
                </a:cxn>
                <a:cxn ang="0">
                  <a:pos x="42" y="164"/>
                </a:cxn>
                <a:cxn ang="0">
                  <a:pos x="41" y="163"/>
                </a:cxn>
                <a:cxn ang="0">
                  <a:pos x="37" y="160"/>
                </a:cxn>
                <a:cxn ang="0">
                  <a:pos x="31" y="155"/>
                </a:cxn>
                <a:cxn ang="0">
                  <a:pos x="23" y="146"/>
                </a:cxn>
                <a:cxn ang="0">
                  <a:pos x="16" y="137"/>
                </a:cxn>
                <a:cxn ang="0">
                  <a:pos x="10" y="125"/>
                </a:cxn>
                <a:cxn ang="0">
                  <a:pos x="4" y="113"/>
                </a:cxn>
                <a:cxn ang="0">
                  <a:pos x="0" y="98"/>
                </a:cxn>
                <a:cxn ang="0">
                  <a:pos x="0" y="82"/>
                </a:cxn>
                <a:cxn ang="0">
                  <a:pos x="4" y="63"/>
                </a:cxn>
                <a:cxn ang="0">
                  <a:pos x="11" y="43"/>
                </a:cxn>
                <a:cxn ang="0">
                  <a:pos x="23" y="22"/>
                </a:cxn>
                <a:cxn ang="0">
                  <a:pos x="42" y="0"/>
                </a:cxn>
              </a:cxnLst>
              <a:rect l="0" t="0" r="r" b="b"/>
              <a:pathLst>
                <a:path w="83" h="164">
                  <a:moveTo>
                    <a:pt x="42" y="0"/>
                  </a:moveTo>
                  <a:lnTo>
                    <a:pt x="48" y="6"/>
                  </a:lnTo>
                  <a:lnTo>
                    <a:pt x="55" y="13"/>
                  </a:lnTo>
                  <a:lnTo>
                    <a:pt x="63" y="23"/>
                  </a:lnTo>
                  <a:lnTo>
                    <a:pt x="70" y="35"/>
                  </a:lnTo>
                  <a:lnTo>
                    <a:pt x="76" y="49"/>
                  </a:lnTo>
                  <a:lnTo>
                    <a:pt x="81" y="65"/>
                  </a:lnTo>
                  <a:lnTo>
                    <a:pt x="83" y="83"/>
                  </a:lnTo>
                  <a:lnTo>
                    <a:pt x="81" y="101"/>
                  </a:lnTo>
                  <a:lnTo>
                    <a:pt x="74" y="121"/>
                  </a:lnTo>
                  <a:lnTo>
                    <a:pt x="61" y="142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37" y="160"/>
                  </a:lnTo>
                  <a:lnTo>
                    <a:pt x="31" y="155"/>
                  </a:lnTo>
                  <a:lnTo>
                    <a:pt x="23" y="146"/>
                  </a:lnTo>
                  <a:lnTo>
                    <a:pt x="16" y="137"/>
                  </a:lnTo>
                  <a:lnTo>
                    <a:pt x="10" y="125"/>
                  </a:lnTo>
                  <a:lnTo>
                    <a:pt x="4" y="113"/>
                  </a:lnTo>
                  <a:lnTo>
                    <a:pt x="0" y="98"/>
                  </a:lnTo>
                  <a:lnTo>
                    <a:pt x="0" y="82"/>
                  </a:lnTo>
                  <a:lnTo>
                    <a:pt x="4" y="63"/>
                  </a:lnTo>
                  <a:lnTo>
                    <a:pt x="11" y="43"/>
                  </a:lnTo>
                  <a:lnTo>
                    <a:pt x="23" y="22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0" name="Group 321"/>
          <p:cNvGrpSpPr/>
          <p:nvPr/>
        </p:nvGrpSpPr>
        <p:grpSpPr>
          <a:xfrm>
            <a:off x="10485026" y="1711424"/>
            <a:ext cx="1087391" cy="1399570"/>
            <a:chOff x="4646613" y="2024063"/>
            <a:chExt cx="1647825" cy="2120900"/>
          </a:xfrm>
          <a:solidFill>
            <a:schemeClr val="accent5"/>
          </a:solidFill>
        </p:grpSpPr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5437188" y="2516188"/>
              <a:ext cx="65087" cy="1628775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1" y="3"/>
                </a:cxn>
                <a:cxn ang="0">
                  <a:pos x="38" y="10"/>
                </a:cxn>
                <a:cxn ang="0">
                  <a:pos x="41" y="21"/>
                </a:cxn>
                <a:cxn ang="0">
                  <a:pos x="41" y="1006"/>
                </a:cxn>
                <a:cxn ang="0">
                  <a:pos x="38" y="1016"/>
                </a:cxn>
                <a:cxn ang="0">
                  <a:pos x="31" y="1023"/>
                </a:cxn>
                <a:cxn ang="0">
                  <a:pos x="21" y="1026"/>
                </a:cxn>
                <a:cxn ang="0">
                  <a:pos x="11" y="1023"/>
                </a:cxn>
                <a:cxn ang="0">
                  <a:pos x="4" y="1016"/>
                </a:cxn>
                <a:cxn ang="0">
                  <a:pos x="0" y="1006"/>
                </a:cxn>
                <a:cxn ang="0">
                  <a:pos x="0" y="21"/>
                </a:cxn>
                <a:cxn ang="0">
                  <a:pos x="4" y="10"/>
                </a:cxn>
                <a:cxn ang="0">
                  <a:pos x="11" y="3"/>
                </a:cxn>
                <a:cxn ang="0">
                  <a:pos x="21" y="0"/>
                </a:cxn>
              </a:cxnLst>
              <a:rect l="0" t="0" r="r" b="b"/>
              <a:pathLst>
                <a:path w="41" h="1026">
                  <a:moveTo>
                    <a:pt x="21" y="0"/>
                  </a:moveTo>
                  <a:lnTo>
                    <a:pt x="31" y="3"/>
                  </a:lnTo>
                  <a:lnTo>
                    <a:pt x="38" y="10"/>
                  </a:lnTo>
                  <a:lnTo>
                    <a:pt x="41" y="21"/>
                  </a:lnTo>
                  <a:lnTo>
                    <a:pt x="41" y="1006"/>
                  </a:lnTo>
                  <a:lnTo>
                    <a:pt x="38" y="1016"/>
                  </a:lnTo>
                  <a:lnTo>
                    <a:pt x="31" y="1023"/>
                  </a:lnTo>
                  <a:lnTo>
                    <a:pt x="21" y="1026"/>
                  </a:lnTo>
                  <a:lnTo>
                    <a:pt x="11" y="1023"/>
                  </a:lnTo>
                  <a:lnTo>
                    <a:pt x="4" y="1016"/>
                  </a:lnTo>
                  <a:lnTo>
                    <a:pt x="0" y="1006"/>
                  </a:lnTo>
                  <a:lnTo>
                    <a:pt x="0" y="21"/>
                  </a:lnTo>
                  <a:lnTo>
                    <a:pt x="4" y="10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4965700" y="3233738"/>
              <a:ext cx="504825" cy="47783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6" y="1"/>
                </a:cxn>
                <a:cxn ang="0">
                  <a:pos x="32" y="4"/>
                </a:cxn>
                <a:cxn ang="0">
                  <a:pos x="312" y="268"/>
                </a:cxn>
                <a:cxn ang="0">
                  <a:pos x="316" y="274"/>
                </a:cxn>
                <a:cxn ang="0">
                  <a:pos x="318" y="282"/>
                </a:cxn>
                <a:cxn ang="0">
                  <a:pos x="317" y="289"/>
                </a:cxn>
                <a:cxn ang="0">
                  <a:pos x="313" y="295"/>
                </a:cxn>
                <a:cxn ang="0">
                  <a:pos x="307" y="299"/>
                </a:cxn>
                <a:cxn ang="0">
                  <a:pos x="300" y="301"/>
                </a:cxn>
                <a:cxn ang="0">
                  <a:pos x="292" y="300"/>
                </a:cxn>
                <a:cxn ang="0">
                  <a:pos x="286" y="296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1" y="11"/>
                </a:cxn>
                <a:cxn ang="0">
                  <a:pos x="5" y="5"/>
                </a:cxn>
                <a:cxn ang="0">
                  <a:pos x="11" y="1"/>
                </a:cxn>
                <a:cxn ang="0">
                  <a:pos x="19" y="0"/>
                </a:cxn>
              </a:cxnLst>
              <a:rect l="0" t="0" r="r" b="b"/>
              <a:pathLst>
                <a:path w="318" h="301">
                  <a:moveTo>
                    <a:pt x="19" y="0"/>
                  </a:moveTo>
                  <a:lnTo>
                    <a:pt x="26" y="1"/>
                  </a:lnTo>
                  <a:lnTo>
                    <a:pt x="32" y="4"/>
                  </a:lnTo>
                  <a:lnTo>
                    <a:pt x="312" y="268"/>
                  </a:lnTo>
                  <a:lnTo>
                    <a:pt x="316" y="274"/>
                  </a:lnTo>
                  <a:lnTo>
                    <a:pt x="318" y="282"/>
                  </a:lnTo>
                  <a:lnTo>
                    <a:pt x="317" y="289"/>
                  </a:lnTo>
                  <a:lnTo>
                    <a:pt x="313" y="295"/>
                  </a:lnTo>
                  <a:lnTo>
                    <a:pt x="307" y="299"/>
                  </a:lnTo>
                  <a:lnTo>
                    <a:pt x="300" y="301"/>
                  </a:lnTo>
                  <a:lnTo>
                    <a:pt x="292" y="300"/>
                  </a:lnTo>
                  <a:lnTo>
                    <a:pt x="286" y="296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4943475" y="3375025"/>
              <a:ext cx="228600" cy="539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27" y="0"/>
                </a:cxn>
                <a:cxn ang="0">
                  <a:pos x="136" y="2"/>
                </a:cxn>
                <a:cxn ang="0">
                  <a:pos x="142" y="8"/>
                </a:cxn>
                <a:cxn ang="0">
                  <a:pos x="144" y="18"/>
                </a:cxn>
                <a:cxn ang="0">
                  <a:pos x="142" y="26"/>
                </a:cxn>
                <a:cxn ang="0">
                  <a:pos x="136" y="32"/>
                </a:cxn>
                <a:cxn ang="0">
                  <a:pos x="127" y="34"/>
                </a:cxn>
                <a:cxn ang="0">
                  <a:pos x="18" y="34"/>
                </a:cxn>
                <a:cxn ang="0">
                  <a:pos x="10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2" y="8"/>
                </a:cxn>
                <a:cxn ang="0">
                  <a:pos x="10" y="2"/>
                </a:cxn>
                <a:cxn ang="0">
                  <a:pos x="18" y="0"/>
                </a:cxn>
              </a:cxnLst>
              <a:rect l="0" t="0" r="r" b="b"/>
              <a:pathLst>
                <a:path w="144" h="34">
                  <a:moveTo>
                    <a:pt x="18" y="0"/>
                  </a:moveTo>
                  <a:lnTo>
                    <a:pt x="127" y="0"/>
                  </a:lnTo>
                  <a:lnTo>
                    <a:pt x="136" y="2"/>
                  </a:lnTo>
                  <a:lnTo>
                    <a:pt x="142" y="8"/>
                  </a:lnTo>
                  <a:lnTo>
                    <a:pt x="144" y="18"/>
                  </a:lnTo>
                  <a:lnTo>
                    <a:pt x="142" y="26"/>
                  </a:lnTo>
                  <a:lnTo>
                    <a:pt x="136" y="32"/>
                  </a:lnTo>
                  <a:lnTo>
                    <a:pt x="127" y="34"/>
                  </a:lnTo>
                  <a:lnTo>
                    <a:pt x="18" y="34"/>
                  </a:lnTo>
                  <a:lnTo>
                    <a:pt x="10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2" y="8"/>
                  </a:lnTo>
                  <a:lnTo>
                    <a:pt x="10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5462588" y="3009900"/>
              <a:ext cx="369887" cy="361950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21" y="0"/>
                </a:cxn>
                <a:cxn ang="0">
                  <a:pos x="229" y="4"/>
                </a:cxn>
                <a:cxn ang="0">
                  <a:pos x="233" y="12"/>
                </a:cxn>
                <a:cxn ang="0">
                  <a:pos x="233" y="20"/>
                </a:cxn>
                <a:cxn ang="0">
                  <a:pos x="228" y="28"/>
                </a:cxn>
                <a:cxn ang="0">
                  <a:pos x="28" y="223"/>
                </a:cxn>
                <a:cxn ang="0">
                  <a:pos x="23" y="227"/>
                </a:cxn>
                <a:cxn ang="0">
                  <a:pos x="17" y="228"/>
                </a:cxn>
                <a:cxn ang="0">
                  <a:pos x="10" y="227"/>
                </a:cxn>
                <a:cxn ang="0">
                  <a:pos x="4" y="223"/>
                </a:cxn>
                <a:cxn ang="0">
                  <a:pos x="0" y="216"/>
                </a:cxn>
                <a:cxn ang="0">
                  <a:pos x="0" y="207"/>
                </a:cxn>
                <a:cxn ang="0">
                  <a:pos x="5" y="200"/>
                </a:cxn>
                <a:cxn ang="0">
                  <a:pos x="205" y="4"/>
                </a:cxn>
                <a:cxn ang="0">
                  <a:pos x="212" y="0"/>
                </a:cxn>
              </a:cxnLst>
              <a:rect l="0" t="0" r="r" b="b"/>
              <a:pathLst>
                <a:path w="233" h="228">
                  <a:moveTo>
                    <a:pt x="212" y="0"/>
                  </a:moveTo>
                  <a:lnTo>
                    <a:pt x="221" y="0"/>
                  </a:lnTo>
                  <a:lnTo>
                    <a:pt x="229" y="4"/>
                  </a:lnTo>
                  <a:lnTo>
                    <a:pt x="233" y="12"/>
                  </a:lnTo>
                  <a:lnTo>
                    <a:pt x="233" y="20"/>
                  </a:lnTo>
                  <a:lnTo>
                    <a:pt x="228" y="28"/>
                  </a:lnTo>
                  <a:lnTo>
                    <a:pt x="28" y="223"/>
                  </a:lnTo>
                  <a:lnTo>
                    <a:pt x="23" y="227"/>
                  </a:lnTo>
                  <a:lnTo>
                    <a:pt x="17" y="228"/>
                  </a:lnTo>
                  <a:lnTo>
                    <a:pt x="10" y="227"/>
                  </a:lnTo>
                  <a:lnTo>
                    <a:pt x="4" y="223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5" y="200"/>
                  </a:lnTo>
                  <a:lnTo>
                    <a:pt x="205" y="4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8"/>
            <p:cNvSpPr>
              <a:spLocks/>
            </p:cNvSpPr>
            <p:nvPr/>
          </p:nvSpPr>
          <p:spPr bwMode="auto">
            <a:xfrm>
              <a:off x="5637213" y="3171825"/>
              <a:ext cx="185737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02" y="0"/>
                </a:cxn>
                <a:cxn ang="0">
                  <a:pos x="108" y="1"/>
                </a:cxn>
                <a:cxn ang="0">
                  <a:pos x="111" y="3"/>
                </a:cxn>
                <a:cxn ang="0">
                  <a:pos x="114" y="6"/>
                </a:cxn>
                <a:cxn ang="0">
                  <a:pos x="116" y="10"/>
                </a:cxn>
                <a:cxn ang="0">
                  <a:pos x="117" y="15"/>
                </a:cxn>
                <a:cxn ang="0">
                  <a:pos x="117" y="19"/>
                </a:cxn>
                <a:cxn ang="0">
                  <a:pos x="115" y="22"/>
                </a:cxn>
                <a:cxn ang="0">
                  <a:pos x="113" y="26"/>
                </a:cxn>
                <a:cxn ang="0">
                  <a:pos x="110" y="28"/>
                </a:cxn>
                <a:cxn ang="0">
                  <a:pos x="107" y="29"/>
                </a:cxn>
                <a:cxn ang="0">
                  <a:pos x="102" y="30"/>
                </a:cxn>
                <a:cxn ang="0">
                  <a:pos x="16" y="30"/>
                </a:cxn>
                <a:cxn ang="0">
                  <a:pos x="11" y="29"/>
                </a:cxn>
                <a:cxn ang="0">
                  <a:pos x="7" y="27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5"/>
                </a:cxn>
                <a:cxn ang="0">
                  <a:pos x="1" y="11"/>
                </a:cxn>
                <a:cxn ang="0">
                  <a:pos x="2" y="7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2" y="0"/>
                </a:cxn>
              </a:cxnLst>
              <a:rect l="0" t="0" r="r" b="b"/>
              <a:pathLst>
                <a:path w="117" h="30">
                  <a:moveTo>
                    <a:pt x="12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1" y="3"/>
                  </a:lnTo>
                  <a:lnTo>
                    <a:pt x="114" y="6"/>
                  </a:lnTo>
                  <a:lnTo>
                    <a:pt x="116" y="10"/>
                  </a:lnTo>
                  <a:lnTo>
                    <a:pt x="117" y="15"/>
                  </a:lnTo>
                  <a:lnTo>
                    <a:pt x="117" y="19"/>
                  </a:lnTo>
                  <a:lnTo>
                    <a:pt x="115" y="22"/>
                  </a:lnTo>
                  <a:lnTo>
                    <a:pt x="113" y="26"/>
                  </a:lnTo>
                  <a:lnTo>
                    <a:pt x="110" y="28"/>
                  </a:lnTo>
                  <a:lnTo>
                    <a:pt x="107" y="29"/>
                  </a:lnTo>
                  <a:lnTo>
                    <a:pt x="102" y="30"/>
                  </a:lnTo>
                  <a:lnTo>
                    <a:pt x="16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2" y="7"/>
                  </a:lnTo>
                  <a:lnTo>
                    <a:pt x="5" y="4"/>
                  </a:lnTo>
                  <a:lnTo>
                    <a:pt x="9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22"/>
            <p:cNvSpPr>
              <a:spLocks/>
            </p:cNvSpPr>
            <p:nvPr/>
          </p:nvSpPr>
          <p:spPr bwMode="auto">
            <a:xfrm>
              <a:off x="5273675" y="2693988"/>
              <a:ext cx="214312" cy="21907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1" y="0"/>
                </a:cxn>
                <a:cxn ang="0">
                  <a:pos x="29" y="5"/>
                </a:cxn>
                <a:cxn ang="0">
                  <a:pos x="131" y="110"/>
                </a:cxn>
                <a:cxn ang="0">
                  <a:pos x="135" y="118"/>
                </a:cxn>
                <a:cxn ang="0">
                  <a:pos x="135" y="126"/>
                </a:cxn>
                <a:cxn ang="0">
                  <a:pos x="131" y="134"/>
                </a:cxn>
                <a:cxn ang="0">
                  <a:pos x="123" y="138"/>
                </a:cxn>
                <a:cxn ang="0">
                  <a:pos x="115" y="138"/>
                </a:cxn>
                <a:cxn ang="0">
                  <a:pos x="108" y="133"/>
                </a:cxn>
                <a:cxn ang="0">
                  <a:pos x="6" y="27"/>
                </a:cxn>
                <a:cxn ang="0">
                  <a:pos x="1" y="22"/>
                </a:cxn>
                <a:cxn ang="0">
                  <a:pos x="0" y="16"/>
                </a:cxn>
                <a:cxn ang="0">
                  <a:pos x="1" y="10"/>
                </a:cxn>
                <a:cxn ang="0">
                  <a:pos x="6" y="5"/>
                </a:cxn>
                <a:cxn ang="0">
                  <a:pos x="13" y="0"/>
                </a:cxn>
              </a:cxnLst>
              <a:rect l="0" t="0" r="r" b="b"/>
              <a:pathLst>
                <a:path w="135" h="138">
                  <a:moveTo>
                    <a:pt x="13" y="0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131" y="110"/>
                  </a:lnTo>
                  <a:lnTo>
                    <a:pt x="135" y="118"/>
                  </a:lnTo>
                  <a:lnTo>
                    <a:pt x="135" y="126"/>
                  </a:lnTo>
                  <a:lnTo>
                    <a:pt x="131" y="134"/>
                  </a:lnTo>
                  <a:lnTo>
                    <a:pt x="123" y="138"/>
                  </a:lnTo>
                  <a:lnTo>
                    <a:pt x="115" y="138"/>
                  </a:lnTo>
                  <a:lnTo>
                    <a:pt x="108" y="133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6" y="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23"/>
            <p:cNvSpPr>
              <a:spLocks/>
            </p:cNvSpPr>
            <p:nvPr/>
          </p:nvSpPr>
          <p:spPr bwMode="auto">
            <a:xfrm>
              <a:off x="5365750" y="2024063"/>
              <a:ext cx="212725" cy="461963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70" y="1"/>
                </a:cxn>
                <a:cxn ang="0">
                  <a:pos x="75" y="6"/>
                </a:cxn>
                <a:cxn ang="0">
                  <a:pos x="81" y="13"/>
                </a:cxn>
                <a:cxn ang="0">
                  <a:pos x="89" y="24"/>
                </a:cxn>
                <a:cxn ang="0">
                  <a:pos x="97" y="36"/>
                </a:cxn>
                <a:cxn ang="0">
                  <a:pos x="107" y="51"/>
                </a:cxn>
                <a:cxn ang="0">
                  <a:pos x="116" y="67"/>
                </a:cxn>
                <a:cxn ang="0">
                  <a:pos x="123" y="86"/>
                </a:cxn>
                <a:cxn ang="0">
                  <a:pos x="130" y="107"/>
                </a:cxn>
                <a:cxn ang="0">
                  <a:pos x="133" y="130"/>
                </a:cxn>
                <a:cxn ang="0">
                  <a:pos x="134" y="154"/>
                </a:cxn>
                <a:cxn ang="0">
                  <a:pos x="131" y="180"/>
                </a:cxn>
                <a:cxn ang="0">
                  <a:pos x="123" y="206"/>
                </a:cxn>
                <a:cxn ang="0">
                  <a:pos x="111" y="234"/>
                </a:cxn>
                <a:cxn ang="0">
                  <a:pos x="93" y="262"/>
                </a:cxn>
                <a:cxn ang="0">
                  <a:pos x="69" y="291"/>
                </a:cxn>
                <a:cxn ang="0">
                  <a:pos x="63" y="285"/>
                </a:cxn>
                <a:cxn ang="0">
                  <a:pos x="56" y="277"/>
                </a:cxn>
                <a:cxn ang="0">
                  <a:pos x="48" y="266"/>
                </a:cxn>
                <a:cxn ang="0">
                  <a:pos x="38" y="253"/>
                </a:cxn>
                <a:cxn ang="0">
                  <a:pos x="28" y="237"/>
                </a:cxn>
                <a:cxn ang="0">
                  <a:pos x="18" y="219"/>
                </a:cxn>
                <a:cxn ang="0">
                  <a:pos x="10" y="200"/>
                </a:cxn>
                <a:cxn ang="0">
                  <a:pos x="4" y="178"/>
                </a:cxn>
                <a:cxn ang="0">
                  <a:pos x="0" y="155"/>
                </a:cxn>
                <a:cxn ang="0">
                  <a:pos x="0" y="131"/>
                </a:cxn>
                <a:cxn ang="0">
                  <a:pos x="3" y="106"/>
                </a:cxn>
                <a:cxn ang="0">
                  <a:pos x="10" y="80"/>
                </a:cxn>
                <a:cxn ang="0">
                  <a:pos x="24" y="54"/>
                </a:cxn>
                <a:cxn ang="0">
                  <a:pos x="42" y="27"/>
                </a:cxn>
                <a:cxn ang="0">
                  <a:pos x="68" y="0"/>
                </a:cxn>
              </a:cxnLst>
              <a:rect l="0" t="0" r="r" b="b"/>
              <a:pathLst>
                <a:path w="134" h="291">
                  <a:moveTo>
                    <a:pt x="68" y="0"/>
                  </a:moveTo>
                  <a:lnTo>
                    <a:pt x="70" y="1"/>
                  </a:lnTo>
                  <a:lnTo>
                    <a:pt x="75" y="6"/>
                  </a:lnTo>
                  <a:lnTo>
                    <a:pt x="81" y="13"/>
                  </a:lnTo>
                  <a:lnTo>
                    <a:pt x="89" y="24"/>
                  </a:lnTo>
                  <a:lnTo>
                    <a:pt x="97" y="36"/>
                  </a:lnTo>
                  <a:lnTo>
                    <a:pt x="107" y="51"/>
                  </a:lnTo>
                  <a:lnTo>
                    <a:pt x="116" y="67"/>
                  </a:lnTo>
                  <a:lnTo>
                    <a:pt x="123" y="86"/>
                  </a:lnTo>
                  <a:lnTo>
                    <a:pt x="130" y="107"/>
                  </a:lnTo>
                  <a:lnTo>
                    <a:pt x="133" y="130"/>
                  </a:lnTo>
                  <a:lnTo>
                    <a:pt x="134" y="154"/>
                  </a:lnTo>
                  <a:lnTo>
                    <a:pt x="131" y="180"/>
                  </a:lnTo>
                  <a:lnTo>
                    <a:pt x="123" y="206"/>
                  </a:lnTo>
                  <a:lnTo>
                    <a:pt x="111" y="234"/>
                  </a:lnTo>
                  <a:lnTo>
                    <a:pt x="93" y="262"/>
                  </a:lnTo>
                  <a:lnTo>
                    <a:pt x="69" y="291"/>
                  </a:lnTo>
                  <a:lnTo>
                    <a:pt x="63" y="285"/>
                  </a:lnTo>
                  <a:lnTo>
                    <a:pt x="56" y="277"/>
                  </a:lnTo>
                  <a:lnTo>
                    <a:pt x="48" y="266"/>
                  </a:lnTo>
                  <a:lnTo>
                    <a:pt x="38" y="253"/>
                  </a:lnTo>
                  <a:lnTo>
                    <a:pt x="28" y="237"/>
                  </a:lnTo>
                  <a:lnTo>
                    <a:pt x="18" y="219"/>
                  </a:lnTo>
                  <a:lnTo>
                    <a:pt x="10" y="200"/>
                  </a:lnTo>
                  <a:lnTo>
                    <a:pt x="4" y="178"/>
                  </a:lnTo>
                  <a:lnTo>
                    <a:pt x="0" y="155"/>
                  </a:lnTo>
                  <a:lnTo>
                    <a:pt x="0" y="131"/>
                  </a:lnTo>
                  <a:lnTo>
                    <a:pt x="3" y="106"/>
                  </a:lnTo>
                  <a:lnTo>
                    <a:pt x="10" y="80"/>
                  </a:lnTo>
                  <a:lnTo>
                    <a:pt x="24" y="54"/>
                  </a:lnTo>
                  <a:lnTo>
                    <a:pt x="42" y="27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6"/>
            <p:cNvSpPr>
              <a:spLocks/>
            </p:cNvSpPr>
            <p:nvPr/>
          </p:nvSpPr>
          <p:spPr bwMode="auto">
            <a:xfrm>
              <a:off x="5014913" y="2452688"/>
              <a:ext cx="249237" cy="24288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9" y="4"/>
                </a:cxn>
                <a:cxn ang="0">
                  <a:pos x="69" y="10"/>
                </a:cxn>
                <a:cxn ang="0">
                  <a:pos x="86" y="19"/>
                </a:cxn>
                <a:cxn ang="0">
                  <a:pos x="101" y="31"/>
                </a:cxn>
                <a:cxn ang="0">
                  <a:pos x="113" y="43"/>
                </a:cxn>
                <a:cxn ang="0">
                  <a:pos x="125" y="58"/>
                </a:cxn>
                <a:cxn ang="0">
                  <a:pos x="133" y="72"/>
                </a:cxn>
                <a:cxn ang="0">
                  <a:pos x="141" y="87"/>
                </a:cxn>
                <a:cxn ang="0">
                  <a:pos x="146" y="101"/>
                </a:cxn>
                <a:cxn ang="0">
                  <a:pos x="150" y="115"/>
                </a:cxn>
                <a:cxn ang="0">
                  <a:pos x="153" y="127"/>
                </a:cxn>
                <a:cxn ang="0">
                  <a:pos x="155" y="138"/>
                </a:cxn>
                <a:cxn ang="0">
                  <a:pos x="156" y="146"/>
                </a:cxn>
                <a:cxn ang="0">
                  <a:pos x="157" y="151"/>
                </a:cxn>
                <a:cxn ang="0">
                  <a:pos x="157" y="153"/>
                </a:cxn>
                <a:cxn ang="0">
                  <a:pos x="127" y="150"/>
                </a:cxn>
                <a:cxn ang="0">
                  <a:pos x="102" y="144"/>
                </a:cxn>
                <a:cxn ang="0">
                  <a:pos x="80" y="136"/>
                </a:cxn>
                <a:cxn ang="0">
                  <a:pos x="61" y="124"/>
                </a:cxn>
                <a:cxn ang="0">
                  <a:pos x="46" y="111"/>
                </a:cxn>
                <a:cxn ang="0">
                  <a:pos x="33" y="97"/>
                </a:cxn>
                <a:cxn ang="0">
                  <a:pos x="23" y="83"/>
                </a:cxn>
                <a:cxn ang="0">
                  <a:pos x="16" y="68"/>
                </a:cxn>
                <a:cxn ang="0">
                  <a:pos x="9" y="54"/>
                </a:cxn>
                <a:cxn ang="0">
                  <a:pos x="5" y="40"/>
                </a:cxn>
                <a:cxn ang="0">
                  <a:pos x="3" y="27"/>
                </a:cxn>
                <a:cxn ang="0">
                  <a:pos x="1" y="17"/>
                </a:cxn>
                <a:cxn ang="0">
                  <a:pos x="0" y="9"/>
                </a:cxn>
                <a:cxn ang="0">
                  <a:pos x="0" y="1"/>
                </a:cxn>
                <a:cxn ang="0">
                  <a:pos x="26" y="0"/>
                </a:cxn>
              </a:cxnLst>
              <a:rect l="0" t="0" r="r" b="b"/>
              <a:pathLst>
                <a:path w="157" h="153">
                  <a:moveTo>
                    <a:pt x="26" y="0"/>
                  </a:moveTo>
                  <a:lnTo>
                    <a:pt x="49" y="4"/>
                  </a:lnTo>
                  <a:lnTo>
                    <a:pt x="69" y="10"/>
                  </a:lnTo>
                  <a:lnTo>
                    <a:pt x="86" y="19"/>
                  </a:lnTo>
                  <a:lnTo>
                    <a:pt x="101" y="31"/>
                  </a:lnTo>
                  <a:lnTo>
                    <a:pt x="113" y="43"/>
                  </a:lnTo>
                  <a:lnTo>
                    <a:pt x="125" y="58"/>
                  </a:lnTo>
                  <a:lnTo>
                    <a:pt x="133" y="72"/>
                  </a:lnTo>
                  <a:lnTo>
                    <a:pt x="141" y="87"/>
                  </a:lnTo>
                  <a:lnTo>
                    <a:pt x="146" y="101"/>
                  </a:lnTo>
                  <a:lnTo>
                    <a:pt x="150" y="115"/>
                  </a:lnTo>
                  <a:lnTo>
                    <a:pt x="153" y="127"/>
                  </a:lnTo>
                  <a:lnTo>
                    <a:pt x="155" y="138"/>
                  </a:lnTo>
                  <a:lnTo>
                    <a:pt x="156" y="146"/>
                  </a:lnTo>
                  <a:lnTo>
                    <a:pt x="157" y="151"/>
                  </a:lnTo>
                  <a:lnTo>
                    <a:pt x="157" y="153"/>
                  </a:lnTo>
                  <a:lnTo>
                    <a:pt x="127" y="150"/>
                  </a:lnTo>
                  <a:lnTo>
                    <a:pt x="102" y="144"/>
                  </a:lnTo>
                  <a:lnTo>
                    <a:pt x="80" y="136"/>
                  </a:lnTo>
                  <a:lnTo>
                    <a:pt x="61" y="124"/>
                  </a:lnTo>
                  <a:lnTo>
                    <a:pt x="46" y="111"/>
                  </a:lnTo>
                  <a:lnTo>
                    <a:pt x="33" y="97"/>
                  </a:lnTo>
                  <a:lnTo>
                    <a:pt x="23" y="83"/>
                  </a:lnTo>
                  <a:lnTo>
                    <a:pt x="16" y="68"/>
                  </a:lnTo>
                  <a:lnTo>
                    <a:pt x="9" y="54"/>
                  </a:lnTo>
                  <a:lnTo>
                    <a:pt x="5" y="40"/>
                  </a:lnTo>
                  <a:lnTo>
                    <a:pt x="3" y="27"/>
                  </a:lnTo>
                  <a:lnTo>
                    <a:pt x="1" y="17"/>
                  </a:lnTo>
                  <a:lnTo>
                    <a:pt x="0" y="9"/>
                  </a:lnTo>
                  <a:lnTo>
                    <a:pt x="0" y="1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7"/>
            <p:cNvSpPr>
              <a:spLocks/>
            </p:cNvSpPr>
            <p:nvPr/>
          </p:nvSpPr>
          <p:spPr bwMode="auto">
            <a:xfrm>
              <a:off x="5029200" y="2746375"/>
              <a:ext cx="238125" cy="104775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4" y="3"/>
                </a:cxn>
                <a:cxn ang="0">
                  <a:pos x="110" y="8"/>
                </a:cxn>
                <a:cxn ang="0">
                  <a:pos x="123" y="15"/>
                </a:cxn>
                <a:cxn ang="0">
                  <a:pos x="135" y="23"/>
                </a:cxn>
                <a:cxn ang="0">
                  <a:pos x="143" y="29"/>
                </a:cxn>
                <a:cxn ang="0">
                  <a:pos x="148" y="33"/>
                </a:cxn>
                <a:cxn ang="0">
                  <a:pos x="150" y="35"/>
                </a:cxn>
                <a:cxn ang="0">
                  <a:pos x="128" y="50"/>
                </a:cxn>
                <a:cxn ang="0">
                  <a:pos x="108" y="60"/>
                </a:cxn>
                <a:cxn ang="0">
                  <a:pos x="89" y="65"/>
                </a:cxn>
                <a:cxn ang="0">
                  <a:pos x="71" y="66"/>
                </a:cxn>
                <a:cxn ang="0">
                  <a:pos x="56" y="65"/>
                </a:cxn>
                <a:cxn ang="0">
                  <a:pos x="41" y="61"/>
                </a:cxn>
                <a:cxn ang="0">
                  <a:pos x="30" y="56"/>
                </a:cxn>
                <a:cxn ang="0">
                  <a:pos x="19" y="50"/>
                </a:cxn>
                <a:cxn ang="0">
                  <a:pos x="11" y="44"/>
                </a:cxn>
                <a:cxn ang="0">
                  <a:pos x="0" y="34"/>
                </a:cxn>
                <a:cxn ang="0">
                  <a:pos x="20" y="16"/>
                </a:cxn>
                <a:cxn ang="0">
                  <a:pos x="39" y="6"/>
                </a:cxn>
                <a:cxn ang="0">
                  <a:pos x="59" y="1"/>
                </a:cxn>
                <a:cxn ang="0">
                  <a:pos x="76" y="0"/>
                </a:cxn>
              </a:cxnLst>
              <a:rect l="0" t="0" r="r" b="b"/>
              <a:pathLst>
                <a:path w="150" h="66">
                  <a:moveTo>
                    <a:pt x="76" y="0"/>
                  </a:moveTo>
                  <a:lnTo>
                    <a:pt x="94" y="3"/>
                  </a:lnTo>
                  <a:lnTo>
                    <a:pt x="110" y="8"/>
                  </a:lnTo>
                  <a:lnTo>
                    <a:pt x="123" y="15"/>
                  </a:lnTo>
                  <a:lnTo>
                    <a:pt x="135" y="23"/>
                  </a:lnTo>
                  <a:lnTo>
                    <a:pt x="143" y="29"/>
                  </a:lnTo>
                  <a:lnTo>
                    <a:pt x="148" y="33"/>
                  </a:lnTo>
                  <a:lnTo>
                    <a:pt x="150" y="35"/>
                  </a:lnTo>
                  <a:lnTo>
                    <a:pt x="128" y="50"/>
                  </a:lnTo>
                  <a:lnTo>
                    <a:pt x="108" y="60"/>
                  </a:lnTo>
                  <a:lnTo>
                    <a:pt x="89" y="65"/>
                  </a:lnTo>
                  <a:lnTo>
                    <a:pt x="71" y="66"/>
                  </a:lnTo>
                  <a:lnTo>
                    <a:pt x="56" y="65"/>
                  </a:lnTo>
                  <a:lnTo>
                    <a:pt x="41" y="61"/>
                  </a:lnTo>
                  <a:lnTo>
                    <a:pt x="30" y="56"/>
                  </a:lnTo>
                  <a:lnTo>
                    <a:pt x="19" y="50"/>
                  </a:lnTo>
                  <a:lnTo>
                    <a:pt x="11" y="44"/>
                  </a:lnTo>
                  <a:lnTo>
                    <a:pt x="0" y="34"/>
                  </a:lnTo>
                  <a:lnTo>
                    <a:pt x="20" y="16"/>
                  </a:lnTo>
                  <a:lnTo>
                    <a:pt x="39" y="6"/>
                  </a:lnTo>
                  <a:lnTo>
                    <a:pt x="59" y="1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38"/>
            <p:cNvSpPr>
              <a:spLocks/>
            </p:cNvSpPr>
            <p:nvPr/>
          </p:nvSpPr>
          <p:spPr bwMode="auto">
            <a:xfrm>
              <a:off x="5064125" y="3048000"/>
              <a:ext cx="179387" cy="169863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13" y="6"/>
                </a:cxn>
                <a:cxn ang="0">
                  <a:pos x="112" y="15"/>
                </a:cxn>
                <a:cxn ang="0">
                  <a:pos x="111" y="24"/>
                </a:cxn>
                <a:cxn ang="0">
                  <a:pos x="107" y="34"/>
                </a:cxn>
                <a:cxn ang="0">
                  <a:pos x="103" y="47"/>
                </a:cxn>
                <a:cxn ang="0">
                  <a:pos x="98" y="59"/>
                </a:cxn>
                <a:cxn ang="0">
                  <a:pos x="89" y="71"/>
                </a:cxn>
                <a:cxn ang="0">
                  <a:pos x="78" y="82"/>
                </a:cxn>
                <a:cxn ang="0">
                  <a:pos x="64" y="92"/>
                </a:cxn>
                <a:cxn ang="0">
                  <a:pos x="47" y="100"/>
                </a:cxn>
                <a:cxn ang="0">
                  <a:pos x="25" y="105"/>
                </a:cxn>
                <a:cxn ang="0">
                  <a:pos x="0" y="107"/>
                </a:cxn>
                <a:cxn ang="0">
                  <a:pos x="0" y="105"/>
                </a:cxn>
                <a:cxn ang="0">
                  <a:pos x="1" y="100"/>
                </a:cxn>
                <a:cxn ang="0">
                  <a:pos x="2" y="92"/>
                </a:cxn>
                <a:cxn ang="0">
                  <a:pos x="5" y="82"/>
                </a:cxn>
                <a:cxn ang="0">
                  <a:pos x="10" y="71"/>
                </a:cxn>
                <a:cxn ang="0">
                  <a:pos x="15" y="58"/>
                </a:cxn>
                <a:cxn ang="0">
                  <a:pos x="21" y="46"/>
                </a:cxn>
                <a:cxn ang="0">
                  <a:pos x="30" y="33"/>
                </a:cxn>
                <a:cxn ang="0">
                  <a:pos x="42" y="22"/>
                </a:cxn>
                <a:cxn ang="0">
                  <a:pos x="55" y="13"/>
                </a:cxn>
                <a:cxn ang="0">
                  <a:pos x="71" y="5"/>
                </a:cxn>
                <a:cxn ang="0">
                  <a:pos x="91" y="1"/>
                </a:cxn>
                <a:cxn ang="0">
                  <a:pos x="113" y="0"/>
                </a:cxn>
              </a:cxnLst>
              <a:rect l="0" t="0" r="r" b="b"/>
              <a:pathLst>
                <a:path w="113" h="107">
                  <a:moveTo>
                    <a:pt x="113" y="0"/>
                  </a:moveTo>
                  <a:lnTo>
                    <a:pt x="113" y="6"/>
                  </a:lnTo>
                  <a:lnTo>
                    <a:pt x="112" y="15"/>
                  </a:lnTo>
                  <a:lnTo>
                    <a:pt x="111" y="24"/>
                  </a:lnTo>
                  <a:lnTo>
                    <a:pt x="107" y="34"/>
                  </a:lnTo>
                  <a:lnTo>
                    <a:pt x="103" y="47"/>
                  </a:lnTo>
                  <a:lnTo>
                    <a:pt x="98" y="59"/>
                  </a:lnTo>
                  <a:lnTo>
                    <a:pt x="89" y="71"/>
                  </a:lnTo>
                  <a:lnTo>
                    <a:pt x="78" y="82"/>
                  </a:lnTo>
                  <a:lnTo>
                    <a:pt x="64" y="92"/>
                  </a:lnTo>
                  <a:lnTo>
                    <a:pt x="47" y="100"/>
                  </a:lnTo>
                  <a:lnTo>
                    <a:pt x="25" y="105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1" y="100"/>
                  </a:lnTo>
                  <a:lnTo>
                    <a:pt x="2" y="92"/>
                  </a:lnTo>
                  <a:lnTo>
                    <a:pt x="5" y="82"/>
                  </a:lnTo>
                  <a:lnTo>
                    <a:pt x="10" y="71"/>
                  </a:lnTo>
                  <a:lnTo>
                    <a:pt x="15" y="58"/>
                  </a:lnTo>
                  <a:lnTo>
                    <a:pt x="21" y="46"/>
                  </a:lnTo>
                  <a:lnTo>
                    <a:pt x="30" y="33"/>
                  </a:lnTo>
                  <a:lnTo>
                    <a:pt x="42" y="22"/>
                  </a:lnTo>
                  <a:lnTo>
                    <a:pt x="55" y="13"/>
                  </a:lnTo>
                  <a:lnTo>
                    <a:pt x="71" y="5"/>
                  </a:lnTo>
                  <a:lnTo>
                    <a:pt x="91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39"/>
            <p:cNvSpPr>
              <a:spLocks/>
            </p:cNvSpPr>
            <p:nvPr/>
          </p:nvSpPr>
          <p:spPr bwMode="auto">
            <a:xfrm>
              <a:off x="4651375" y="2905125"/>
              <a:ext cx="298450" cy="296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38" y="2"/>
                </a:cxn>
                <a:cxn ang="0">
                  <a:pos x="51" y="4"/>
                </a:cxn>
                <a:cxn ang="0">
                  <a:pos x="67" y="8"/>
                </a:cxn>
                <a:cxn ang="0">
                  <a:pos x="82" y="13"/>
                </a:cxn>
                <a:cxn ang="0">
                  <a:pos x="99" y="20"/>
                </a:cxn>
                <a:cxn ang="0">
                  <a:pos x="115" y="31"/>
                </a:cxn>
                <a:cxn ang="0">
                  <a:pos x="130" y="43"/>
                </a:cxn>
                <a:cxn ang="0">
                  <a:pos x="145" y="58"/>
                </a:cxn>
                <a:cxn ang="0">
                  <a:pos x="158" y="77"/>
                </a:cxn>
                <a:cxn ang="0">
                  <a:pos x="169" y="98"/>
                </a:cxn>
                <a:cxn ang="0">
                  <a:pos x="178" y="123"/>
                </a:cxn>
                <a:cxn ang="0">
                  <a:pos x="185" y="154"/>
                </a:cxn>
                <a:cxn ang="0">
                  <a:pos x="188" y="187"/>
                </a:cxn>
                <a:cxn ang="0">
                  <a:pos x="173" y="187"/>
                </a:cxn>
                <a:cxn ang="0">
                  <a:pos x="162" y="186"/>
                </a:cxn>
                <a:cxn ang="0">
                  <a:pos x="149" y="184"/>
                </a:cxn>
                <a:cxn ang="0">
                  <a:pos x="135" y="181"/>
                </a:cxn>
                <a:cxn ang="0">
                  <a:pos x="120" y="176"/>
                </a:cxn>
                <a:cxn ang="0">
                  <a:pos x="103" y="170"/>
                </a:cxn>
                <a:cxn ang="0">
                  <a:pos x="86" y="162"/>
                </a:cxn>
                <a:cxn ang="0">
                  <a:pos x="70" y="153"/>
                </a:cxn>
                <a:cxn ang="0">
                  <a:pos x="54" y="140"/>
                </a:cxn>
                <a:cxn ang="0">
                  <a:pos x="40" y="124"/>
                </a:cxn>
                <a:cxn ang="0">
                  <a:pos x="27" y="107"/>
                </a:cxn>
                <a:cxn ang="0">
                  <a:pos x="16" y="85"/>
                </a:cxn>
                <a:cxn ang="0">
                  <a:pos x="7" y="61"/>
                </a:cxn>
                <a:cxn ang="0">
                  <a:pos x="2" y="32"/>
                </a:cxn>
                <a:cxn ang="0">
                  <a:pos x="0" y="0"/>
                </a:cxn>
              </a:cxnLst>
              <a:rect l="0" t="0" r="r" b="b"/>
              <a:pathLst>
                <a:path w="188" h="187">
                  <a:moveTo>
                    <a:pt x="0" y="0"/>
                  </a:moveTo>
                  <a:lnTo>
                    <a:pt x="25" y="0"/>
                  </a:lnTo>
                  <a:lnTo>
                    <a:pt x="38" y="2"/>
                  </a:lnTo>
                  <a:lnTo>
                    <a:pt x="51" y="4"/>
                  </a:lnTo>
                  <a:lnTo>
                    <a:pt x="67" y="8"/>
                  </a:lnTo>
                  <a:lnTo>
                    <a:pt x="82" y="13"/>
                  </a:lnTo>
                  <a:lnTo>
                    <a:pt x="99" y="20"/>
                  </a:lnTo>
                  <a:lnTo>
                    <a:pt x="115" y="31"/>
                  </a:lnTo>
                  <a:lnTo>
                    <a:pt x="130" y="43"/>
                  </a:lnTo>
                  <a:lnTo>
                    <a:pt x="145" y="58"/>
                  </a:lnTo>
                  <a:lnTo>
                    <a:pt x="158" y="77"/>
                  </a:lnTo>
                  <a:lnTo>
                    <a:pt x="169" y="98"/>
                  </a:lnTo>
                  <a:lnTo>
                    <a:pt x="178" y="123"/>
                  </a:lnTo>
                  <a:lnTo>
                    <a:pt x="185" y="154"/>
                  </a:lnTo>
                  <a:lnTo>
                    <a:pt x="188" y="187"/>
                  </a:lnTo>
                  <a:lnTo>
                    <a:pt x="173" y="187"/>
                  </a:lnTo>
                  <a:lnTo>
                    <a:pt x="162" y="186"/>
                  </a:lnTo>
                  <a:lnTo>
                    <a:pt x="149" y="184"/>
                  </a:lnTo>
                  <a:lnTo>
                    <a:pt x="135" y="181"/>
                  </a:lnTo>
                  <a:lnTo>
                    <a:pt x="120" y="176"/>
                  </a:lnTo>
                  <a:lnTo>
                    <a:pt x="103" y="170"/>
                  </a:lnTo>
                  <a:lnTo>
                    <a:pt x="86" y="162"/>
                  </a:lnTo>
                  <a:lnTo>
                    <a:pt x="70" y="153"/>
                  </a:lnTo>
                  <a:lnTo>
                    <a:pt x="54" y="140"/>
                  </a:lnTo>
                  <a:lnTo>
                    <a:pt x="40" y="124"/>
                  </a:lnTo>
                  <a:lnTo>
                    <a:pt x="27" y="107"/>
                  </a:lnTo>
                  <a:lnTo>
                    <a:pt x="16" y="85"/>
                  </a:lnTo>
                  <a:lnTo>
                    <a:pt x="7" y="61"/>
                  </a:lnTo>
                  <a:lnTo>
                    <a:pt x="2" y="3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0"/>
            <p:cNvSpPr>
              <a:spLocks/>
            </p:cNvSpPr>
            <p:nvPr/>
          </p:nvSpPr>
          <p:spPr bwMode="auto">
            <a:xfrm>
              <a:off x="4646613" y="3346450"/>
              <a:ext cx="266700" cy="115888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101" y="3"/>
                </a:cxn>
                <a:cxn ang="0">
                  <a:pos x="117" y="7"/>
                </a:cxn>
                <a:cxn ang="0">
                  <a:pos x="131" y="13"/>
                </a:cxn>
                <a:cxn ang="0">
                  <a:pos x="144" y="19"/>
                </a:cxn>
                <a:cxn ang="0">
                  <a:pos x="154" y="26"/>
                </a:cxn>
                <a:cxn ang="0">
                  <a:pos x="161" y="32"/>
                </a:cxn>
                <a:cxn ang="0">
                  <a:pos x="168" y="38"/>
                </a:cxn>
                <a:cxn ang="0">
                  <a:pos x="146" y="55"/>
                </a:cxn>
                <a:cxn ang="0">
                  <a:pos x="125" y="66"/>
                </a:cxn>
                <a:cxn ang="0">
                  <a:pos x="104" y="71"/>
                </a:cxn>
                <a:cxn ang="0">
                  <a:pos x="84" y="73"/>
                </a:cxn>
                <a:cxn ang="0">
                  <a:pos x="67" y="71"/>
                </a:cxn>
                <a:cxn ang="0">
                  <a:pos x="51" y="67"/>
                </a:cxn>
                <a:cxn ang="0">
                  <a:pos x="36" y="61"/>
                </a:cxn>
                <a:cxn ang="0">
                  <a:pos x="24" y="55"/>
                </a:cxn>
                <a:cxn ang="0">
                  <a:pos x="14" y="47"/>
                </a:cxn>
                <a:cxn ang="0">
                  <a:pos x="6" y="41"/>
                </a:cxn>
                <a:cxn ang="0">
                  <a:pos x="2" y="38"/>
                </a:cxn>
                <a:cxn ang="0">
                  <a:pos x="0" y="36"/>
                </a:cxn>
                <a:cxn ang="0">
                  <a:pos x="22" y="19"/>
                </a:cxn>
                <a:cxn ang="0">
                  <a:pos x="43" y="8"/>
                </a:cxn>
                <a:cxn ang="0">
                  <a:pos x="63" y="1"/>
                </a:cxn>
                <a:cxn ang="0">
                  <a:pos x="83" y="0"/>
                </a:cxn>
              </a:cxnLst>
              <a:rect l="0" t="0" r="r" b="b"/>
              <a:pathLst>
                <a:path w="168" h="73">
                  <a:moveTo>
                    <a:pt x="83" y="0"/>
                  </a:moveTo>
                  <a:lnTo>
                    <a:pt x="101" y="3"/>
                  </a:lnTo>
                  <a:lnTo>
                    <a:pt x="117" y="7"/>
                  </a:lnTo>
                  <a:lnTo>
                    <a:pt x="131" y="13"/>
                  </a:lnTo>
                  <a:lnTo>
                    <a:pt x="144" y="19"/>
                  </a:lnTo>
                  <a:lnTo>
                    <a:pt x="154" y="26"/>
                  </a:lnTo>
                  <a:lnTo>
                    <a:pt x="161" y="32"/>
                  </a:lnTo>
                  <a:lnTo>
                    <a:pt x="168" y="38"/>
                  </a:lnTo>
                  <a:lnTo>
                    <a:pt x="146" y="55"/>
                  </a:lnTo>
                  <a:lnTo>
                    <a:pt x="125" y="66"/>
                  </a:lnTo>
                  <a:lnTo>
                    <a:pt x="104" y="71"/>
                  </a:lnTo>
                  <a:lnTo>
                    <a:pt x="84" y="73"/>
                  </a:lnTo>
                  <a:lnTo>
                    <a:pt x="67" y="71"/>
                  </a:lnTo>
                  <a:lnTo>
                    <a:pt x="51" y="67"/>
                  </a:lnTo>
                  <a:lnTo>
                    <a:pt x="36" y="61"/>
                  </a:lnTo>
                  <a:lnTo>
                    <a:pt x="24" y="55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22" y="19"/>
                  </a:lnTo>
                  <a:lnTo>
                    <a:pt x="43" y="8"/>
                  </a:lnTo>
                  <a:lnTo>
                    <a:pt x="63" y="1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4937125" y="3502025"/>
              <a:ext cx="217487" cy="215900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36" y="0"/>
                </a:cxn>
                <a:cxn ang="0">
                  <a:pos x="136" y="2"/>
                </a:cxn>
                <a:cxn ang="0">
                  <a:pos x="137" y="7"/>
                </a:cxn>
                <a:cxn ang="0">
                  <a:pos x="137" y="22"/>
                </a:cxn>
                <a:cxn ang="0">
                  <a:pos x="136" y="33"/>
                </a:cxn>
                <a:cxn ang="0">
                  <a:pos x="134" y="45"/>
                </a:cxn>
                <a:cxn ang="0">
                  <a:pos x="130" y="58"/>
                </a:cxn>
                <a:cxn ang="0">
                  <a:pos x="124" y="70"/>
                </a:cxn>
                <a:cxn ang="0">
                  <a:pos x="117" y="82"/>
                </a:cxn>
                <a:cxn ang="0">
                  <a:pos x="106" y="95"/>
                </a:cxn>
                <a:cxn ang="0">
                  <a:pos x="92" y="106"/>
                </a:cxn>
                <a:cxn ang="0">
                  <a:pos x="75" y="117"/>
                </a:cxn>
                <a:cxn ang="0">
                  <a:pos x="54" y="125"/>
                </a:cxn>
                <a:cxn ang="0">
                  <a:pos x="29" y="131"/>
                </a:cxn>
                <a:cxn ang="0">
                  <a:pos x="0" y="136"/>
                </a:cxn>
                <a:cxn ang="0">
                  <a:pos x="0" y="128"/>
                </a:cxn>
                <a:cxn ang="0">
                  <a:pos x="1" y="121"/>
                </a:cxn>
                <a:cxn ang="0">
                  <a:pos x="2" y="111"/>
                </a:cxn>
                <a:cxn ang="0">
                  <a:pos x="4" y="98"/>
                </a:cxn>
                <a:cxn ang="0">
                  <a:pos x="7" y="86"/>
                </a:cxn>
                <a:cxn ang="0">
                  <a:pos x="13" y="71"/>
                </a:cxn>
                <a:cxn ang="0">
                  <a:pos x="19" y="58"/>
                </a:cxn>
                <a:cxn ang="0">
                  <a:pos x="27" y="44"/>
                </a:cxn>
                <a:cxn ang="0">
                  <a:pos x="39" y="32"/>
                </a:cxn>
                <a:cxn ang="0">
                  <a:pos x="52" y="20"/>
                </a:cxn>
                <a:cxn ang="0">
                  <a:pos x="68" y="11"/>
                </a:cxn>
                <a:cxn ang="0">
                  <a:pos x="88" y="4"/>
                </a:cxn>
                <a:cxn ang="0">
                  <a:pos x="110" y="0"/>
                </a:cxn>
              </a:cxnLst>
              <a:rect l="0" t="0" r="r" b="b"/>
              <a:pathLst>
                <a:path w="137" h="136">
                  <a:moveTo>
                    <a:pt x="110" y="0"/>
                  </a:moveTo>
                  <a:lnTo>
                    <a:pt x="136" y="0"/>
                  </a:lnTo>
                  <a:lnTo>
                    <a:pt x="136" y="2"/>
                  </a:lnTo>
                  <a:lnTo>
                    <a:pt x="137" y="7"/>
                  </a:lnTo>
                  <a:lnTo>
                    <a:pt x="137" y="22"/>
                  </a:lnTo>
                  <a:lnTo>
                    <a:pt x="136" y="33"/>
                  </a:lnTo>
                  <a:lnTo>
                    <a:pt x="134" y="45"/>
                  </a:lnTo>
                  <a:lnTo>
                    <a:pt x="130" y="58"/>
                  </a:lnTo>
                  <a:lnTo>
                    <a:pt x="124" y="70"/>
                  </a:lnTo>
                  <a:lnTo>
                    <a:pt x="117" y="82"/>
                  </a:lnTo>
                  <a:lnTo>
                    <a:pt x="106" y="95"/>
                  </a:lnTo>
                  <a:lnTo>
                    <a:pt x="92" y="106"/>
                  </a:lnTo>
                  <a:lnTo>
                    <a:pt x="75" y="117"/>
                  </a:lnTo>
                  <a:lnTo>
                    <a:pt x="54" y="125"/>
                  </a:lnTo>
                  <a:lnTo>
                    <a:pt x="29" y="131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98"/>
                  </a:lnTo>
                  <a:lnTo>
                    <a:pt x="7" y="86"/>
                  </a:lnTo>
                  <a:lnTo>
                    <a:pt x="13" y="71"/>
                  </a:lnTo>
                  <a:lnTo>
                    <a:pt x="19" y="58"/>
                  </a:lnTo>
                  <a:lnTo>
                    <a:pt x="27" y="44"/>
                  </a:lnTo>
                  <a:lnTo>
                    <a:pt x="39" y="32"/>
                  </a:lnTo>
                  <a:lnTo>
                    <a:pt x="52" y="20"/>
                  </a:lnTo>
                  <a:lnTo>
                    <a:pt x="68" y="11"/>
                  </a:lnTo>
                  <a:lnTo>
                    <a:pt x="88" y="4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5551488" y="2392363"/>
              <a:ext cx="201612" cy="19843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27" y="0"/>
                </a:cxn>
                <a:cxn ang="0">
                  <a:pos x="122" y="28"/>
                </a:cxn>
                <a:cxn ang="0">
                  <a:pos x="114" y="51"/>
                </a:cxn>
                <a:cxn ang="0">
                  <a:pos x="103" y="70"/>
                </a:cxn>
                <a:cxn ang="0">
                  <a:pos x="92" y="85"/>
                </a:cxn>
                <a:cxn ang="0">
                  <a:pos x="78" y="98"/>
                </a:cxn>
                <a:cxn ang="0">
                  <a:pos x="65" y="107"/>
                </a:cxn>
                <a:cxn ang="0">
                  <a:pos x="51" y="114"/>
                </a:cxn>
                <a:cxn ang="0">
                  <a:pos x="38" y="120"/>
                </a:cxn>
                <a:cxn ang="0">
                  <a:pos x="26" y="122"/>
                </a:cxn>
                <a:cxn ang="0">
                  <a:pos x="16" y="124"/>
                </a:cxn>
                <a:cxn ang="0">
                  <a:pos x="8" y="125"/>
                </a:cxn>
                <a:cxn ang="0">
                  <a:pos x="0" y="125"/>
                </a:cxn>
                <a:cxn ang="0">
                  <a:pos x="2" y="98"/>
                </a:cxn>
                <a:cxn ang="0">
                  <a:pos x="8" y="76"/>
                </a:cxn>
                <a:cxn ang="0">
                  <a:pos x="16" y="57"/>
                </a:cxn>
                <a:cxn ang="0">
                  <a:pos x="26" y="42"/>
                </a:cxn>
                <a:cxn ang="0">
                  <a:pos x="38" y="29"/>
                </a:cxn>
                <a:cxn ang="0">
                  <a:pos x="51" y="20"/>
                </a:cxn>
                <a:cxn ang="0">
                  <a:pos x="65" y="12"/>
                </a:cxn>
                <a:cxn ang="0">
                  <a:pos x="78" y="7"/>
                </a:cxn>
                <a:cxn ang="0">
                  <a:pos x="91" y="3"/>
                </a:cxn>
                <a:cxn ang="0">
                  <a:pos x="102" y="1"/>
                </a:cxn>
                <a:cxn ang="0">
                  <a:pos x="113" y="0"/>
                </a:cxn>
              </a:cxnLst>
              <a:rect l="0" t="0" r="r" b="b"/>
              <a:pathLst>
                <a:path w="127" h="125">
                  <a:moveTo>
                    <a:pt x="113" y="0"/>
                  </a:moveTo>
                  <a:lnTo>
                    <a:pt x="127" y="0"/>
                  </a:lnTo>
                  <a:lnTo>
                    <a:pt x="122" y="28"/>
                  </a:lnTo>
                  <a:lnTo>
                    <a:pt x="114" y="51"/>
                  </a:lnTo>
                  <a:lnTo>
                    <a:pt x="103" y="70"/>
                  </a:lnTo>
                  <a:lnTo>
                    <a:pt x="92" y="85"/>
                  </a:lnTo>
                  <a:lnTo>
                    <a:pt x="78" y="98"/>
                  </a:lnTo>
                  <a:lnTo>
                    <a:pt x="65" y="107"/>
                  </a:lnTo>
                  <a:lnTo>
                    <a:pt x="51" y="114"/>
                  </a:lnTo>
                  <a:lnTo>
                    <a:pt x="38" y="120"/>
                  </a:lnTo>
                  <a:lnTo>
                    <a:pt x="26" y="122"/>
                  </a:lnTo>
                  <a:lnTo>
                    <a:pt x="16" y="124"/>
                  </a:lnTo>
                  <a:lnTo>
                    <a:pt x="8" y="125"/>
                  </a:lnTo>
                  <a:lnTo>
                    <a:pt x="0" y="125"/>
                  </a:lnTo>
                  <a:lnTo>
                    <a:pt x="2" y="98"/>
                  </a:lnTo>
                  <a:lnTo>
                    <a:pt x="8" y="76"/>
                  </a:lnTo>
                  <a:lnTo>
                    <a:pt x="16" y="57"/>
                  </a:lnTo>
                  <a:lnTo>
                    <a:pt x="26" y="42"/>
                  </a:lnTo>
                  <a:lnTo>
                    <a:pt x="38" y="29"/>
                  </a:lnTo>
                  <a:lnTo>
                    <a:pt x="51" y="20"/>
                  </a:lnTo>
                  <a:lnTo>
                    <a:pt x="65" y="12"/>
                  </a:lnTo>
                  <a:lnTo>
                    <a:pt x="78" y="7"/>
                  </a:lnTo>
                  <a:lnTo>
                    <a:pt x="91" y="3"/>
                  </a:lnTo>
                  <a:lnTo>
                    <a:pt x="102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5681663" y="2720975"/>
              <a:ext cx="115887" cy="26670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6" y="1"/>
                </a:cxn>
                <a:cxn ang="0">
                  <a:pos x="40" y="4"/>
                </a:cxn>
                <a:cxn ang="0">
                  <a:pos x="45" y="9"/>
                </a:cxn>
                <a:cxn ang="0">
                  <a:pos x="51" y="17"/>
                </a:cxn>
                <a:cxn ang="0">
                  <a:pos x="58" y="25"/>
                </a:cxn>
                <a:cxn ang="0">
                  <a:pos x="64" y="36"/>
                </a:cxn>
                <a:cxn ang="0">
                  <a:pos x="69" y="49"/>
                </a:cxn>
                <a:cxn ang="0">
                  <a:pos x="72" y="65"/>
                </a:cxn>
                <a:cxn ang="0">
                  <a:pos x="73" y="81"/>
                </a:cxn>
                <a:cxn ang="0">
                  <a:pos x="70" y="100"/>
                </a:cxn>
                <a:cxn ang="0">
                  <a:pos x="64" y="121"/>
                </a:cxn>
                <a:cxn ang="0">
                  <a:pos x="52" y="143"/>
                </a:cxn>
                <a:cxn ang="0">
                  <a:pos x="36" y="168"/>
                </a:cxn>
                <a:cxn ang="0">
                  <a:pos x="35" y="167"/>
                </a:cxn>
                <a:cxn ang="0">
                  <a:pos x="31" y="163"/>
                </a:cxn>
                <a:cxn ang="0">
                  <a:pos x="26" y="158"/>
                </a:cxn>
                <a:cxn ang="0">
                  <a:pos x="20" y="151"/>
                </a:cxn>
                <a:cxn ang="0">
                  <a:pos x="14" y="143"/>
                </a:cxn>
                <a:cxn ang="0">
                  <a:pos x="9" y="131"/>
                </a:cxn>
                <a:cxn ang="0">
                  <a:pos x="4" y="118"/>
                </a:cxn>
                <a:cxn ang="0">
                  <a:pos x="2" y="103"/>
                </a:cxn>
                <a:cxn ang="0">
                  <a:pos x="0" y="86"/>
                </a:cxn>
                <a:cxn ang="0">
                  <a:pos x="3" y="68"/>
                </a:cxn>
                <a:cxn ang="0">
                  <a:pos x="9" y="47"/>
                </a:cxn>
                <a:cxn ang="0">
                  <a:pos x="19" y="24"/>
                </a:cxn>
                <a:cxn ang="0">
                  <a:pos x="35" y="0"/>
                </a:cxn>
              </a:cxnLst>
              <a:rect l="0" t="0" r="r" b="b"/>
              <a:pathLst>
                <a:path w="73" h="168">
                  <a:moveTo>
                    <a:pt x="35" y="0"/>
                  </a:moveTo>
                  <a:lnTo>
                    <a:pt x="36" y="1"/>
                  </a:lnTo>
                  <a:lnTo>
                    <a:pt x="40" y="4"/>
                  </a:lnTo>
                  <a:lnTo>
                    <a:pt x="45" y="9"/>
                  </a:lnTo>
                  <a:lnTo>
                    <a:pt x="51" y="17"/>
                  </a:lnTo>
                  <a:lnTo>
                    <a:pt x="58" y="25"/>
                  </a:lnTo>
                  <a:lnTo>
                    <a:pt x="64" y="36"/>
                  </a:lnTo>
                  <a:lnTo>
                    <a:pt x="69" y="49"/>
                  </a:lnTo>
                  <a:lnTo>
                    <a:pt x="72" y="65"/>
                  </a:lnTo>
                  <a:lnTo>
                    <a:pt x="73" y="81"/>
                  </a:lnTo>
                  <a:lnTo>
                    <a:pt x="70" y="100"/>
                  </a:lnTo>
                  <a:lnTo>
                    <a:pt x="64" y="121"/>
                  </a:lnTo>
                  <a:lnTo>
                    <a:pt x="52" y="143"/>
                  </a:lnTo>
                  <a:lnTo>
                    <a:pt x="36" y="168"/>
                  </a:lnTo>
                  <a:lnTo>
                    <a:pt x="35" y="167"/>
                  </a:lnTo>
                  <a:lnTo>
                    <a:pt x="31" y="163"/>
                  </a:lnTo>
                  <a:lnTo>
                    <a:pt x="26" y="158"/>
                  </a:lnTo>
                  <a:lnTo>
                    <a:pt x="20" y="151"/>
                  </a:lnTo>
                  <a:lnTo>
                    <a:pt x="14" y="143"/>
                  </a:lnTo>
                  <a:lnTo>
                    <a:pt x="9" y="131"/>
                  </a:lnTo>
                  <a:lnTo>
                    <a:pt x="4" y="118"/>
                  </a:lnTo>
                  <a:lnTo>
                    <a:pt x="2" y="103"/>
                  </a:lnTo>
                  <a:lnTo>
                    <a:pt x="0" y="86"/>
                  </a:lnTo>
                  <a:lnTo>
                    <a:pt x="3" y="68"/>
                  </a:lnTo>
                  <a:lnTo>
                    <a:pt x="9" y="47"/>
                  </a:lnTo>
                  <a:lnTo>
                    <a:pt x="19" y="2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5868988" y="2652713"/>
              <a:ext cx="311150" cy="304800"/>
            </a:xfrm>
            <a:custGeom>
              <a:avLst/>
              <a:gdLst/>
              <a:ahLst/>
              <a:cxnLst>
                <a:cxn ang="0">
                  <a:pos x="171" y="0"/>
                </a:cxn>
                <a:cxn ang="0">
                  <a:pos x="196" y="0"/>
                </a:cxn>
                <a:cxn ang="0">
                  <a:pos x="191" y="34"/>
                </a:cxn>
                <a:cxn ang="0">
                  <a:pos x="182" y="63"/>
                </a:cxn>
                <a:cxn ang="0">
                  <a:pos x="172" y="89"/>
                </a:cxn>
                <a:cxn ang="0">
                  <a:pos x="159" y="111"/>
                </a:cxn>
                <a:cxn ang="0">
                  <a:pos x="146" y="129"/>
                </a:cxn>
                <a:cxn ang="0">
                  <a:pos x="130" y="145"/>
                </a:cxn>
                <a:cxn ang="0">
                  <a:pos x="115" y="158"/>
                </a:cxn>
                <a:cxn ang="0">
                  <a:pos x="98" y="168"/>
                </a:cxn>
                <a:cxn ang="0">
                  <a:pos x="81" y="175"/>
                </a:cxn>
                <a:cxn ang="0">
                  <a:pos x="66" y="181"/>
                </a:cxn>
                <a:cxn ang="0">
                  <a:pos x="51" y="186"/>
                </a:cxn>
                <a:cxn ang="0">
                  <a:pos x="36" y="189"/>
                </a:cxn>
                <a:cxn ang="0">
                  <a:pos x="25" y="191"/>
                </a:cxn>
                <a:cxn ang="0">
                  <a:pos x="15" y="192"/>
                </a:cxn>
                <a:cxn ang="0">
                  <a:pos x="0" y="192"/>
                </a:cxn>
                <a:cxn ang="0">
                  <a:pos x="4" y="158"/>
                </a:cxn>
                <a:cxn ang="0">
                  <a:pos x="12" y="126"/>
                </a:cxn>
                <a:cxn ang="0">
                  <a:pos x="22" y="100"/>
                </a:cxn>
                <a:cxn ang="0">
                  <a:pos x="34" y="78"/>
                </a:cxn>
                <a:cxn ang="0">
                  <a:pos x="48" y="60"/>
                </a:cxn>
                <a:cxn ang="0">
                  <a:pos x="63" y="44"/>
                </a:cxn>
                <a:cxn ang="0">
                  <a:pos x="79" y="32"/>
                </a:cxn>
                <a:cxn ang="0">
                  <a:pos x="96" y="21"/>
                </a:cxn>
                <a:cxn ang="0">
                  <a:pos x="112" y="14"/>
                </a:cxn>
                <a:cxn ang="0">
                  <a:pos x="128" y="8"/>
                </a:cxn>
                <a:cxn ang="0">
                  <a:pos x="144" y="5"/>
                </a:cxn>
                <a:cxn ang="0">
                  <a:pos x="158" y="1"/>
                </a:cxn>
                <a:cxn ang="0">
                  <a:pos x="171" y="0"/>
                </a:cxn>
              </a:cxnLst>
              <a:rect l="0" t="0" r="r" b="b"/>
              <a:pathLst>
                <a:path w="196" h="192">
                  <a:moveTo>
                    <a:pt x="171" y="0"/>
                  </a:moveTo>
                  <a:lnTo>
                    <a:pt x="196" y="0"/>
                  </a:lnTo>
                  <a:lnTo>
                    <a:pt x="191" y="34"/>
                  </a:lnTo>
                  <a:lnTo>
                    <a:pt x="182" y="63"/>
                  </a:lnTo>
                  <a:lnTo>
                    <a:pt x="172" y="89"/>
                  </a:lnTo>
                  <a:lnTo>
                    <a:pt x="159" y="111"/>
                  </a:lnTo>
                  <a:lnTo>
                    <a:pt x="146" y="129"/>
                  </a:lnTo>
                  <a:lnTo>
                    <a:pt x="130" y="145"/>
                  </a:lnTo>
                  <a:lnTo>
                    <a:pt x="115" y="158"/>
                  </a:lnTo>
                  <a:lnTo>
                    <a:pt x="98" y="168"/>
                  </a:lnTo>
                  <a:lnTo>
                    <a:pt x="81" y="175"/>
                  </a:lnTo>
                  <a:lnTo>
                    <a:pt x="66" y="181"/>
                  </a:lnTo>
                  <a:lnTo>
                    <a:pt x="51" y="186"/>
                  </a:lnTo>
                  <a:lnTo>
                    <a:pt x="36" y="189"/>
                  </a:lnTo>
                  <a:lnTo>
                    <a:pt x="25" y="191"/>
                  </a:lnTo>
                  <a:lnTo>
                    <a:pt x="15" y="192"/>
                  </a:lnTo>
                  <a:lnTo>
                    <a:pt x="0" y="192"/>
                  </a:lnTo>
                  <a:lnTo>
                    <a:pt x="4" y="158"/>
                  </a:lnTo>
                  <a:lnTo>
                    <a:pt x="12" y="126"/>
                  </a:lnTo>
                  <a:lnTo>
                    <a:pt x="22" y="100"/>
                  </a:lnTo>
                  <a:lnTo>
                    <a:pt x="34" y="78"/>
                  </a:lnTo>
                  <a:lnTo>
                    <a:pt x="48" y="60"/>
                  </a:lnTo>
                  <a:lnTo>
                    <a:pt x="63" y="44"/>
                  </a:lnTo>
                  <a:lnTo>
                    <a:pt x="79" y="32"/>
                  </a:lnTo>
                  <a:lnTo>
                    <a:pt x="96" y="21"/>
                  </a:lnTo>
                  <a:lnTo>
                    <a:pt x="112" y="14"/>
                  </a:lnTo>
                  <a:lnTo>
                    <a:pt x="128" y="8"/>
                  </a:lnTo>
                  <a:lnTo>
                    <a:pt x="144" y="5"/>
                  </a:lnTo>
                  <a:lnTo>
                    <a:pt x="158" y="1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5"/>
            <p:cNvSpPr>
              <a:spLocks/>
            </p:cNvSpPr>
            <p:nvPr/>
          </p:nvSpPr>
          <p:spPr bwMode="auto">
            <a:xfrm>
              <a:off x="5888038" y="3101975"/>
              <a:ext cx="406400" cy="190500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46" y="3"/>
                </a:cxn>
                <a:cxn ang="0">
                  <a:pos x="167" y="7"/>
                </a:cxn>
                <a:cxn ang="0">
                  <a:pos x="187" y="14"/>
                </a:cxn>
                <a:cxn ang="0">
                  <a:pos x="203" y="22"/>
                </a:cxn>
                <a:cxn ang="0">
                  <a:pos x="218" y="31"/>
                </a:cxn>
                <a:cxn ang="0">
                  <a:pos x="232" y="40"/>
                </a:cxn>
                <a:cxn ang="0">
                  <a:pos x="242" y="48"/>
                </a:cxn>
                <a:cxn ang="0">
                  <a:pos x="249" y="55"/>
                </a:cxn>
                <a:cxn ang="0">
                  <a:pos x="256" y="61"/>
                </a:cxn>
                <a:cxn ang="0">
                  <a:pos x="231" y="84"/>
                </a:cxn>
                <a:cxn ang="0">
                  <a:pos x="207" y="101"/>
                </a:cxn>
                <a:cxn ang="0">
                  <a:pos x="182" y="112"/>
                </a:cxn>
                <a:cxn ang="0">
                  <a:pos x="159" y="118"/>
                </a:cxn>
                <a:cxn ang="0">
                  <a:pos x="135" y="120"/>
                </a:cxn>
                <a:cxn ang="0">
                  <a:pos x="113" y="118"/>
                </a:cxn>
                <a:cxn ang="0">
                  <a:pos x="92" y="113"/>
                </a:cxn>
                <a:cxn ang="0">
                  <a:pos x="72" y="107"/>
                </a:cxn>
                <a:cxn ang="0">
                  <a:pos x="55" y="98"/>
                </a:cxn>
                <a:cxn ang="0">
                  <a:pos x="39" y="89"/>
                </a:cxn>
                <a:cxn ang="0">
                  <a:pos x="26" y="81"/>
                </a:cxn>
                <a:cxn ang="0">
                  <a:pos x="14" y="72"/>
                </a:cxn>
                <a:cxn ang="0">
                  <a:pos x="7" y="65"/>
                </a:cxn>
                <a:cxn ang="0">
                  <a:pos x="2" y="61"/>
                </a:cxn>
                <a:cxn ang="0">
                  <a:pos x="0" y="59"/>
                </a:cxn>
                <a:cxn ang="0">
                  <a:pos x="26" y="36"/>
                </a:cxn>
                <a:cxn ang="0">
                  <a:pos x="52" y="19"/>
                </a:cxn>
                <a:cxn ang="0">
                  <a:pos x="77" y="8"/>
                </a:cxn>
                <a:cxn ang="0">
                  <a:pos x="101" y="3"/>
                </a:cxn>
                <a:cxn ang="0">
                  <a:pos x="124" y="0"/>
                </a:cxn>
              </a:cxnLst>
              <a:rect l="0" t="0" r="r" b="b"/>
              <a:pathLst>
                <a:path w="256" h="120">
                  <a:moveTo>
                    <a:pt x="124" y="0"/>
                  </a:moveTo>
                  <a:lnTo>
                    <a:pt x="146" y="3"/>
                  </a:lnTo>
                  <a:lnTo>
                    <a:pt x="167" y="7"/>
                  </a:lnTo>
                  <a:lnTo>
                    <a:pt x="187" y="14"/>
                  </a:lnTo>
                  <a:lnTo>
                    <a:pt x="203" y="22"/>
                  </a:lnTo>
                  <a:lnTo>
                    <a:pt x="218" y="31"/>
                  </a:lnTo>
                  <a:lnTo>
                    <a:pt x="232" y="40"/>
                  </a:lnTo>
                  <a:lnTo>
                    <a:pt x="242" y="48"/>
                  </a:lnTo>
                  <a:lnTo>
                    <a:pt x="249" y="55"/>
                  </a:lnTo>
                  <a:lnTo>
                    <a:pt x="256" y="61"/>
                  </a:lnTo>
                  <a:lnTo>
                    <a:pt x="231" y="84"/>
                  </a:lnTo>
                  <a:lnTo>
                    <a:pt x="207" y="101"/>
                  </a:lnTo>
                  <a:lnTo>
                    <a:pt x="182" y="112"/>
                  </a:lnTo>
                  <a:lnTo>
                    <a:pt x="159" y="118"/>
                  </a:lnTo>
                  <a:lnTo>
                    <a:pt x="135" y="120"/>
                  </a:lnTo>
                  <a:lnTo>
                    <a:pt x="113" y="118"/>
                  </a:lnTo>
                  <a:lnTo>
                    <a:pt x="92" y="113"/>
                  </a:lnTo>
                  <a:lnTo>
                    <a:pt x="72" y="107"/>
                  </a:lnTo>
                  <a:lnTo>
                    <a:pt x="55" y="98"/>
                  </a:lnTo>
                  <a:lnTo>
                    <a:pt x="39" y="89"/>
                  </a:lnTo>
                  <a:lnTo>
                    <a:pt x="26" y="81"/>
                  </a:lnTo>
                  <a:lnTo>
                    <a:pt x="14" y="72"/>
                  </a:lnTo>
                  <a:lnTo>
                    <a:pt x="7" y="65"/>
                  </a:lnTo>
                  <a:lnTo>
                    <a:pt x="2" y="61"/>
                  </a:lnTo>
                  <a:lnTo>
                    <a:pt x="0" y="59"/>
                  </a:lnTo>
                  <a:lnTo>
                    <a:pt x="26" y="36"/>
                  </a:lnTo>
                  <a:lnTo>
                    <a:pt x="52" y="19"/>
                  </a:lnTo>
                  <a:lnTo>
                    <a:pt x="77" y="8"/>
                  </a:lnTo>
                  <a:lnTo>
                    <a:pt x="101" y="3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46"/>
            <p:cNvSpPr>
              <a:spLocks/>
            </p:cNvSpPr>
            <p:nvPr/>
          </p:nvSpPr>
          <p:spPr bwMode="auto">
            <a:xfrm>
              <a:off x="5721350" y="3268663"/>
              <a:ext cx="131762" cy="26035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8" y="6"/>
                </a:cxn>
                <a:cxn ang="0">
                  <a:pos x="55" y="13"/>
                </a:cxn>
                <a:cxn ang="0">
                  <a:pos x="63" y="23"/>
                </a:cxn>
                <a:cxn ang="0">
                  <a:pos x="70" y="35"/>
                </a:cxn>
                <a:cxn ang="0">
                  <a:pos x="76" y="49"/>
                </a:cxn>
                <a:cxn ang="0">
                  <a:pos x="81" y="65"/>
                </a:cxn>
                <a:cxn ang="0">
                  <a:pos x="83" y="83"/>
                </a:cxn>
                <a:cxn ang="0">
                  <a:pos x="81" y="101"/>
                </a:cxn>
                <a:cxn ang="0">
                  <a:pos x="74" y="121"/>
                </a:cxn>
                <a:cxn ang="0">
                  <a:pos x="61" y="142"/>
                </a:cxn>
                <a:cxn ang="0">
                  <a:pos x="42" y="164"/>
                </a:cxn>
                <a:cxn ang="0">
                  <a:pos x="41" y="163"/>
                </a:cxn>
                <a:cxn ang="0">
                  <a:pos x="37" y="160"/>
                </a:cxn>
                <a:cxn ang="0">
                  <a:pos x="31" y="155"/>
                </a:cxn>
                <a:cxn ang="0">
                  <a:pos x="23" y="146"/>
                </a:cxn>
                <a:cxn ang="0">
                  <a:pos x="16" y="137"/>
                </a:cxn>
                <a:cxn ang="0">
                  <a:pos x="10" y="125"/>
                </a:cxn>
                <a:cxn ang="0">
                  <a:pos x="4" y="113"/>
                </a:cxn>
                <a:cxn ang="0">
                  <a:pos x="0" y="98"/>
                </a:cxn>
                <a:cxn ang="0">
                  <a:pos x="0" y="82"/>
                </a:cxn>
                <a:cxn ang="0">
                  <a:pos x="4" y="63"/>
                </a:cxn>
                <a:cxn ang="0">
                  <a:pos x="11" y="43"/>
                </a:cxn>
                <a:cxn ang="0">
                  <a:pos x="23" y="22"/>
                </a:cxn>
                <a:cxn ang="0">
                  <a:pos x="42" y="0"/>
                </a:cxn>
              </a:cxnLst>
              <a:rect l="0" t="0" r="r" b="b"/>
              <a:pathLst>
                <a:path w="83" h="164">
                  <a:moveTo>
                    <a:pt x="42" y="0"/>
                  </a:moveTo>
                  <a:lnTo>
                    <a:pt x="48" y="6"/>
                  </a:lnTo>
                  <a:lnTo>
                    <a:pt x="55" y="13"/>
                  </a:lnTo>
                  <a:lnTo>
                    <a:pt x="63" y="23"/>
                  </a:lnTo>
                  <a:lnTo>
                    <a:pt x="70" y="35"/>
                  </a:lnTo>
                  <a:lnTo>
                    <a:pt x="76" y="49"/>
                  </a:lnTo>
                  <a:lnTo>
                    <a:pt x="81" y="65"/>
                  </a:lnTo>
                  <a:lnTo>
                    <a:pt x="83" y="83"/>
                  </a:lnTo>
                  <a:lnTo>
                    <a:pt x="81" y="101"/>
                  </a:lnTo>
                  <a:lnTo>
                    <a:pt x="74" y="121"/>
                  </a:lnTo>
                  <a:lnTo>
                    <a:pt x="61" y="142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37" y="160"/>
                  </a:lnTo>
                  <a:lnTo>
                    <a:pt x="31" y="155"/>
                  </a:lnTo>
                  <a:lnTo>
                    <a:pt x="23" y="146"/>
                  </a:lnTo>
                  <a:lnTo>
                    <a:pt x="16" y="137"/>
                  </a:lnTo>
                  <a:lnTo>
                    <a:pt x="10" y="125"/>
                  </a:lnTo>
                  <a:lnTo>
                    <a:pt x="4" y="113"/>
                  </a:lnTo>
                  <a:lnTo>
                    <a:pt x="0" y="98"/>
                  </a:lnTo>
                  <a:lnTo>
                    <a:pt x="0" y="82"/>
                  </a:lnTo>
                  <a:lnTo>
                    <a:pt x="4" y="63"/>
                  </a:lnTo>
                  <a:lnTo>
                    <a:pt x="11" y="43"/>
                  </a:lnTo>
                  <a:lnTo>
                    <a:pt x="23" y="22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9" name="Freeform 118"/>
          <p:cNvSpPr/>
          <p:nvPr/>
        </p:nvSpPr>
        <p:spPr>
          <a:xfrm>
            <a:off x="648629" y="3006825"/>
            <a:ext cx="920166" cy="192454"/>
          </a:xfrm>
          <a:custGeom>
            <a:avLst/>
            <a:gdLst>
              <a:gd name="connsiteX0" fmla="*/ 181583 w 992221"/>
              <a:gd name="connsiteY0" fmla="*/ 123216 h 207523"/>
              <a:gd name="connsiteX1" fmla="*/ 366408 w 992221"/>
              <a:gd name="connsiteY1" fmla="*/ 25940 h 207523"/>
              <a:gd name="connsiteX2" fmla="*/ 444229 w 992221"/>
              <a:gd name="connsiteY2" fmla="*/ 6485 h 207523"/>
              <a:gd name="connsiteX3" fmla="*/ 551234 w 992221"/>
              <a:gd name="connsiteY3" fmla="*/ 64851 h 207523"/>
              <a:gd name="connsiteX4" fmla="*/ 745787 w 992221"/>
              <a:gd name="connsiteY4" fmla="*/ 55123 h 207523"/>
              <a:gd name="connsiteX5" fmla="*/ 881974 w 992221"/>
              <a:gd name="connsiteY5" fmla="*/ 94034 h 207523"/>
              <a:gd name="connsiteX6" fmla="*/ 979251 w 992221"/>
              <a:gd name="connsiteY6" fmla="*/ 132944 h 207523"/>
              <a:gd name="connsiteX7" fmla="*/ 804153 w 992221"/>
              <a:gd name="connsiteY7" fmla="*/ 201038 h 207523"/>
              <a:gd name="connsiteX8" fmla="*/ 94034 w 992221"/>
              <a:gd name="connsiteY8" fmla="*/ 171855 h 207523"/>
              <a:gd name="connsiteX9" fmla="*/ 239949 w 992221"/>
              <a:gd name="connsiteY9" fmla="*/ 113489 h 20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21" h="207523">
                <a:moveTo>
                  <a:pt x="181583" y="123216"/>
                </a:moveTo>
                <a:cubicBezTo>
                  <a:pt x="252108" y="84305"/>
                  <a:pt x="322634" y="45395"/>
                  <a:pt x="366408" y="25940"/>
                </a:cubicBezTo>
                <a:cubicBezTo>
                  <a:pt x="410182" y="6485"/>
                  <a:pt x="413425" y="0"/>
                  <a:pt x="444229" y="6485"/>
                </a:cubicBezTo>
                <a:cubicBezTo>
                  <a:pt x="475033" y="12970"/>
                  <a:pt x="500974" y="56745"/>
                  <a:pt x="551234" y="64851"/>
                </a:cubicBezTo>
                <a:cubicBezTo>
                  <a:pt x="601494" y="72957"/>
                  <a:pt x="690664" y="50259"/>
                  <a:pt x="745787" y="55123"/>
                </a:cubicBezTo>
                <a:cubicBezTo>
                  <a:pt x="800910" y="59987"/>
                  <a:pt x="843063" y="81064"/>
                  <a:pt x="881974" y="94034"/>
                </a:cubicBezTo>
                <a:cubicBezTo>
                  <a:pt x="920885" y="107004"/>
                  <a:pt x="992221" y="115110"/>
                  <a:pt x="979251" y="132944"/>
                </a:cubicBezTo>
                <a:cubicBezTo>
                  <a:pt x="966281" y="150778"/>
                  <a:pt x="951689" y="194553"/>
                  <a:pt x="804153" y="201038"/>
                </a:cubicBezTo>
                <a:cubicBezTo>
                  <a:pt x="656617" y="207523"/>
                  <a:pt x="188068" y="186447"/>
                  <a:pt x="94034" y="171855"/>
                </a:cubicBezTo>
                <a:cubicBezTo>
                  <a:pt x="0" y="157263"/>
                  <a:pt x="119974" y="135376"/>
                  <a:pt x="239949" y="11348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20" name="Freeform 119"/>
          <p:cNvSpPr/>
          <p:nvPr/>
        </p:nvSpPr>
        <p:spPr>
          <a:xfrm>
            <a:off x="2608226" y="3006825"/>
            <a:ext cx="920166" cy="192454"/>
          </a:xfrm>
          <a:custGeom>
            <a:avLst/>
            <a:gdLst>
              <a:gd name="connsiteX0" fmla="*/ 181583 w 992221"/>
              <a:gd name="connsiteY0" fmla="*/ 123216 h 207523"/>
              <a:gd name="connsiteX1" fmla="*/ 366408 w 992221"/>
              <a:gd name="connsiteY1" fmla="*/ 25940 h 207523"/>
              <a:gd name="connsiteX2" fmla="*/ 444229 w 992221"/>
              <a:gd name="connsiteY2" fmla="*/ 6485 h 207523"/>
              <a:gd name="connsiteX3" fmla="*/ 551234 w 992221"/>
              <a:gd name="connsiteY3" fmla="*/ 64851 h 207523"/>
              <a:gd name="connsiteX4" fmla="*/ 745787 w 992221"/>
              <a:gd name="connsiteY4" fmla="*/ 55123 h 207523"/>
              <a:gd name="connsiteX5" fmla="*/ 881974 w 992221"/>
              <a:gd name="connsiteY5" fmla="*/ 94034 h 207523"/>
              <a:gd name="connsiteX6" fmla="*/ 979251 w 992221"/>
              <a:gd name="connsiteY6" fmla="*/ 132944 h 207523"/>
              <a:gd name="connsiteX7" fmla="*/ 804153 w 992221"/>
              <a:gd name="connsiteY7" fmla="*/ 201038 h 207523"/>
              <a:gd name="connsiteX8" fmla="*/ 94034 w 992221"/>
              <a:gd name="connsiteY8" fmla="*/ 171855 h 207523"/>
              <a:gd name="connsiteX9" fmla="*/ 239949 w 992221"/>
              <a:gd name="connsiteY9" fmla="*/ 113489 h 20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21" h="207523">
                <a:moveTo>
                  <a:pt x="181583" y="123216"/>
                </a:moveTo>
                <a:cubicBezTo>
                  <a:pt x="252108" y="84305"/>
                  <a:pt x="322634" y="45395"/>
                  <a:pt x="366408" y="25940"/>
                </a:cubicBezTo>
                <a:cubicBezTo>
                  <a:pt x="410182" y="6485"/>
                  <a:pt x="413425" y="0"/>
                  <a:pt x="444229" y="6485"/>
                </a:cubicBezTo>
                <a:cubicBezTo>
                  <a:pt x="475033" y="12970"/>
                  <a:pt x="500974" y="56745"/>
                  <a:pt x="551234" y="64851"/>
                </a:cubicBezTo>
                <a:cubicBezTo>
                  <a:pt x="601494" y="72957"/>
                  <a:pt x="690664" y="50259"/>
                  <a:pt x="745787" y="55123"/>
                </a:cubicBezTo>
                <a:cubicBezTo>
                  <a:pt x="800910" y="59987"/>
                  <a:pt x="843063" y="81064"/>
                  <a:pt x="881974" y="94034"/>
                </a:cubicBezTo>
                <a:cubicBezTo>
                  <a:pt x="920885" y="107004"/>
                  <a:pt x="992221" y="115110"/>
                  <a:pt x="979251" y="132944"/>
                </a:cubicBezTo>
                <a:cubicBezTo>
                  <a:pt x="966281" y="150778"/>
                  <a:pt x="951689" y="194553"/>
                  <a:pt x="804153" y="201038"/>
                </a:cubicBezTo>
                <a:cubicBezTo>
                  <a:pt x="656617" y="207523"/>
                  <a:pt x="188068" y="186447"/>
                  <a:pt x="94034" y="171855"/>
                </a:cubicBezTo>
                <a:cubicBezTo>
                  <a:pt x="0" y="157263"/>
                  <a:pt x="119974" y="135376"/>
                  <a:pt x="239949" y="11348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21" name="Freeform 120"/>
          <p:cNvSpPr/>
          <p:nvPr/>
        </p:nvSpPr>
        <p:spPr>
          <a:xfrm>
            <a:off x="4571136" y="3006825"/>
            <a:ext cx="920166" cy="192454"/>
          </a:xfrm>
          <a:custGeom>
            <a:avLst/>
            <a:gdLst>
              <a:gd name="connsiteX0" fmla="*/ 181583 w 992221"/>
              <a:gd name="connsiteY0" fmla="*/ 123216 h 207523"/>
              <a:gd name="connsiteX1" fmla="*/ 366408 w 992221"/>
              <a:gd name="connsiteY1" fmla="*/ 25940 h 207523"/>
              <a:gd name="connsiteX2" fmla="*/ 444229 w 992221"/>
              <a:gd name="connsiteY2" fmla="*/ 6485 h 207523"/>
              <a:gd name="connsiteX3" fmla="*/ 551234 w 992221"/>
              <a:gd name="connsiteY3" fmla="*/ 64851 h 207523"/>
              <a:gd name="connsiteX4" fmla="*/ 745787 w 992221"/>
              <a:gd name="connsiteY4" fmla="*/ 55123 h 207523"/>
              <a:gd name="connsiteX5" fmla="*/ 881974 w 992221"/>
              <a:gd name="connsiteY5" fmla="*/ 94034 h 207523"/>
              <a:gd name="connsiteX6" fmla="*/ 979251 w 992221"/>
              <a:gd name="connsiteY6" fmla="*/ 132944 h 207523"/>
              <a:gd name="connsiteX7" fmla="*/ 804153 w 992221"/>
              <a:gd name="connsiteY7" fmla="*/ 201038 h 207523"/>
              <a:gd name="connsiteX8" fmla="*/ 94034 w 992221"/>
              <a:gd name="connsiteY8" fmla="*/ 171855 h 207523"/>
              <a:gd name="connsiteX9" fmla="*/ 239949 w 992221"/>
              <a:gd name="connsiteY9" fmla="*/ 113489 h 20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21" h="207523">
                <a:moveTo>
                  <a:pt x="181583" y="123216"/>
                </a:moveTo>
                <a:cubicBezTo>
                  <a:pt x="252108" y="84305"/>
                  <a:pt x="322634" y="45395"/>
                  <a:pt x="366408" y="25940"/>
                </a:cubicBezTo>
                <a:cubicBezTo>
                  <a:pt x="410182" y="6485"/>
                  <a:pt x="413425" y="0"/>
                  <a:pt x="444229" y="6485"/>
                </a:cubicBezTo>
                <a:cubicBezTo>
                  <a:pt x="475033" y="12970"/>
                  <a:pt x="500974" y="56745"/>
                  <a:pt x="551234" y="64851"/>
                </a:cubicBezTo>
                <a:cubicBezTo>
                  <a:pt x="601494" y="72957"/>
                  <a:pt x="690664" y="50259"/>
                  <a:pt x="745787" y="55123"/>
                </a:cubicBezTo>
                <a:cubicBezTo>
                  <a:pt x="800910" y="59987"/>
                  <a:pt x="843063" y="81064"/>
                  <a:pt x="881974" y="94034"/>
                </a:cubicBezTo>
                <a:cubicBezTo>
                  <a:pt x="920885" y="107004"/>
                  <a:pt x="992221" y="115110"/>
                  <a:pt x="979251" y="132944"/>
                </a:cubicBezTo>
                <a:cubicBezTo>
                  <a:pt x="966281" y="150778"/>
                  <a:pt x="951689" y="194553"/>
                  <a:pt x="804153" y="201038"/>
                </a:cubicBezTo>
                <a:cubicBezTo>
                  <a:pt x="656617" y="207523"/>
                  <a:pt x="188068" y="186447"/>
                  <a:pt x="94034" y="171855"/>
                </a:cubicBezTo>
                <a:cubicBezTo>
                  <a:pt x="0" y="157263"/>
                  <a:pt x="119974" y="135376"/>
                  <a:pt x="239949" y="11348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22" name="Freeform 121"/>
          <p:cNvSpPr/>
          <p:nvPr/>
        </p:nvSpPr>
        <p:spPr>
          <a:xfrm>
            <a:off x="6540672" y="3006825"/>
            <a:ext cx="920166" cy="192454"/>
          </a:xfrm>
          <a:custGeom>
            <a:avLst/>
            <a:gdLst>
              <a:gd name="connsiteX0" fmla="*/ 181583 w 992221"/>
              <a:gd name="connsiteY0" fmla="*/ 123216 h 207523"/>
              <a:gd name="connsiteX1" fmla="*/ 366408 w 992221"/>
              <a:gd name="connsiteY1" fmla="*/ 25940 h 207523"/>
              <a:gd name="connsiteX2" fmla="*/ 444229 w 992221"/>
              <a:gd name="connsiteY2" fmla="*/ 6485 h 207523"/>
              <a:gd name="connsiteX3" fmla="*/ 551234 w 992221"/>
              <a:gd name="connsiteY3" fmla="*/ 64851 h 207523"/>
              <a:gd name="connsiteX4" fmla="*/ 745787 w 992221"/>
              <a:gd name="connsiteY4" fmla="*/ 55123 h 207523"/>
              <a:gd name="connsiteX5" fmla="*/ 881974 w 992221"/>
              <a:gd name="connsiteY5" fmla="*/ 94034 h 207523"/>
              <a:gd name="connsiteX6" fmla="*/ 979251 w 992221"/>
              <a:gd name="connsiteY6" fmla="*/ 132944 h 207523"/>
              <a:gd name="connsiteX7" fmla="*/ 804153 w 992221"/>
              <a:gd name="connsiteY7" fmla="*/ 201038 h 207523"/>
              <a:gd name="connsiteX8" fmla="*/ 94034 w 992221"/>
              <a:gd name="connsiteY8" fmla="*/ 171855 h 207523"/>
              <a:gd name="connsiteX9" fmla="*/ 239949 w 992221"/>
              <a:gd name="connsiteY9" fmla="*/ 113489 h 20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21" h="207523">
                <a:moveTo>
                  <a:pt x="181583" y="123216"/>
                </a:moveTo>
                <a:cubicBezTo>
                  <a:pt x="252108" y="84305"/>
                  <a:pt x="322634" y="45395"/>
                  <a:pt x="366408" y="25940"/>
                </a:cubicBezTo>
                <a:cubicBezTo>
                  <a:pt x="410182" y="6485"/>
                  <a:pt x="413425" y="0"/>
                  <a:pt x="444229" y="6485"/>
                </a:cubicBezTo>
                <a:cubicBezTo>
                  <a:pt x="475033" y="12970"/>
                  <a:pt x="500974" y="56745"/>
                  <a:pt x="551234" y="64851"/>
                </a:cubicBezTo>
                <a:cubicBezTo>
                  <a:pt x="601494" y="72957"/>
                  <a:pt x="690664" y="50259"/>
                  <a:pt x="745787" y="55123"/>
                </a:cubicBezTo>
                <a:cubicBezTo>
                  <a:pt x="800910" y="59987"/>
                  <a:pt x="843063" y="81064"/>
                  <a:pt x="881974" y="94034"/>
                </a:cubicBezTo>
                <a:cubicBezTo>
                  <a:pt x="920885" y="107004"/>
                  <a:pt x="992221" y="115110"/>
                  <a:pt x="979251" y="132944"/>
                </a:cubicBezTo>
                <a:cubicBezTo>
                  <a:pt x="966281" y="150778"/>
                  <a:pt x="951689" y="194553"/>
                  <a:pt x="804153" y="201038"/>
                </a:cubicBezTo>
                <a:cubicBezTo>
                  <a:pt x="656617" y="207523"/>
                  <a:pt x="188068" y="186447"/>
                  <a:pt x="94034" y="171855"/>
                </a:cubicBezTo>
                <a:cubicBezTo>
                  <a:pt x="0" y="157263"/>
                  <a:pt x="119974" y="135376"/>
                  <a:pt x="239949" y="11348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23" name="Freeform 122"/>
          <p:cNvSpPr/>
          <p:nvPr/>
        </p:nvSpPr>
        <p:spPr>
          <a:xfrm>
            <a:off x="8530086" y="3006825"/>
            <a:ext cx="920166" cy="192454"/>
          </a:xfrm>
          <a:custGeom>
            <a:avLst/>
            <a:gdLst>
              <a:gd name="connsiteX0" fmla="*/ 181583 w 992221"/>
              <a:gd name="connsiteY0" fmla="*/ 123216 h 207523"/>
              <a:gd name="connsiteX1" fmla="*/ 366408 w 992221"/>
              <a:gd name="connsiteY1" fmla="*/ 25940 h 207523"/>
              <a:gd name="connsiteX2" fmla="*/ 444229 w 992221"/>
              <a:gd name="connsiteY2" fmla="*/ 6485 h 207523"/>
              <a:gd name="connsiteX3" fmla="*/ 551234 w 992221"/>
              <a:gd name="connsiteY3" fmla="*/ 64851 h 207523"/>
              <a:gd name="connsiteX4" fmla="*/ 745787 w 992221"/>
              <a:gd name="connsiteY4" fmla="*/ 55123 h 207523"/>
              <a:gd name="connsiteX5" fmla="*/ 881974 w 992221"/>
              <a:gd name="connsiteY5" fmla="*/ 94034 h 207523"/>
              <a:gd name="connsiteX6" fmla="*/ 979251 w 992221"/>
              <a:gd name="connsiteY6" fmla="*/ 132944 h 207523"/>
              <a:gd name="connsiteX7" fmla="*/ 804153 w 992221"/>
              <a:gd name="connsiteY7" fmla="*/ 201038 h 207523"/>
              <a:gd name="connsiteX8" fmla="*/ 94034 w 992221"/>
              <a:gd name="connsiteY8" fmla="*/ 171855 h 207523"/>
              <a:gd name="connsiteX9" fmla="*/ 239949 w 992221"/>
              <a:gd name="connsiteY9" fmla="*/ 113489 h 20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21" h="207523">
                <a:moveTo>
                  <a:pt x="181583" y="123216"/>
                </a:moveTo>
                <a:cubicBezTo>
                  <a:pt x="252108" y="84305"/>
                  <a:pt x="322634" y="45395"/>
                  <a:pt x="366408" y="25940"/>
                </a:cubicBezTo>
                <a:cubicBezTo>
                  <a:pt x="410182" y="6485"/>
                  <a:pt x="413425" y="0"/>
                  <a:pt x="444229" y="6485"/>
                </a:cubicBezTo>
                <a:cubicBezTo>
                  <a:pt x="475033" y="12970"/>
                  <a:pt x="500974" y="56745"/>
                  <a:pt x="551234" y="64851"/>
                </a:cubicBezTo>
                <a:cubicBezTo>
                  <a:pt x="601494" y="72957"/>
                  <a:pt x="690664" y="50259"/>
                  <a:pt x="745787" y="55123"/>
                </a:cubicBezTo>
                <a:cubicBezTo>
                  <a:pt x="800910" y="59987"/>
                  <a:pt x="843063" y="81064"/>
                  <a:pt x="881974" y="94034"/>
                </a:cubicBezTo>
                <a:cubicBezTo>
                  <a:pt x="920885" y="107004"/>
                  <a:pt x="992221" y="115110"/>
                  <a:pt x="979251" y="132944"/>
                </a:cubicBezTo>
                <a:cubicBezTo>
                  <a:pt x="966281" y="150778"/>
                  <a:pt x="951689" y="194553"/>
                  <a:pt x="804153" y="201038"/>
                </a:cubicBezTo>
                <a:cubicBezTo>
                  <a:pt x="656617" y="207523"/>
                  <a:pt x="188068" y="186447"/>
                  <a:pt x="94034" y="171855"/>
                </a:cubicBezTo>
                <a:cubicBezTo>
                  <a:pt x="0" y="157263"/>
                  <a:pt x="119974" y="135376"/>
                  <a:pt x="239949" y="11348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24" name="Freeform 123"/>
          <p:cNvSpPr/>
          <p:nvPr/>
        </p:nvSpPr>
        <p:spPr>
          <a:xfrm>
            <a:off x="10493280" y="3006825"/>
            <a:ext cx="920166" cy="192454"/>
          </a:xfrm>
          <a:custGeom>
            <a:avLst/>
            <a:gdLst>
              <a:gd name="connsiteX0" fmla="*/ 181583 w 992221"/>
              <a:gd name="connsiteY0" fmla="*/ 123216 h 207523"/>
              <a:gd name="connsiteX1" fmla="*/ 366408 w 992221"/>
              <a:gd name="connsiteY1" fmla="*/ 25940 h 207523"/>
              <a:gd name="connsiteX2" fmla="*/ 444229 w 992221"/>
              <a:gd name="connsiteY2" fmla="*/ 6485 h 207523"/>
              <a:gd name="connsiteX3" fmla="*/ 551234 w 992221"/>
              <a:gd name="connsiteY3" fmla="*/ 64851 h 207523"/>
              <a:gd name="connsiteX4" fmla="*/ 745787 w 992221"/>
              <a:gd name="connsiteY4" fmla="*/ 55123 h 207523"/>
              <a:gd name="connsiteX5" fmla="*/ 881974 w 992221"/>
              <a:gd name="connsiteY5" fmla="*/ 94034 h 207523"/>
              <a:gd name="connsiteX6" fmla="*/ 979251 w 992221"/>
              <a:gd name="connsiteY6" fmla="*/ 132944 h 207523"/>
              <a:gd name="connsiteX7" fmla="*/ 804153 w 992221"/>
              <a:gd name="connsiteY7" fmla="*/ 201038 h 207523"/>
              <a:gd name="connsiteX8" fmla="*/ 94034 w 992221"/>
              <a:gd name="connsiteY8" fmla="*/ 171855 h 207523"/>
              <a:gd name="connsiteX9" fmla="*/ 239949 w 992221"/>
              <a:gd name="connsiteY9" fmla="*/ 113489 h 20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21" h="207523">
                <a:moveTo>
                  <a:pt x="181583" y="123216"/>
                </a:moveTo>
                <a:cubicBezTo>
                  <a:pt x="252108" y="84305"/>
                  <a:pt x="322634" y="45395"/>
                  <a:pt x="366408" y="25940"/>
                </a:cubicBezTo>
                <a:cubicBezTo>
                  <a:pt x="410182" y="6485"/>
                  <a:pt x="413425" y="0"/>
                  <a:pt x="444229" y="6485"/>
                </a:cubicBezTo>
                <a:cubicBezTo>
                  <a:pt x="475033" y="12970"/>
                  <a:pt x="500974" y="56745"/>
                  <a:pt x="551234" y="64851"/>
                </a:cubicBezTo>
                <a:cubicBezTo>
                  <a:pt x="601494" y="72957"/>
                  <a:pt x="690664" y="50259"/>
                  <a:pt x="745787" y="55123"/>
                </a:cubicBezTo>
                <a:cubicBezTo>
                  <a:pt x="800910" y="59987"/>
                  <a:pt x="843063" y="81064"/>
                  <a:pt x="881974" y="94034"/>
                </a:cubicBezTo>
                <a:cubicBezTo>
                  <a:pt x="920885" y="107004"/>
                  <a:pt x="992221" y="115110"/>
                  <a:pt x="979251" y="132944"/>
                </a:cubicBezTo>
                <a:cubicBezTo>
                  <a:pt x="966281" y="150778"/>
                  <a:pt x="951689" y="194553"/>
                  <a:pt x="804153" y="201038"/>
                </a:cubicBezTo>
                <a:cubicBezTo>
                  <a:pt x="656617" y="207523"/>
                  <a:pt x="188068" y="186447"/>
                  <a:pt x="94034" y="171855"/>
                </a:cubicBezTo>
                <a:cubicBezTo>
                  <a:pt x="0" y="157263"/>
                  <a:pt x="119974" y="135376"/>
                  <a:pt x="239949" y="11348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27" name="Content Placeholder 1">
            <a:extLst>
              <a:ext uri="{FF2B5EF4-FFF2-40B4-BE49-F238E27FC236}">
                <a16:creationId xmlns:a16="http://schemas.microsoft.com/office/drawing/2014/main" id="{CA5AB087-1CDC-4370-800F-982A79C7932B}"/>
              </a:ext>
            </a:extLst>
          </p:cNvPr>
          <p:cNvSpPr txBox="1">
            <a:spLocks/>
          </p:cNvSpPr>
          <p:nvPr/>
        </p:nvSpPr>
        <p:spPr bwMode="auto">
          <a:xfrm>
            <a:off x="6183617" y="3988052"/>
            <a:ext cx="5324778" cy="2087890"/>
          </a:xfrm>
          <a:prstGeom prst="round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defRPr sz="24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2pPr>
            <a:lvl3pPr marL="182563" indent="-182563"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3pPr>
            <a:lvl4pPr marL="357188" indent="-174625"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4pPr>
            <a:lvl5pPr marL="539750" indent="-179388"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–"/>
              <a:defRPr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5pPr>
            <a:lvl6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chemeClr val="bg1"/>
                </a:solidFill>
              </a:rPr>
              <a:t>Pipelines Safety Regulations </a:t>
            </a:r>
            <a:r>
              <a:rPr lang="en-GB" sz="2400" dirty="0">
                <a:solidFill>
                  <a:schemeClr val="bg1"/>
                </a:solidFill>
              </a:rPr>
              <a:t>include:</a:t>
            </a:r>
            <a:endParaRPr lang="en-GB" dirty="0">
              <a:solidFill>
                <a:schemeClr val="bg1"/>
              </a:solidFill>
            </a:endParaRPr>
          </a:p>
          <a:p>
            <a:pPr marL="700088" lvl="3" indent="-342900" eaLnBrk="1" hangingPunct="1">
              <a:buClr>
                <a:schemeClr val="bg1"/>
              </a:buClr>
              <a:defRPr/>
            </a:pPr>
            <a:r>
              <a:rPr lang="en-GB" sz="2000" dirty="0">
                <a:solidFill>
                  <a:schemeClr val="bg1"/>
                </a:solidFill>
              </a:rPr>
              <a:t>Network condition monitoring and maintenance</a:t>
            </a:r>
          </a:p>
          <a:p>
            <a:pPr marL="700088" lvl="3" indent="-342900" eaLnBrk="1" hangingPunct="1">
              <a:buClr>
                <a:schemeClr val="bg1"/>
              </a:buClr>
              <a:defRPr/>
            </a:pPr>
            <a:r>
              <a:rPr lang="en-GB" sz="2000" dirty="0">
                <a:solidFill>
                  <a:schemeClr val="bg1"/>
                </a:solidFill>
              </a:rPr>
              <a:t>Network pipeline plant protection and landowner liaison</a:t>
            </a:r>
            <a:endParaRPr lang="en-GB" sz="2400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endParaRPr lang="en-GB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06" y="3171068"/>
            <a:ext cx="12188825" cy="37218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6" name="Content Placeholder 1"/>
          <p:cNvSpPr>
            <a:spLocks noGrp="1"/>
          </p:cNvSpPr>
          <p:nvPr>
            <p:ph idx="1"/>
          </p:nvPr>
        </p:nvSpPr>
        <p:spPr>
          <a:xfrm>
            <a:off x="638984" y="3573016"/>
            <a:ext cx="10606706" cy="174383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sz="2400" b="1" dirty="0">
                <a:solidFill>
                  <a:schemeClr val="bg1"/>
                </a:solidFill>
              </a:rPr>
              <a:t>The Pipeline Safety Regulations 1996 has a complementary regulation relating to all people regarding pipeline safety</a:t>
            </a:r>
          </a:p>
          <a:p>
            <a:pPr eaLnBrk="1" hangingPunct="1">
              <a:buFontTx/>
              <a:buNone/>
              <a:defRPr/>
            </a:pPr>
            <a:r>
              <a:rPr lang="en-GB" sz="2400" b="1" dirty="0">
                <a:solidFill>
                  <a:schemeClr val="bg1"/>
                </a:solidFill>
              </a:rPr>
              <a:t>Regulation 15 of the Pipeline Safety Regulations 1996 states ‘No person shall cause such damage to a pipeline as may give rise to a danger to persons.’</a:t>
            </a:r>
            <a:endParaRPr lang="en-GB" sz="2400" dirty="0">
              <a:solidFill>
                <a:schemeClr val="bg1"/>
              </a:solidFill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50179" name="Title 2"/>
          <p:cNvSpPr>
            <a:spLocks noGrp="1"/>
          </p:cNvSpPr>
          <p:nvPr>
            <p:ph type="title"/>
          </p:nvPr>
        </p:nvSpPr>
        <p:spPr>
          <a:xfrm>
            <a:off x="622800" y="331200"/>
            <a:ext cx="11228762" cy="936625"/>
          </a:xfrm>
          <a:ln/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rgbClr val="19764D"/>
                </a:solidFill>
              </a:rPr>
              <a:t>Keeping the pipelines safe: other peoples’ responsibilities</a:t>
            </a:r>
          </a:p>
        </p:txBody>
      </p:sp>
      <p:grpSp>
        <p:nvGrpSpPr>
          <p:cNvPr id="5" name="Group 321"/>
          <p:cNvGrpSpPr/>
          <p:nvPr/>
        </p:nvGrpSpPr>
        <p:grpSpPr>
          <a:xfrm>
            <a:off x="616408" y="1711424"/>
            <a:ext cx="1087391" cy="1399570"/>
            <a:chOff x="4646613" y="2024063"/>
            <a:chExt cx="1647825" cy="2120900"/>
          </a:xfrm>
          <a:solidFill>
            <a:schemeClr val="accent5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437188" y="2516188"/>
              <a:ext cx="65087" cy="1628775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1" y="3"/>
                </a:cxn>
                <a:cxn ang="0">
                  <a:pos x="38" y="10"/>
                </a:cxn>
                <a:cxn ang="0">
                  <a:pos x="41" y="21"/>
                </a:cxn>
                <a:cxn ang="0">
                  <a:pos x="41" y="1006"/>
                </a:cxn>
                <a:cxn ang="0">
                  <a:pos x="38" y="1016"/>
                </a:cxn>
                <a:cxn ang="0">
                  <a:pos x="31" y="1023"/>
                </a:cxn>
                <a:cxn ang="0">
                  <a:pos x="21" y="1026"/>
                </a:cxn>
                <a:cxn ang="0">
                  <a:pos x="11" y="1023"/>
                </a:cxn>
                <a:cxn ang="0">
                  <a:pos x="4" y="1016"/>
                </a:cxn>
                <a:cxn ang="0">
                  <a:pos x="0" y="1006"/>
                </a:cxn>
                <a:cxn ang="0">
                  <a:pos x="0" y="21"/>
                </a:cxn>
                <a:cxn ang="0">
                  <a:pos x="4" y="10"/>
                </a:cxn>
                <a:cxn ang="0">
                  <a:pos x="11" y="3"/>
                </a:cxn>
                <a:cxn ang="0">
                  <a:pos x="21" y="0"/>
                </a:cxn>
              </a:cxnLst>
              <a:rect l="0" t="0" r="r" b="b"/>
              <a:pathLst>
                <a:path w="41" h="1026">
                  <a:moveTo>
                    <a:pt x="21" y="0"/>
                  </a:moveTo>
                  <a:lnTo>
                    <a:pt x="31" y="3"/>
                  </a:lnTo>
                  <a:lnTo>
                    <a:pt x="38" y="10"/>
                  </a:lnTo>
                  <a:lnTo>
                    <a:pt x="41" y="21"/>
                  </a:lnTo>
                  <a:lnTo>
                    <a:pt x="41" y="1006"/>
                  </a:lnTo>
                  <a:lnTo>
                    <a:pt x="38" y="1016"/>
                  </a:lnTo>
                  <a:lnTo>
                    <a:pt x="31" y="1023"/>
                  </a:lnTo>
                  <a:lnTo>
                    <a:pt x="21" y="1026"/>
                  </a:lnTo>
                  <a:lnTo>
                    <a:pt x="11" y="1023"/>
                  </a:lnTo>
                  <a:lnTo>
                    <a:pt x="4" y="1016"/>
                  </a:lnTo>
                  <a:lnTo>
                    <a:pt x="0" y="1006"/>
                  </a:lnTo>
                  <a:lnTo>
                    <a:pt x="0" y="21"/>
                  </a:lnTo>
                  <a:lnTo>
                    <a:pt x="4" y="10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965700" y="3233738"/>
              <a:ext cx="504825" cy="47783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6" y="1"/>
                </a:cxn>
                <a:cxn ang="0">
                  <a:pos x="32" y="4"/>
                </a:cxn>
                <a:cxn ang="0">
                  <a:pos x="312" y="268"/>
                </a:cxn>
                <a:cxn ang="0">
                  <a:pos x="316" y="274"/>
                </a:cxn>
                <a:cxn ang="0">
                  <a:pos x="318" y="282"/>
                </a:cxn>
                <a:cxn ang="0">
                  <a:pos x="317" y="289"/>
                </a:cxn>
                <a:cxn ang="0">
                  <a:pos x="313" y="295"/>
                </a:cxn>
                <a:cxn ang="0">
                  <a:pos x="307" y="299"/>
                </a:cxn>
                <a:cxn ang="0">
                  <a:pos x="300" y="301"/>
                </a:cxn>
                <a:cxn ang="0">
                  <a:pos x="292" y="300"/>
                </a:cxn>
                <a:cxn ang="0">
                  <a:pos x="286" y="296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1" y="11"/>
                </a:cxn>
                <a:cxn ang="0">
                  <a:pos x="5" y="5"/>
                </a:cxn>
                <a:cxn ang="0">
                  <a:pos x="11" y="1"/>
                </a:cxn>
                <a:cxn ang="0">
                  <a:pos x="19" y="0"/>
                </a:cxn>
              </a:cxnLst>
              <a:rect l="0" t="0" r="r" b="b"/>
              <a:pathLst>
                <a:path w="318" h="301">
                  <a:moveTo>
                    <a:pt x="19" y="0"/>
                  </a:moveTo>
                  <a:lnTo>
                    <a:pt x="26" y="1"/>
                  </a:lnTo>
                  <a:lnTo>
                    <a:pt x="32" y="4"/>
                  </a:lnTo>
                  <a:lnTo>
                    <a:pt x="312" y="268"/>
                  </a:lnTo>
                  <a:lnTo>
                    <a:pt x="316" y="274"/>
                  </a:lnTo>
                  <a:lnTo>
                    <a:pt x="318" y="282"/>
                  </a:lnTo>
                  <a:lnTo>
                    <a:pt x="317" y="289"/>
                  </a:lnTo>
                  <a:lnTo>
                    <a:pt x="313" y="295"/>
                  </a:lnTo>
                  <a:lnTo>
                    <a:pt x="307" y="299"/>
                  </a:lnTo>
                  <a:lnTo>
                    <a:pt x="300" y="301"/>
                  </a:lnTo>
                  <a:lnTo>
                    <a:pt x="292" y="300"/>
                  </a:lnTo>
                  <a:lnTo>
                    <a:pt x="286" y="296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943475" y="3375025"/>
              <a:ext cx="228600" cy="539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27" y="0"/>
                </a:cxn>
                <a:cxn ang="0">
                  <a:pos x="136" y="2"/>
                </a:cxn>
                <a:cxn ang="0">
                  <a:pos x="142" y="8"/>
                </a:cxn>
                <a:cxn ang="0">
                  <a:pos x="144" y="18"/>
                </a:cxn>
                <a:cxn ang="0">
                  <a:pos x="142" y="26"/>
                </a:cxn>
                <a:cxn ang="0">
                  <a:pos x="136" y="32"/>
                </a:cxn>
                <a:cxn ang="0">
                  <a:pos x="127" y="34"/>
                </a:cxn>
                <a:cxn ang="0">
                  <a:pos x="18" y="34"/>
                </a:cxn>
                <a:cxn ang="0">
                  <a:pos x="10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2" y="8"/>
                </a:cxn>
                <a:cxn ang="0">
                  <a:pos x="10" y="2"/>
                </a:cxn>
                <a:cxn ang="0">
                  <a:pos x="18" y="0"/>
                </a:cxn>
              </a:cxnLst>
              <a:rect l="0" t="0" r="r" b="b"/>
              <a:pathLst>
                <a:path w="144" h="34">
                  <a:moveTo>
                    <a:pt x="18" y="0"/>
                  </a:moveTo>
                  <a:lnTo>
                    <a:pt x="127" y="0"/>
                  </a:lnTo>
                  <a:lnTo>
                    <a:pt x="136" y="2"/>
                  </a:lnTo>
                  <a:lnTo>
                    <a:pt x="142" y="8"/>
                  </a:lnTo>
                  <a:lnTo>
                    <a:pt x="144" y="18"/>
                  </a:lnTo>
                  <a:lnTo>
                    <a:pt x="142" y="26"/>
                  </a:lnTo>
                  <a:lnTo>
                    <a:pt x="136" y="32"/>
                  </a:lnTo>
                  <a:lnTo>
                    <a:pt x="127" y="34"/>
                  </a:lnTo>
                  <a:lnTo>
                    <a:pt x="18" y="34"/>
                  </a:lnTo>
                  <a:lnTo>
                    <a:pt x="10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2" y="8"/>
                  </a:lnTo>
                  <a:lnTo>
                    <a:pt x="10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5462588" y="3009900"/>
              <a:ext cx="369887" cy="361950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21" y="0"/>
                </a:cxn>
                <a:cxn ang="0">
                  <a:pos x="229" y="4"/>
                </a:cxn>
                <a:cxn ang="0">
                  <a:pos x="233" y="12"/>
                </a:cxn>
                <a:cxn ang="0">
                  <a:pos x="233" y="20"/>
                </a:cxn>
                <a:cxn ang="0">
                  <a:pos x="228" y="28"/>
                </a:cxn>
                <a:cxn ang="0">
                  <a:pos x="28" y="223"/>
                </a:cxn>
                <a:cxn ang="0">
                  <a:pos x="23" y="227"/>
                </a:cxn>
                <a:cxn ang="0">
                  <a:pos x="17" y="228"/>
                </a:cxn>
                <a:cxn ang="0">
                  <a:pos x="10" y="227"/>
                </a:cxn>
                <a:cxn ang="0">
                  <a:pos x="4" y="223"/>
                </a:cxn>
                <a:cxn ang="0">
                  <a:pos x="0" y="216"/>
                </a:cxn>
                <a:cxn ang="0">
                  <a:pos x="0" y="207"/>
                </a:cxn>
                <a:cxn ang="0">
                  <a:pos x="5" y="200"/>
                </a:cxn>
                <a:cxn ang="0">
                  <a:pos x="205" y="4"/>
                </a:cxn>
                <a:cxn ang="0">
                  <a:pos x="212" y="0"/>
                </a:cxn>
              </a:cxnLst>
              <a:rect l="0" t="0" r="r" b="b"/>
              <a:pathLst>
                <a:path w="233" h="228">
                  <a:moveTo>
                    <a:pt x="212" y="0"/>
                  </a:moveTo>
                  <a:lnTo>
                    <a:pt x="221" y="0"/>
                  </a:lnTo>
                  <a:lnTo>
                    <a:pt x="229" y="4"/>
                  </a:lnTo>
                  <a:lnTo>
                    <a:pt x="233" y="12"/>
                  </a:lnTo>
                  <a:lnTo>
                    <a:pt x="233" y="20"/>
                  </a:lnTo>
                  <a:lnTo>
                    <a:pt x="228" y="28"/>
                  </a:lnTo>
                  <a:lnTo>
                    <a:pt x="28" y="223"/>
                  </a:lnTo>
                  <a:lnTo>
                    <a:pt x="23" y="227"/>
                  </a:lnTo>
                  <a:lnTo>
                    <a:pt x="17" y="228"/>
                  </a:lnTo>
                  <a:lnTo>
                    <a:pt x="10" y="227"/>
                  </a:lnTo>
                  <a:lnTo>
                    <a:pt x="4" y="223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5" y="200"/>
                  </a:lnTo>
                  <a:lnTo>
                    <a:pt x="205" y="4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8"/>
            <p:cNvSpPr>
              <a:spLocks/>
            </p:cNvSpPr>
            <p:nvPr/>
          </p:nvSpPr>
          <p:spPr bwMode="auto">
            <a:xfrm>
              <a:off x="5637213" y="3171825"/>
              <a:ext cx="185737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02" y="0"/>
                </a:cxn>
                <a:cxn ang="0">
                  <a:pos x="108" y="1"/>
                </a:cxn>
                <a:cxn ang="0">
                  <a:pos x="111" y="3"/>
                </a:cxn>
                <a:cxn ang="0">
                  <a:pos x="114" y="6"/>
                </a:cxn>
                <a:cxn ang="0">
                  <a:pos x="116" y="10"/>
                </a:cxn>
                <a:cxn ang="0">
                  <a:pos x="117" y="15"/>
                </a:cxn>
                <a:cxn ang="0">
                  <a:pos x="117" y="19"/>
                </a:cxn>
                <a:cxn ang="0">
                  <a:pos x="115" y="22"/>
                </a:cxn>
                <a:cxn ang="0">
                  <a:pos x="113" y="26"/>
                </a:cxn>
                <a:cxn ang="0">
                  <a:pos x="110" y="28"/>
                </a:cxn>
                <a:cxn ang="0">
                  <a:pos x="107" y="29"/>
                </a:cxn>
                <a:cxn ang="0">
                  <a:pos x="102" y="30"/>
                </a:cxn>
                <a:cxn ang="0">
                  <a:pos x="16" y="30"/>
                </a:cxn>
                <a:cxn ang="0">
                  <a:pos x="11" y="29"/>
                </a:cxn>
                <a:cxn ang="0">
                  <a:pos x="7" y="27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5"/>
                </a:cxn>
                <a:cxn ang="0">
                  <a:pos x="1" y="11"/>
                </a:cxn>
                <a:cxn ang="0">
                  <a:pos x="2" y="7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2" y="0"/>
                </a:cxn>
              </a:cxnLst>
              <a:rect l="0" t="0" r="r" b="b"/>
              <a:pathLst>
                <a:path w="117" h="30">
                  <a:moveTo>
                    <a:pt x="12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1" y="3"/>
                  </a:lnTo>
                  <a:lnTo>
                    <a:pt x="114" y="6"/>
                  </a:lnTo>
                  <a:lnTo>
                    <a:pt x="116" y="10"/>
                  </a:lnTo>
                  <a:lnTo>
                    <a:pt x="117" y="15"/>
                  </a:lnTo>
                  <a:lnTo>
                    <a:pt x="117" y="19"/>
                  </a:lnTo>
                  <a:lnTo>
                    <a:pt x="115" y="22"/>
                  </a:lnTo>
                  <a:lnTo>
                    <a:pt x="113" y="26"/>
                  </a:lnTo>
                  <a:lnTo>
                    <a:pt x="110" y="28"/>
                  </a:lnTo>
                  <a:lnTo>
                    <a:pt x="107" y="29"/>
                  </a:lnTo>
                  <a:lnTo>
                    <a:pt x="102" y="30"/>
                  </a:lnTo>
                  <a:lnTo>
                    <a:pt x="16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2" y="7"/>
                  </a:lnTo>
                  <a:lnTo>
                    <a:pt x="5" y="4"/>
                  </a:lnTo>
                  <a:lnTo>
                    <a:pt x="9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auto">
            <a:xfrm>
              <a:off x="5273675" y="2693988"/>
              <a:ext cx="214312" cy="21907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1" y="0"/>
                </a:cxn>
                <a:cxn ang="0">
                  <a:pos x="29" y="5"/>
                </a:cxn>
                <a:cxn ang="0">
                  <a:pos x="131" y="110"/>
                </a:cxn>
                <a:cxn ang="0">
                  <a:pos x="135" y="118"/>
                </a:cxn>
                <a:cxn ang="0">
                  <a:pos x="135" y="126"/>
                </a:cxn>
                <a:cxn ang="0">
                  <a:pos x="131" y="134"/>
                </a:cxn>
                <a:cxn ang="0">
                  <a:pos x="123" y="138"/>
                </a:cxn>
                <a:cxn ang="0">
                  <a:pos x="115" y="138"/>
                </a:cxn>
                <a:cxn ang="0">
                  <a:pos x="108" y="133"/>
                </a:cxn>
                <a:cxn ang="0">
                  <a:pos x="6" y="27"/>
                </a:cxn>
                <a:cxn ang="0">
                  <a:pos x="1" y="22"/>
                </a:cxn>
                <a:cxn ang="0">
                  <a:pos x="0" y="16"/>
                </a:cxn>
                <a:cxn ang="0">
                  <a:pos x="1" y="10"/>
                </a:cxn>
                <a:cxn ang="0">
                  <a:pos x="6" y="5"/>
                </a:cxn>
                <a:cxn ang="0">
                  <a:pos x="13" y="0"/>
                </a:cxn>
              </a:cxnLst>
              <a:rect l="0" t="0" r="r" b="b"/>
              <a:pathLst>
                <a:path w="135" h="138">
                  <a:moveTo>
                    <a:pt x="13" y="0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131" y="110"/>
                  </a:lnTo>
                  <a:lnTo>
                    <a:pt x="135" y="118"/>
                  </a:lnTo>
                  <a:lnTo>
                    <a:pt x="135" y="126"/>
                  </a:lnTo>
                  <a:lnTo>
                    <a:pt x="131" y="134"/>
                  </a:lnTo>
                  <a:lnTo>
                    <a:pt x="123" y="138"/>
                  </a:lnTo>
                  <a:lnTo>
                    <a:pt x="115" y="138"/>
                  </a:lnTo>
                  <a:lnTo>
                    <a:pt x="108" y="133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6" y="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auto">
            <a:xfrm>
              <a:off x="5365750" y="2024063"/>
              <a:ext cx="212725" cy="461963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70" y="1"/>
                </a:cxn>
                <a:cxn ang="0">
                  <a:pos x="75" y="6"/>
                </a:cxn>
                <a:cxn ang="0">
                  <a:pos x="81" y="13"/>
                </a:cxn>
                <a:cxn ang="0">
                  <a:pos x="89" y="24"/>
                </a:cxn>
                <a:cxn ang="0">
                  <a:pos x="97" y="36"/>
                </a:cxn>
                <a:cxn ang="0">
                  <a:pos x="107" y="51"/>
                </a:cxn>
                <a:cxn ang="0">
                  <a:pos x="116" y="67"/>
                </a:cxn>
                <a:cxn ang="0">
                  <a:pos x="123" y="86"/>
                </a:cxn>
                <a:cxn ang="0">
                  <a:pos x="130" y="107"/>
                </a:cxn>
                <a:cxn ang="0">
                  <a:pos x="133" y="130"/>
                </a:cxn>
                <a:cxn ang="0">
                  <a:pos x="134" y="154"/>
                </a:cxn>
                <a:cxn ang="0">
                  <a:pos x="131" y="180"/>
                </a:cxn>
                <a:cxn ang="0">
                  <a:pos x="123" y="206"/>
                </a:cxn>
                <a:cxn ang="0">
                  <a:pos x="111" y="234"/>
                </a:cxn>
                <a:cxn ang="0">
                  <a:pos x="93" y="262"/>
                </a:cxn>
                <a:cxn ang="0">
                  <a:pos x="69" y="291"/>
                </a:cxn>
                <a:cxn ang="0">
                  <a:pos x="63" y="285"/>
                </a:cxn>
                <a:cxn ang="0">
                  <a:pos x="56" y="277"/>
                </a:cxn>
                <a:cxn ang="0">
                  <a:pos x="48" y="266"/>
                </a:cxn>
                <a:cxn ang="0">
                  <a:pos x="38" y="253"/>
                </a:cxn>
                <a:cxn ang="0">
                  <a:pos x="28" y="237"/>
                </a:cxn>
                <a:cxn ang="0">
                  <a:pos x="18" y="219"/>
                </a:cxn>
                <a:cxn ang="0">
                  <a:pos x="10" y="200"/>
                </a:cxn>
                <a:cxn ang="0">
                  <a:pos x="4" y="178"/>
                </a:cxn>
                <a:cxn ang="0">
                  <a:pos x="0" y="155"/>
                </a:cxn>
                <a:cxn ang="0">
                  <a:pos x="0" y="131"/>
                </a:cxn>
                <a:cxn ang="0">
                  <a:pos x="3" y="106"/>
                </a:cxn>
                <a:cxn ang="0">
                  <a:pos x="10" y="80"/>
                </a:cxn>
                <a:cxn ang="0">
                  <a:pos x="24" y="54"/>
                </a:cxn>
                <a:cxn ang="0">
                  <a:pos x="42" y="27"/>
                </a:cxn>
                <a:cxn ang="0">
                  <a:pos x="68" y="0"/>
                </a:cxn>
              </a:cxnLst>
              <a:rect l="0" t="0" r="r" b="b"/>
              <a:pathLst>
                <a:path w="134" h="291">
                  <a:moveTo>
                    <a:pt x="68" y="0"/>
                  </a:moveTo>
                  <a:lnTo>
                    <a:pt x="70" y="1"/>
                  </a:lnTo>
                  <a:lnTo>
                    <a:pt x="75" y="6"/>
                  </a:lnTo>
                  <a:lnTo>
                    <a:pt x="81" y="13"/>
                  </a:lnTo>
                  <a:lnTo>
                    <a:pt x="89" y="24"/>
                  </a:lnTo>
                  <a:lnTo>
                    <a:pt x="97" y="36"/>
                  </a:lnTo>
                  <a:lnTo>
                    <a:pt x="107" y="51"/>
                  </a:lnTo>
                  <a:lnTo>
                    <a:pt x="116" y="67"/>
                  </a:lnTo>
                  <a:lnTo>
                    <a:pt x="123" y="86"/>
                  </a:lnTo>
                  <a:lnTo>
                    <a:pt x="130" y="107"/>
                  </a:lnTo>
                  <a:lnTo>
                    <a:pt x="133" y="130"/>
                  </a:lnTo>
                  <a:lnTo>
                    <a:pt x="134" y="154"/>
                  </a:lnTo>
                  <a:lnTo>
                    <a:pt x="131" y="180"/>
                  </a:lnTo>
                  <a:lnTo>
                    <a:pt x="123" y="206"/>
                  </a:lnTo>
                  <a:lnTo>
                    <a:pt x="111" y="234"/>
                  </a:lnTo>
                  <a:lnTo>
                    <a:pt x="93" y="262"/>
                  </a:lnTo>
                  <a:lnTo>
                    <a:pt x="69" y="291"/>
                  </a:lnTo>
                  <a:lnTo>
                    <a:pt x="63" y="285"/>
                  </a:lnTo>
                  <a:lnTo>
                    <a:pt x="56" y="277"/>
                  </a:lnTo>
                  <a:lnTo>
                    <a:pt x="48" y="266"/>
                  </a:lnTo>
                  <a:lnTo>
                    <a:pt x="38" y="253"/>
                  </a:lnTo>
                  <a:lnTo>
                    <a:pt x="28" y="237"/>
                  </a:lnTo>
                  <a:lnTo>
                    <a:pt x="18" y="219"/>
                  </a:lnTo>
                  <a:lnTo>
                    <a:pt x="10" y="200"/>
                  </a:lnTo>
                  <a:lnTo>
                    <a:pt x="4" y="178"/>
                  </a:lnTo>
                  <a:lnTo>
                    <a:pt x="0" y="155"/>
                  </a:lnTo>
                  <a:lnTo>
                    <a:pt x="0" y="131"/>
                  </a:lnTo>
                  <a:lnTo>
                    <a:pt x="3" y="106"/>
                  </a:lnTo>
                  <a:lnTo>
                    <a:pt x="10" y="80"/>
                  </a:lnTo>
                  <a:lnTo>
                    <a:pt x="24" y="54"/>
                  </a:lnTo>
                  <a:lnTo>
                    <a:pt x="42" y="27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36"/>
            <p:cNvSpPr>
              <a:spLocks/>
            </p:cNvSpPr>
            <p:nvPr/>
          </p:nvSpPr>
          <p:spPr bwMode="auto">
            <a:xfrm>
              <a:off x="5014913" y="2452688"/>
              <a:ext cx="249237" cy="24288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9" y="4"/>
                </a:cxn>
                <a:cxn ang="0">
                  <a:pos x="69" y="10"/>
                </a:cxn>
                <a:cxn ang="0">
                  <a:pos x="86" y="19"/>
                </a:cxn>
                <a:cxn ang="0">
                  <a:pos x="101" y="31"/>
                </a:cxn>
                <a:cxn ang="0">
                  <a:pos x="113" y="43"/>
                </a:cxn>
                <a:cxn ang="0">
                  <a:pos x="125" y="58"/>
                </a:cxn>
                <a:cxn ang="0">
                  <a:pos x="133" y="72"/>
                </a:cxn>
                <a:cxn ang="0">
                  <a:pos x="141" y="87"/>
                </a:cxn>
                <a:cxn ang="0">
                  <a:pos x="146" y="101"/>
                </a:cxn>
                <a:cxn ang="0">
                  <a:pos x="150" y="115"/>
                </a:cxn>
                <a:cxn ang="0">
                  <a:pos x="153" y="127"/>
                </a:cxn>
                <a:cxn ang="0">
                  <a:pos x="155" y="138"/>
                </a:cxn>
                <a:cxn ang="0">
                  <a:pos x="156" y="146"/>
                </a:cxn>
                <a:cxn ang="0">
                  <a:pos x="157" y="151"/>
                </a:cxn>
                <a:cxn ang="0">
                  <a:pos x="157" y="153"/>
                </a:cxn>
                <a:cxn ang="0">
                  <a:pos x="127" y="150"/>
                </a:cxn>
                <a:cxn ang="0">
                  <a:pos x="102" y="144"/>
                </a:cxn>
                <a:cxn ang="0">
                  <a:pos x="80" y="136"/>
                </a:cxn>
                <a:cxn ang="0">
                  <a:pos x="61" y="124"/>
                </a:cxn>
                <a:cxn ang="0">
                  <a:pos x="46" y="111"/>
                </a:cxn>
                <a:cxn ang="0">
                  <a:pos x="33" y="97"/>
                </a:cxn>
                <a:cxn ang="0">
                  <a:pos x="23" y="83"/>
                </a:cxn>
                <a:cxn ang="0">
                  <a:pos x="16" y="68"/>
                </a:cxn>
                <a:cxn ang="0">
                  <a:pos x="9" y="54"/>
                </a:cxn>
                <a:cxn ang="0">
                  <a:pos x="5" y="40"/>
                </a:cxn>
                <a:cxn ang="0">
                  <a:pos x="3" y="27"/>
                </a:cxn>
                <a:cxn ang="0">
                  <a:pos x="1" y="17"/>
                </a:cxn>
                <a:cxn ang="0">
                  <a:pos x="0" y="9"/>
                </a:cxn>
                <a:cxn ang="0">
                  <a:pos x="0" y="1"/>
                </a:cxn>
                <a:cxn ang="0">
                  <a:pos x="26" y="0"/>
                </a:cxn>
              </a:cxnLst>
              <a:rect l="0" t="0" r="r" b="b"/>
              <a:pathLst>
                <a:path w="157" h="153">
                  <a:moveTo>
                    <a:pt x="26" y="0"/>
                  </a:moveTo>
                  <a:lnTo>
                    <a:pt x="49" y="4"/>
                  </a:lnTo>
                  <a:lnTo>
                    <a:pt x="69" y="10"/>
                  </a:lnTo>
                  <a:lnTo>
                    <a:pt x="86" y="19"/>
                  </a:lnTo>
                  <a:lnTo>
                    <a:pt x="101" y="31"/>
                  </a:lnTo>
                  <a:lnTo>
                    <a:pt x="113" y="43"/>
                  </a:lnTo>
                  <a:lnTo>
                    <a:pt x="125" y="58"/>
                  </a:lnTo>
                  <a:lnTo>
                    <a:pt x="133" y="72"/>
                  </a:lnTo>
                  <a:lnTo>
                    <a:pt x="141" y="87"/>
                  </a:lnTo>
                  <a:lnTo>
                    <a:pt x="146" y="101"/>
                  </a:lnTo>
                  <a:lnTo>
                    <a:pt x="150" y="115"/>
                  </a:lnTo>
                  <a:lnTo>
                    <a:pt x="153" y="127"/>
                  </a:lnTo>
                  <a:lnTo>
                    <a:pt x="155" y="138"/>
                  </a:lnTo>
                  <a:lnTo>
                    <a:pt x="156" y="146"/>
                  </a:lnTo>
                  <a:lnTo>
                    <a:pt x="157" y="151"/>
                  </a:lnTo>
                  <a:lnTo>
                    <a:pt x="157" y="153"/>
                  </a:lnTo>
                  <a:lnTo>
                    <a:pt x="127" y="150"/>
                  </a:lnTo>
                  <a:lnTo>
                    <a:pt x="102" y="144"/>
                  </a:lnTo>
                  <a:lnTo>
                    <a:pt x="80" y="136"/>
                  </a:lnTo>
                  <a:lnTo>
                    <a:pt x="61" y="124"/>
                  </a:lnTo>
                  <a:lnTo>
                    <a:pt x="46" y="111"/>
                  </a:lnTo>
                  <a:lnTo>
                    <a:pt x="33" y="97"/>
                  </a:lnTo>
                  <a:lnTo>
                    <a:pt x="23" y="83"/>
                  </a:lnTo>
                  <a:lnTo>
                    <a:pt x="16" y="68"/>
                  </a:lnTo>
                  <a:lnTo>
                    <a:pt x="9" y="54"/>
                  </a:lnTo>
                  <a:lnTo>
                    <a:pt x="5" y="40"/>
                  </a:lnTo>
                  <a:lnTo>
                    <a:pt x="3" y="27"/>
                  </a:lnTo>
                  <a:lnTo>
                    <a:pt x="1" y="17"/>
                  </a:lnTo>
                  <a:lnTo>
                    <a:pt x="0" y="9"/>
                  </a:lnTo>
                  <a:lnTo>
                    <a:pt x="0" y="1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7"/>
            <p:cNvSpPr>
              <a:spLocks/>
            </p:cNvSpPr>
            <p:nvPr/>
          </p:nvSpPr>
          <p:spPr bwMode="auto">
            <a:xfrm>
              <a:off x="5029200" y="2746375"/>
              <a:ext cx="238125" cy="104775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4" y="3"/>
                </a:cxn>
                <a:cxn ang="0">
                  <a:pos x="110" y="8"/>
                </a:cxn>
                <a:cxn ang="0">
                  <a:pos x="123" y="15"/>
                </a:cxn>
                <a:cxn ang="0">
                  <a:pos x="135" y="23"/>
                </a:cxn>
                <a:cxn ang="0">
                  <a:pos x="143" y="29"/>
                </a:cxn>
                <a:cxn ang="0">
                  <a:pos x="148" y="33"/>
                </a:cxn>
                <a:cxn ang="0">
                  <a:pos x="150" y="35"/>
                </a:cxn>
                <a:cxn ang="0">
                  <a:pos x="128" y="50"/>
                </a:cxn>
                <a:cxn ang="0">
                  <a:pos x="108" y="60"/>
                </a:cxn>
                <a:cxn ang="0">
                  <a:pos x="89" y="65"/>
                </a:cxn>
                <a:cxn ang="0">
                  <a:pos x="71" y="66"/>
                </a:cxn>
                <a:cxn ang="0">
                  <a:pos x="56" y="65"/>
                </a:cxn>
                <a:cxn ang="0">
                  <a:pos x="41" y="61"/>
                </a:cxn>
                <a:cxn ang="0">
                  <a:pos x="30" y="56"/>
                </a:cxn>
                <a:cxn ang="0">
                  <a:pos x="19" y="50"/>
                </a:cxn>
                <a:cxn ang="0">
                  <a:pos x="11" y="44"/>
                </a:cxn>
                <a:cxn ang="0">
                  <a:pos x="0" y="34"/>
                </a:cxn>
                <a:cxn ang="0">
                  <a:pos x="20" y="16"/>
                </a:cxn>
                <a:cxn ang="0">
                  <a:pos x="39" y="6"/>
                </a:cxn>
                <a:cxn ang="0">
                  <a:pos x="59" y="1"/>
                </a:cxn>
                <a:cxn ang="0">
                  <a:pos x="76" y="0"/>
                </a:cxn>
              </a:cxnLst>
              <a:rect l="0" t="0" r="r" b="b"/>
              <a:pathLst>
                <a:path w="150" h="66">
                  <a:moveTo>
                    <a:pt x="76" y="0"/>
                  </a:moveTo>
                  <a:lnTo>
                    <a:pt x="94" y="3"/>
                  </a:lnTo>
                  <a:lnTo>
                    <a:pt x="110" y="8"/>
                  </a:lnTo>
                  <a:lnTo>
                    <a:pt x="123" y="15"/>
                  </a:lnTo>
                  <a:lnTo>
                    <a:pt x="135" y="23"/>
                  </a:lnTo>
                  <a:lnTo>
                    <a:pt x="143" y="29"/>
                  </a:lnTo>
                  <a:lnTo>
                    <a:pt x="148" y="33"/>
                  </a:lnTo>
                  <a:lnTo>
                    <a:pt x="150" y="35"/>
                  </a:lnTo>
                  <a:lnTo>
                    <a:pt x="128" y="50"/>
                  </a:lnTo>
                  <a:lnTo>
                    <a:pt x="108" y="60"/>
                  </a:lnTo>
                  <a:lnTo>
                    <a:pt x="89" y="65"/>
                  </a:lnTo>
                  <a:lnTo>
                    <a:pt x="71" y="66"/>
                  </a:lnTo>
                  <a:lnTo>
                    <a:pt x="56" y="65"/>
                  </a:lnTo>
                  <a:lnTo>
                    <a:pt x="41" y="61"/>
                  </a:lnTo>
                  <a:lnTo>
                    <a:pt x="30" y="56"/>
                  </a:lnTo>
                  <a:lnTo>
                    <a:pt x="19" y="50"/>
                  </a:lnTo>
                  <a:lnTo>
                    <a:pt x="11" y="44"/>
                  </a:lnTo>
                  <a:lnTo>
                    <a:pt x="0" y="34"/>
                  </a:lnTo>
                  <a:lnTo>
                    <a:pt x="20" y="16"/>
                  </a:lnTo>
                  <a:lnTo>
                    <a:pt x="39" y="6"/>
                  </a:lnTo>
                  <a:lnTo>
                    <a:pt x="59" y="1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8"/>
            <p:cNvSpPr>
              <a:spLocks/>
            </p:cNvSpPr>
            <p:nvPr/>
          </p:nvSpPr>
          <p:spPr bwMode="auto">
            <a:xfrm>
              <a:off x="5064125" y="3048000"/>
              <a:ext cx="179387" cy="169863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13" y="6"/>
                </a:cxn>
                <a:cxn ang="0">
                  <a:pos x="112" y="15"/>
                </a:cxn>
                <a:cxn ang="0">
                  <a:pos x="111" y="24"/>
                </a:cxn>
                <a:cxn ang="0">
                  <a:pos x="107" y="34"/>
                </a:cxn>
                <a:cxn ang="0">
                  <a:pos x="103" y="47"/>
                </a:cxn>
                <a:cxn ang="0">
                  <a:pos x="98" y="59"/>
                </a:cxn>
                <a:cxn ang="0">
                  <a:pos x="89" y="71"/>
                </a:cxn>
                <a:cxn ang="0">
                  <a:pos x="78" y="82"/>
                </a:cxn>
                <a:cxn ang="0">
                  <a:pos x="64" y="92"/>
                </a:cxn>
                <a:cxn ang="0">
                  <a:pos x="47" y="100"/>
                </a:cxn>
                <a:cxn ang="0">
                  <a:pos x="25" y="105"/>
                </a:cxn>
                <a:cxn ang="0">
                  <a:pos x="0" y="107"/>
                </a:cxn>
                <a:cxn ang="0">
                  <a:pos x="0" y="105"/>
                </a:cxn>
                <a:cxn ang="0">
                  <a:pos x="1" y="100"/>
                </a:cxn>
                <a:cxn ang="0">
                  <a:pos x="2" y="92"/>
                </a:cxn>
                <a:cxn ang="0">
                  <a:pos x="5" y="82"/>
                </a:cxn>
                <a:cxn ang="0">
                  <a:pos x="10" y="71"/>
                </a:cxn>
                <a:cxn ang="0">
                  <a:pos x="15" y="58"/>
                </a:cxn>
                <a:cxn ang="0">
                  <a:pos x="21" y="46"/>
                </a:cxn>
                <a:cxn ang="0">
                  <a:pos x="30" y="33"/>
                </a:cxn>
                <a:cxn ang="0">
                  <a:pos x="42" y="22"/>
                </a:cxn>
                <a:cxn ang="0">
                  <a:pos x="55" y="13"/>
                </a:cxn>
                <a:cxn ang="0">
                  <a:pos x="71" y="5"/>
                </a:cxn>
                <a:cxn ang="0">
                  <a:pos x="91" y="1"/>
                </a:cxn>
                <a:cxn ang="0">
                  <a:pos x="113" y="0"/>
                </a:cxn>
              </a:cxnLst>
              <a:rect l="0" t="0" r="r" b="b"/>
              <a:pathLst>
                <a:path w="113" h="107">
                  <a:moveTo>
                    <a:pt x="113" y="0"/>
                  </a:moveTo>
                  <a:lnTo>
                    <a:pt x="113" y="6"/>
                  </a:lnTo>
                  <a:lnTo>
                    <a:pt x="112" y="15"/>
                  </a:lnTo>
                  <a:lnTo>
                    <a:pt x="111" y="24"/>
                  </a:lnTo>
                  <a:lnTo>
                    <a:pt x="107" y="34"/>
                  </a:lnTo>
                  <a:lnTo>
                    <a:pt x="103" y="47"/>
                  </a:lnTo>
                  <a:lnTo>
                    <a:pt x="98" y="59"/>
                  </a:lnTo>
                  <a:lnTo>
                    <a:pt x="89" y="71"/>
                  </a:lnTo>
                  <a:lnTo>
                    <a:pt x="78" y="82"/>
                  </a:lnTo>
                  <a:lnTo>
                    <a:pt x="64" y="92"/>
                  </a:lnTo>
                  <a:lnTo>
                    <a:pt x="47" y="100"/>
                  </a:lnTo>
                  <a:lnTo>
                    <a:pt x="25" y="105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1" y="100"/>
                  </a:lnTo>
                  <a:lnTo>
                    <a:pt x="2" y="92"/>
                  </a:lnTo>
                  <a:lnTo>
                    <a:pt x="5" y="82"/>
                  </a:lnTo>
                  <a:lnTo>
                    <a:pt x="10" y="71"/>
                  </a:lnTo>
                  <a:lnTo>
                    <a:pt x="15" y="58"/>
                  </a:lnTo>
                  <a:lnTo>
                    <a:pt x="21" y="46"/>
                  </a:lnTo>
                  <a:lnTo>
                    <a:pt x="30" y="33"/>
                  </a:lnTo>
                  <a:lnTo>
                    <a:pt x="42" y="22"/>
                  </a:lnTo>
                  <a:lnTo>
                    <a:pt x="55" y="13"/>
                  </a:lnTo>
                  <a:lnTo>
                    <a:pt x="71" y="5"/>
                  </a:lnTo>
                  <a:lnTo>
                    <a:pt x="91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9"/>
            <p:cNvSpPr>
              <a:spLocks/>
            </p:cNvSpPr>
            <p:nvPr/>
          </p:nvSpPr>
          <p:spPr bwMode="auto">
            <a:xfrm>
              <a:off x="4651375" y="2905125"/>
              <a:ext cx="298450" cy="296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38" y="2"/>
                </a:cxn>
                <a:cxn ang="0">
                  <a:pos x="51" y="4"/>
                </a:cxn>
                <a:cxn ang="0">
                  <a:pos x="67" y="8"/>
                </a:cxn>
                <a:cxn ang="0">
                  <a:pos x="82" y="13"/>
                </a:cxn>
                <a:cxn ang="0">
                  <a:pos x="99" y="20"/>
                </a:cxn>
                <a:cxn ang="0">
                  <a:pos x="115" y="31"/>
                </a:cxn>
                <a:cxn ang="0">
                  <a:pos x="130" y="43"/>
                </a:cxn>
                <a:cxn ang="0">
                  <a:pos x="145" y="58"/>
                </a:cxn>
                <a:cxn ang="0">
                  <a:pos x="158" y="77"/>
                </a:cxn>
                <a:cxn ang="0">
                  <a:pos x="169" y="98"/>
                </a:cxn>
                <a:cxn ang="0">
                  <a:pos x="178" y="123"/>
                </a:cxn>
                <a:cxn ang="0">
                  <a:pos x="185" y="154"/>
                </a:cxn>
                <a:cxn ang="0">
                  <a:pos x="188" y="187"/>
                </a:cxn>
                <a:cxn ang="0">
                  <a:pos x="173" y="187"/>
                </a:cxn>
                <a:cxn ang="0">
                  <a:pos x="162" y="186"/>
                </a:cxn>
                <a:cxn ang="0">
                  <a:pos x="149" y="184"/>
                </a:cxn>
                <a:cxn ang="0">
                  <a:pos x="135" y="181"/>
                </a:cxn>
                <a:cxn ang="0">
                  <a:pos x="120" y="176"/>
                </a:cxn>
                <a:cxn ang="0">
                  <a:pos x="103" y="170"/>
                </a:cxn>
                <a:cxn ang="0">
                  <a:pos x="86" y="162"/>
                </a:cxn>
                <a:cxn ang="0">
                  <a:pos x="70" y="153"/>
                </a:cxn>
                <a:cxn ang="0">
                  <a:pos x="54" y="140"/>
                </a:cxn>
                <a:cxn ang="0">
                  <a:pos x="40" y="124"/>
                </a:cxn>
                <a:cxn ang="0">
                  <a:pos x="27" y="107"/>
                </a:cxn>
                <a:cxn ang="0">
                  <a:pos x="16" y="85"/>
                </a:cxn>
                <a:cxn ang="0">
                  <a:pos x="7" y="61"/>
                </a:cxn>
                <a:cxn ang="0">
                  <a:pos x="2" y="32"/>
                </a:cxn>
                <a:cxn ang="0">
                  <a:pos x="0" y="0"/>
                </a:cxn>
              </a:cxnLst>
              <a:rect l="0" t="0" r="r" b="b"/>
              <a:pathLst>
                <a:path w="188" h="187">
                  <a:moveTo>
                    <a:pt x="0" y="0"/>
                  </a:moveTo>
                  <a:lnTo>
                    <a:pt x="25" y="0"/>
                  </a:lnTo>
                  <a:lnTo>
                    <a:pt x="38" y="2"/>
                  </a:lnTo>
                  <a:lnTo>
                    <a:pt x="51" y="4"/>
                  </a:lnTo>
                  <a:lnTo>
                    <a:pt x="67" y="8"/>
                  </a:lnTo>
                  <a:lnTo>
                    <a:pt x="82" y="13"/>
                  </a:lnTo>
                  <a:lnTo>
                    <a:pt x="99" y="20"/>
                  </a:lnTo>
                  <a:lnTo>
                    <a:pt x="115" y="31"/>
                  </a:lnTo>
                  <a:lnTo>
                    <a:pt x="130" y="43"/>
                  </a:lnTo>
                  <a:lnTo>
                    <a:pt x="145" y="58"/>
                  </a:lnTo>
                  <a:lnTo>
                    <a:pt x="158" y="77"/>
                  </a:lnTo>
                  <a:lnTo>
                    <a:pt x="169" y="98"/>
                  </a:lnTo>
                  <a:lnTo>
                    <a:pt x="178" y="123"/>
                  </a:lnTo>
                  <a:lnTo>
                    <a:pt x="185" y="154"/>
                  </a:lnTo>
                  <a:lnTo>
                    <a:pt x="188" y="187"/>
                  </a:lnTo>
                  <a:lnTo>
                    <a:pt x="173" y="187"/>
                  </a:lnTo>
                  <a:lnTo>
                    <a:pt x="162" y="186"/>
                  </a:lnTo>
                  <a:lnTo>
                    <a:pt x="149" y="184"/>
                  </a:lnTo>
                  <a:lnTo>
                    <a:pt x="135" y="181"/>
                  </a:lnTo>
                  <a:lnTo>
                    <a:pt x="120" y="176"/>
                  </a:lnTo>
                  <a:lnTo>
                    <a:pt x="103" y="170"/>
                  </a:lnTo>
                  <a:lnTo>
                    <a:pt x="86" y="162"/>
                  </a:lnTo>
                  <a:lnTo>
                    <a:pt x="70" y="153"/>
                  </a:lnTo>
                  <a:lnTo>
                    <a:pt x="54" y="140"/>
                  </a:lnTo>
                  <a:lnTo>
                    <a:pt x="40" y="124"/>
                  </a:lnTo>
                  <a:lnTo>
                    <a:pt x="27" y="107"/>
                  </a:lnTo>
                  <a:lnTo>
                    <a:pt x="16" y="85"/>
                  </a:lnTo>
                  <a:lnTo>
                    <a:pt x="7" y="61"/>
                  </a:lnTo>
                  <a:lnTo>
                    <a:pt x="2" y="3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0"/>
            <p:cNvSpPr>
              <a:spLocks/>
            </p:cNvSpPr>
            <p:nvPr/>
          </p:nvSpPr>
          <p:spPr bwMode="auto">
            <a:xfrm>
              <a:off x="4646613" y="3346450"/>
              <a:ext cx="266700" cy="115888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101" y="3"/>
                </a:cxn>
                <a:cxn ang="0">
                  <a:pos x="117" y="7"/>
                </a:cxn>
                <a:cxn ang="0">
                  <a:pos x="131" y="13"/>
                </a:cxn>
                <a:cxn ang="0">
                  <a:pos x="144" y="19"/>
                </a:cxn>
                <a:cxn ang="0">
                  <a:pos x="154" y="26"/>
                </a:cxn>
                <a:cxn ang="0">
                  <a:pos x="161" y="32"/>
                </a:cxn>
                <a:cxn ang="0">
                  <a:pos x="168" y="38"/>
                </a:cxn>
                <a:cxn ang="0">
                  <a:pos x="146" y="55"/>
                </a:cxn>
                <a:cxn ang="0">
                  <a:pos x="125" y="66"/>
                </a:cxn>
                <a:cxn ang="0">
                  <a:pos x="104" y="71"/>
                </a:cxn>
                <a:cxn ang="0">
                  <a:pos x="84" y="73"/>
                </a:cxn>
                <a:cxn ang="0">
                  <a:pos x="67" y="71"/>
                </a:cxn>
                <a:cxn ang="0">
                  <a:pos x="51" y="67"/>
                </a:cxn>
                <a:cxn ang="0">
                  <a:pos x="36" y="61"/>
                </a:cxn>
                <a:cxn ang="0">
                  <a:pos x="24" y="55"/>
                </a:cxn>
                <a:cxn ang="0">
                  <a:pos x="14" y="47"/>
                </a:cxn>
                <a:cxn ang="0">
                  <a:pos x="6" y="41"/>
                </a:cxn>
                <a:cxn ang="0">
                  <a:pos x="2" y="38"/>
                </a:cxn>
                <a:cxn ang="0">
                  <a:pos x="0" y="36"/>
                </a:cxn>
                <a:cxn ang="0">
                  <a:pos x="22" y="19"/>
                </a:cxn>
                <a:cxn ang="0">
                  <a:pos x="43" y="8"/>
                </a:cxn>
                <a:cxn ang="0">
                  <a:pos x="63" y="1"/>
                </a:cxn>
                <a:cxn ang="0">
                  <a:pos x="83" y="0"/>
                </a:cxn>
              </a:cxnLst>
              <a:rect l="0" t="0" r="r" b="b"/>
              <a:pathLst>
                <a:path w="168" h="73">
                  <a:moveTo>
                    <a:pt x="83" y="0"/>
                  </a:moveTo>
                  <a:lnTo>
                    <a:pt x="101" y="3"/>
                  </a:lnTo>
                  <a:lnTo>
                    <a:pt x="117" y="7"/>
                  </a:lnTo>
                  <a:lnTo>
                    <a:pt x="131" y="13"/>
                  </a:lnTo>
                  <a:lnTo>
                    <a:pt x="144" y="19"/>
                  </a:lnTo>
                  <a:lnTo>
                    <a:pt x="154" y="26"/>
                  </a:lnTo>
                  <a:lnTo>
                    <a:pt x="161" y="32"/>
                  </a:lnTo>
                  <a:lnTo>
                    <a:pt x="168" y="38"/>
                  </a:lnTo>
                  <a:lnTo>
                    <a:pt x="146" y="55"/>
                  </a:lnTo>
                  <a:lnTo>
                    <a:pt x="125" y="66"/>
                  </a:lnTo>
                  <a:lnTo>
                    <a:pt x="104" y="71"/>
                  </a:lnTo>
                  <a:lnTo>
                    <a:pt x="84" y="73"/>
                  </a:lnTo>
                  <a:lnTo>
                    <a:pt x="67" y="71"/>
                  </a:lnTo>
                  <a:lnTo>
                    <a:pt x="51" y="67"/>
                  </a:lnTo>
                  <a:lnTo>
                    <a:pt x="36" y="61"/>
                  </a:lnTo>
                  <a:lnTo>
                    <a:pt x="24" y="55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22" y="19"/>
                  </a:lnTo>
                  <a:lnTo>
                    <a:pt x="43" y="8"/>
                  </a:lnTo>
                  <a:lnTo>
                    <a:pt x="63" y="1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1"/>
            <p:cNvSpPr>
              <a:spLocks/>
            </p:cNvSpPr>
            <p:nvPr/>
          </p:nvSpPr>
          <p:spPr bwMode="auto">
            <a:xfrm>
              <a:off x="4937125" y="3502025"/>
              <a:ext cx="217487" cy="215900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36" y="0"/>
                </a:cxn>
                <a:cxn ang="0">
                  <a:pos x="136" y="2"/>
                </a:cxn>
                <a:cxn ang="0">
                  <a:pos x="137" y="7"/>
                </a:cxn>
                <a:cxn ang="0">
                  <a:pos x="137" y="22"/>
                </a:cxn>
                <a:cxn ang="0">
                  <a:pos x="136" y="33"/>
                </a:cxn>
                <a:cxn ang="0">
                  <a:pos x="134" y="45"/>
                </a:cxn>
                <a:cxn ang="0">
                  <a:pos x="130" y="58"/>
                </a:cxn>
                <a:cxn ang="0">
                  <a:pos x="124" y="70"/>
                </a:cxn>
                <a:cxn ang="0">
                  <a:pos x="117" y="82"/>
                </a:cxn>
                <a:cxn ang="0">
                  <a:pos x="106" y="95"/>
                </a:cxn>
                <a:cxn ang="0">
                  <a:pos x="92" y="106"/>
                </a:cxn>
                <a:cxn ang="0">
                  <a:pos x="75" y="117"/>
                </a:cxn>
                <a:cxn ang="0">
                  <a:pos x="54" y="125"/>
                </a:cxn>
                <a:cxn ang="0">
                  <a:pos x="29" y="131"/>
                </a:cxn>
                <a:cxn ang="0">
                  <a:pos x="0" y="136"/>
                </a:cxn>
                <a:cxn ang="0">
                  <a:pos x="0" y="128"/>
                </a:cxn>
                <a:cxn ang="0">
                  <a:pos x="1" y="121"/>
                </a:cxn>
                <a:cxn ang="0">
                  <a:pos x="2" y="111"/>
                </a:cxn>
                <a:cxn ang="0">
                  <a:pos x="4" y="98"/>
                </a:cxn>
                <a:cxn ang="0">
                  <a:pos x="7" y="86"/>
                </a:cxn>
                <a:cxn ang="0">
                  <a:pos x="13" y="71"/>
                </a:cxn>
                <a:cxn ang="0">
                  <a:pos x="19" y="58"/>
                </a:cxn>
                <a:cxn ang="0">
                  <a:pos x="27" y="44"/>
                </a:cxn>
                <a:cxn ang="0">
                  <a:pos x="39" y="32"/>
                </a:cxn>
                <a:cxn ang="0">
                  <a:pos x="52" y="20"/>
                </a:cxn>
                <a:cxn ang="0">
                  <a:pos x="68" y="11"/>
                </a:cxn>
                <a:cxn ang="0">
                  <a:pos x="88" y="4"/>
                </a:cxn>
                <a:cxn ang="0">
                  <a:pos x="110" y="0"/>
                </a:cxn>
              </a:cxnLst>
              <a:rect l="0" t="0" r="r" b="b"/>
              <a:pathLst>
                <a:path w="137" h="136">
                  <a:moveTo>
                    <a:pt x="110" y="0"/>
                  </a:moveTo>
                  <a:lnTo>
                    <a:pt x="136" y="0"/>
                  </a:lnTo>
                  <a:lnTo>
                    <a:pt x="136" y="2"/>
                  </a:lnTo>
                  <a:lnTo>
                    <a:pt x="137" y="7"/>
                  </a:lnTo>
                  <a:lnTo>
                    <a:pt x="137" y="22"/>
                  </a:lnTo>
                  <a:lnTo>
                    <a:pt x="136" y="33"/>
                  </a:lnTo>
                  <a:lnTo>
                    <a:pt x="134" y="45"/>
                  </a:lnTo>
                  <a:lnTo>
                    <a:pt x="130" y="58"/>
                  </a:lnTo>
                  <a:lnTo>
                    <a:pt x="124" y="70"/>
                  </a:lnTo>
                  <a:lnTo>
                    <a:pt x="117" y="82"/>
                  </a:lnTo>
                  <a:lnTo>
                    <a:pt x="106" y="95"/>
                  </a:lnTo>
                  <a:lnTo>
                    <a:pt x="92" y="106"/>
                  </a:lnTo>
                  <a:lnTo>
                    <a:pt x="75" y="117"/>
                  </a:lnTo>
                  <a:lnTo>
                    <a:pt x="54" y="125"/>
                  </a:lnTo>
                  <a:lnTo>
                    <a:pt x="29" y="131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98"/>
                  </a:lnTo>
                  <a:lnTo>
                    <a:pt x="7" y="86"/>
                  </a:lnTo>
                  <a:lnTo>
                    <a:pt x="13" y="71"/>
                  </a:lnTo>
                  <a:lnTo>
                    <a:pt x="19" y="58"/>
                  </a:lnTo>
                  <a:lnTo>
                    <a:pt x="27" y="44"/>
                  </a:lnTo>
                  <a:lnTo>
                    <a:pt x="39" y="32"/>
                  </a:lnTo>
                  <a:lnTo>
                    <a:pt x="52" y="20"/>
                  </a:lnTo>
                  <a:lnTo>
                    <a:pt x="68" y="11"/>
                  </a:lnTo>
                  <a:lnTo>
                    <a:pt x="88" y="4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2"/>
            <p:cNvSpPr>
              <a:spLocks/>
            </p:cNvSpPr>
            <p:nvPr/>
          </p:nvSpPr>
          <p:spPr bwMode="auto">
            <a:xfrm>
              <a:off x="5551488" y="2392363"/>
              <a:ext cx="201612" cy="19843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27" y="0"/>
                </a:cxn>
                <a:cxn ang="0">
                  <a:pos x="122" y="28"/>
                </a:cxn>
                <a:cxn ang="0">
                  <a:pos x="114" y="51"/>
                </a:cxn>
                <a:cxn ang="0">
                  <a:pos x="103" y="70"/>
                </a:cxn>
                <a:cxn ang="0">
                  <a:pos x="92" y="85"/>
                </a:cxn>
                <a:cxn ang="0">
                  <a:pos x="78" y="98"/>
                </a:cxn>
                <a:cxn ang="0">
                  <a:pos x="65" y="107"/>
                </a:cxn>
                <a:cxn ang="0">
                  <a:pos x="51" y="114"/>
                </a:cxn>
                <a:cxn ang="0">
                  <a:pos x="38" y="120"/>
                </a:cxn>
                <a:cxn ang="0">
                  <a:pos x="26" y="122"/>
                </a:cxn>
                <a:cxn ang="0">
                  <a:pos x="16" y="124"/>
                </a:cxn>
                <a:cxn ang="0">
                  <a:pos x="8" y="125"/>
                </a:cxn>
                <a:cxn ang="0">
                  <a:pos x="0" y="125"/>
                </a:cxn>
                <a:cxn ang="0">
                  <a:pos x="2" y="98"/>
                </a:cxn>
                <a:cxn ang="0">
                  <a:pos x="8" y="76"/>
                </a:cxn>
                <a:cxn ang="0">
                  <a:pos x="16" y="57"/>
                </a:cxn>
                <a:cxn ang="0">
                  <a:pos x="26" y="42"/>
                </a:cxn>
                <a:cxn ang="0">
                  <a:pos x="38" y="29"/>
                </a:cxn>
                <a:cxn ang="0">
                  <a:pos x="51" y="20"/>
                </a:cxn>
                <a:cxn ang="0">
                  <a:pos x="65" y="12"/>
                </a:cxn>
                <a:cxn ang="0">
                  <a:pos x="78" y="7"/>
                </a:cxn>
                <a:cxn ang="0">
                  <a:pos x="91" y="3"/>
                </a:cxn>
                <a:cxn ang="0">
                  <a:pos x="102" y="1"/>
                </a:cxn>
                <a:cxn ang="0">
                  <a:pos x="113" y="0"/>
                </a:cxn>
              </a:cxnLst>
              <a:rect l="0" t="0" r="r" b="b"/>
              <a:pathLst>
                <a:path w="127" h="125">
                  <a:moveTo>
                    <a:pt x="113" y="0"/>
                  </a:moveTo>
                  <a:lnTo>
                    <a:pt x="127" y="0"/>
                  </a:lnTo>
                  <a:lnTo>
                    <a:pt x="122" y="28"/>
                  </a:lnTo>
                  <a:lnTo>
                    <a:pt x="114" y="51"/>
                  </a:lnTo>
                  <a:lnTo>
                    <a:pt x="103" y="70"/>
                  </a:lnTo>
                  <a:lnTo>
                    <a:pt x="92" y="85"/>
                  </a:lnTo>
                  <a:lnTo>
                    <a:pt x="78" y="98"/>
                  </a:lnTo>
                  <a:lnTo>
                    <a:pt x="65" y="107"/>
                  </a:lnTo>
                  <a:lnTo>
                    <a:pt x="51" y="114"/>
                  </a:lnTo>
                  <a:lnTo>
                    <a:pt x="38" y="120"/>
                  </a:lnTo>
                  <a:lnTo>
                    <a:pt x="26" y="122"/>
                  </a:lnTo>
                  <a:lnTo>
                    <a:pt x="16" y="124"/>
                  </a:lnTo>
                  <a:lnTo>
                    <a:pt x="8" y="125"/>
                  </a:lnTo>
                  <a:lnTo>
                    <a:pt x="0" y="125"/>
                  </a:lnTo>
                  <a:lnTo>
                    <a:pt x="2" y="98"/>
                  </a:lnTo>
                  <a:lnTo>
                    <a:pt x="8" y="76"/>
                  </a:lnTo>
                  <a:lnTo>
                    <a:pt x="16" y="57"/>
                  </a:lnTo>
                  <a:lnTo>
                    <a:pt x="26" y="42"/>
                  </a:lnTo>
                  <a:lnTo>
                    <a:pt x="38" y="29"/>
                  </a:lnTo>
                  <a:lnTo>
                    <a:pt x="51" y="20"/>
                  </a:lnTo>
                  <a:lnTo>
                    <a:pt x="65" y="12"/>
                  </a:lnTo>
                  <a:lnTo>
                    <a:pt x="78" y="7"/>
                  </a:lnTo>
                  <a:lnTo>
                    <a:pt x="91" y="3"/>
                  </a:lnTo>
                  <a:lnTo>
                    <a:pt x="102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3"/>
            <p:cNvSpPr>
              <a:spLocks/>
            </p:cNvSpPr>
            <p:nvPr/>
          </p:nvSpPr>
          <p:spPr bwMode="auto">
            <a:xfrm>
              <a:off x="5681663" y="2720975"/>
              <a:ext cx="115887" cy="26670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6" y="1"/>
                </a:cxn>
                <a:cxn ang="0">
                  <a:pos x="40" y="4"/>
                </a:cxn>
                <a:cxn ang="0">
                  <a:pos x="45" y="9"/>
                </a:cxn>
                <a:cxn ang="0">
                  <a:pos x="51" y="17"/>
                </a:cxn>
                <a:cxn ang="0">
                  <a:pos x="58" y="25"/>
                </a:cxn>
                <a:cxn ang="0">
                  <a:pos x="64" y="36"/>
                </a:cxn>
                <a:cxn ang="0">
                  <a:pos x="69" y="49"/>
                </a:cxn>
                <a:cxn ang="0">
                  <a:pos x="72" y="65"/>
                </a:cxn>
                <a:cxn ang="0">
                  <a:pos x="73" y="81"/>
                </a:cxn>
                <a:cxn ang="0">
                  <a:pos x="70" y="100"/>
                </a:cxn>
                <a:cxn ang="0">
                  <a:pos x="64" y="121"/>
                </a:cxn>
                <a:cxn ang="0">
                  <a:pos x="52" y="143"/>
                </a:cxn>
                <a:cxn ang="0">
                  <a:pos x="36" y="168"/>
                </a:cxn>
                <a:cxn ang="0">
                  <a:pos x="35" y="167"/>
                </a:cxn>
                <a:cxn ang="0">
                  <a:pos x="31" y="163"/>
                </a:cxn>
                <a:cxn ang="0">
                  <a:pos x="26" y="158"/>
                </a:cxn>
                <a:cxn ang="0">
                  <a:pos x="20" y="151"/>
                </a:cxn>
                <a:cxn ang="0">
                  <a:pos x="14" y="143"/>
                </a:cxn>
                <a:cxn ang="0">
                  <a:pos x="9" y="131"/>
                </a:cxn>
                <a:cxn ang="0">
                  <a:pos x="4" y="118"/>
                </a:cxn>
                <a:cxn ang="0">
                  <a:pos x="2" y="103"/>
                </a:cxn>
                <a:cxn ang="0">
                  <a:pos x="0" y="86"/>
                </a:cxn>
                <a:cxn ang="0">
                  <a:pos x="3" y="68"/>
                </a:cxn>
                <a:cxn ang="0">
                  <a:pos x="9" y="47"/>
                </a:cxn>
                <a:cxn ang="0">
                  <a:pos x="19" y="24"/>
                </a:cxn>
                <a:cxn ang="0">
                  <a:pos x="35" y="0"/>
                </a:cxn>
              </a:cxnLst>
              <a:rect l="0" t="0" r="r" b="b"/>
              <a:pathLst>
                <a:path w="73" h="168">
                  <a:moveTo>
                    <a:pt x="35" y="0"/>
                  </a:moveTo>
                  <a:lnTo>
                    <a:pt x="36" y="1"/>
                  </a:lnTo>
                  <a:lnTo>
                    <a:pt x="40" y="4"/>
                  </a:lnTo>
                  <a:lnTo>
                    <a:pt x="45" y="9"/>
                  </a:lnTo>
                  <a:lnTo>
                    <a:pt x="51" y="17"/>
                  </a:lnTo>
                  <a:lnTo>
                    <a:pt x="58" y="25"/>
                  </a:lnTo>
                  <a:lnTo>
                    <a:pt x="64" y="36"/>
                  </a:lnTo>
                  <a:lnTo>
                    <a:pt x="69" y="49"/>
                  </a:lnTo>
                  <a:lnTo>
                    <a:pt x="72" y="65"/>
                  </a:lnTo>
                  <a:lnTo>
                    <a:pt x="73" y="81"/>
                  </a:lnTo>
                  <a:lnTo>
                    <a:pt x="70" y="100"/>
                  </a:lnTo>
                  <a:lnTo>
                    <a:pt x="64" y="121"/>
                  </a:lnTo>
                  <a:lnTo>
                    <a:pt x="52" y="143"/>
                  </a:lnTo>
                  <a:lnTo>
                    <a:pt x="36" y="168"/>
                  </a:lnTo>
                  <a:lnTo>
                    <a:pt x="35" y="167"/>
                  </a:lnTo>
                  <a:lnTo>
                    <a:pt x="31" y="163"/>
                  </a:lnTo>
                  <a:lnTo>
                    <a:pt x="26" y="158"/>
                  </a:lnTo>
                  <a:lnTo>
                    <a:pt x="20" y="151"/>
                  </a:lnTo>
                  <a:lnTo>
                    <a:pt x="14" y="143"/>
                  </a:lnTo>
                  <a:lnTo>
                    <a:pt x="9" y="131"/>
                  </a:lnTo>
                  <a:lnTo>
                    <a:pt x="4" y="118"/>
                  </a:lnTo>
                  <a:lnTo>
                    <a:pt x="2" y="103"/>
                  </a:lnTo>
                  <a:lnTo>
                    <a:pt x="0" y="86"/>
                  </a:lnTo>
                  <a:lnTo>
                    <a:pt x="3" y="68"/>
                  </a:lnTo>
                  <a:lnTo>
                    <a:pt x="9" y="47"/>
                  </a:lnTo>
                  <a:lnTo>
                    <a:pt x="19" y="2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"/>
            <p:cNvSpPr>
              <a:spLocks/>
            </p:cNvSpPr>
            <p:nvPr/>
          </p:nvSpPr>
          <p:spPr bwMode="auto">
            <a:xfrm>
              <a:off x="5868988" y="2652713"/>
              <a:ext cx="311150" cy="304800"/>
            </a:xfrm>
            <a:custGeom>
              <a:avLst/>
              <a:gdLst/>
              <a:ahLst/>
              <a:cxnLst>
                <a:cxn ang="0">
                  <a:pos x="171" y="0"/>
                </a:cxn>
                <a:cxn ang="0">
                  <a:pos x="196" y="0"/>
                </a:cxn>
                <a:cxn ang="0">
                  <a:pos x="191" y="34"/>
                </a:cxn>
                <a:cxn ang="0">
                  <a:pos x="182" y="63"/>
                </a:cxn>
                <a:cxn ang="0">
                  <a:pos x="172" y="89"/>
                </a:cxn>
                <a:cxn ang="0">
                  <a:pos x="159" y="111"/>
                </a:cxn>
                <a:cxn ang="0">
                  <a:pos x="146" y="129"/>
                </a:cxn>
                <a:cxn ang="0">
                  <a:pos x="130" y="145"/>
                </a:cxn>
                <a:cxn ang="0">
                  <a:pos x="115" y="158"/>
                </a:cxn>
                <a:cxn ang="0">
                  <a:pos x="98" y="168"/>
                </a:cxn>
                <a:cxn ang="0">
                  <a:pos x="81" y="175"/>
                </a:cxn>
                <a:cxn ang="0">
                  <a:pos x="66" y="181"/>
                </a:cxn>
                <a:cxn ang="0">
                  <a:pos x="51" y="186"/>
                </a:cxn>
                <a:cxn ang="0">
                  <a:pos x="36" y="189"/>
                </a:cxn>
                <a:cxn ang="0">
                  <a:pos x="25" y="191"/>
                </a:cxn>
                <a:cxn ang="0">
                  <a:pos x="15" y="192"/>
                </a:cxn>
                <a:cxn ang="0">
                  <a:pos x="0" y="192"/>
                </a:cxn>
                <a:cxn ang="0">
                  <a:pos x="4" y="158"/>
                </a:cxn>
                <a:cxn ang="0">
                  <a:pos x="12" y="126"/>
                </a:cxn>
                <a:cxn ang="0">
                  <a:pos x="22" y="100"/>
                </a:cxn>
                <a:cxn ang="0">
                  <a:pos x="34" y="78"/>
                </a:cxn>
                <a:cxn ang="0">
                  <a:pos x="48" y="60"/>
                </a:cxn>
                <a:cxn ang="0">
                  <a:pos x="63" y="44"/>
                </a:cxn>
                <a:cxn ang="0">
                  <a:pos x="79" y="32"/>
                </a:cxn>
                <a:cxn ang="0">
                  <a:pos x="96" y="21"/>
                </a:cxn>
                <a:cxn ang="0">
                  <a:pos x="112" y="14"/>
                </a:cxn>
                <a:cxn ang="0">
                  <a:pos x="128" y="8"/>
                </a:cxn>
                <a:cxn ang="0">
                  <a:pos x="144" y="5"/>
                </a:cxn>
                <a:cxn ang="0">
                  <a:pos x="158" y="1"/>
                </a:cxn>
                <a:cxn ang="0">
                  <a:pos x="171" y="0"/>
                </a:cxn>
              </a:cxnLst>
              <a:rect l="0" t="0" r="r" b="b"/>
              <a:pathLst>
                <a:path w="196" h="192">
                  <a:moveTo>
                    <a:pt x="171" y="0"/>
                  </a:moveTo>
                  <a:lnTo>
                    <a:pt x="196" y="0"/>
                  </a:lnTo>
                  <a:lnTo>
                    <a:pt x="191" y="34"/>
                  </a:lnTo>
                  <a:lnTo>
                    <a:pt x="182" y="63"/>
                  </a:lnTo>
                  <a:lnTo>
                    <a:pt x="172" y="89"/>
                  </a:lnTo>
                  <a:lnTo>
                    <a:pt x="159" y="111"/>
                  </a:lnTo>
                  <a:lnTo>
                    <a:pt x="146" y="129"/>
                  </a:lnTo>
                  <a:lnTo>
                    <a:pt x="130" y="145"/>
                  </a:lnTo>
                  <a:lnTo>
                    <a:pt x="115" y="158"/>
                  </a:lnTo>
                  <a:lnTo>
                    <a:pt x="98" y="168"/>
                  </a:lnTo>
                  <a:lnTo>
                    <a:pt x="81" y="175"/>
                  </a:lnTo>
                  <a:lnTo>
                    <a:pt x="66" y="181"/>
                  </a:lnTo>
                  <a:lnTo>
                    <a:pt x="51" y="186"/>
                  </a:lnTo>
                  <a:lnTo>
                    <a:pt x="36" y="189"/>
                  </a:lnTo>
                  <a:lnTo>
                    <a:pt x="25" y="191"/>
                  </a:lnTo>
                  <a:lnTo>
                    <a:pt x="15" y="192"/>
                  </a:lnTo>
                  <a:lnTo>
                    <a:pt x="0" y="192"/>
                  </a:lnTo>
                  <a:lnTo>
                    <a:pt x="4" y="158"/>
                  </a:lnTo>
                  <a:lnTo>
                    <a:pt x="12" y="126"/>
                  </a:lnTo>
                  <a:lnTo>
                    <a:pt x="22" y="100"/>
                  </a:lnTo>
                  <a:lnTo>
                    <a:pt x="34" y="78"/>
                  </a:lnTo>
                  <a:lnTo>
                    <a:pt x="48" y="60"/>
                  </a:lnTo>
                  <a:lnTo>
                    <a:pt x="63" y="44"/>
                  </a:lnTo>
                  <a:lnTo>
                    <a:pt x="79" y="32"/>
                  </a:lnTo>
                  <a:lnTo>
                    <a:pt x="96" y="21"/>
                  </a:lnTo>
                  <a:lnTo>
                    <a:pt x="112" y="14"/>
                  </a:lnTo>
                  <a:lnTo>
                    <a:pt x="128" y="8"/>
                  </a:lnTo>
                  <a:lnTo>
                    <a:pt x="144" y="5"/>
                  </a:lnTo>
                  <a:lnTo>
                    <a:pt x="158" y="1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5"/>
            <p:cNvSpPr>
              <a:spLocks/>
            </p:cNvSpPr>
            <p:nvPr/>
          </p:nvSpPr>
          <p:spPr bwMode="auto">
            <a:xfrm>
              <a:off x="5888038" y="3101975"/>
              <a:ext cx="406400" cy="190500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46" y="3"/>
                </a:cxn>
                <a:cxn ang="0">
                  <a:pos x="167" y="7"/>
                </a:cxn>
                <a:cxn ang="0">
                  <a:pos x="187" y="14"/>
                </a:cxn>
                <a:cxn ang="0">
                  <a:pos x="203" y="22"/>
                </a:cxn>
                <a:cxn ang="0">
                  <a:pos x="218" y="31"/>
                </a:cxn>
                <a:cxn ang="0">
                  <a:pos x="232" y="40"/>
                </a:cxn>
                <a:cxn ang="0">
                  <a:pos x="242" y="48"/>
                </a:cxn>
                <a:cxn ang="0">
                  <a:pos x="249" y="55"/>
                </a:cxn>
                <a:cxn ang="0">
                  <a:pos x="256" y="61"/>
                </a:cxn>
                <a:cxn ang="0">
                  <a:pos x="231" y="84"/>
                </a:cxn>
                <a:cxn ang="0">
                  <a:pos x="207" y="101"/>
                </a:cxn>
                <a:cxn ang="0">
                  <a:pos x="182" y="112"/>
                </a:cxn>
                <a:cxn ang="0">
                  <a:pos x="159" y="118"/>
                </a:cxn>
                <a:cxn ang="0">
                  <a:pos x="135" y="120"/>
                </a:cxn>
                <a:cxn ang="0">
                  <a:pos x="113" y="118"/>
                </a:cxn>
                <a:cxn ang="0">
                  <a:pos x="92" y="113"/>
                </a:cxn>
                <a:cxn ang="0">
                  <a:pos x="72" y="107"/>
                </a:cxn>
                <a:cxn ang="0">
                  <a:pos x="55" y="98"/>
                </a:cxn>
                <a:cxn ang="0">
                  <a:pos x="39" y="89"/>
                </a:cxn>
                <a:cxn ang="0">
                  <a:pos x="26" y="81"/>
                </a:cxn>
                <a:cxn ang="0">
                  <a:pos x="14" y="72"/>
                </a:cxn>
                <a:cxn ang="0">
                  <a:pos x="7" y="65"/>
                </a:cxn>
                <a:cxn ang="0">
                  <a:pos x="2" y="61"/>
                </a:cxn>
                <a:cxn ang="0">
                  <a:pos x="0" y="59"/>
                </a:cxn>
                <a:cxn ang="0">
                  <a:pos x="26" y="36"/>
                </a:cxn>
                <a:cxn ang="0">
                  <a:pos x="52" y="19"/>
                </a:cxn>
                <a:cxn ang="0">
                  <a:pos x="77" y="8"/>
                </a:cxn>
                <a:cxn ang="0">
                  <a:pos x="101" y="3"/>
                </a:cxn>
                <a:cxn ang="0">
                  <a:pos x="124" y="0"/>
                </a:cxn>
              </a:cxnLst>
              <a:rect l="0" t="0" r="r" b="b"/>
              <a:pathLst>
                <a:path w="256" h="120">
                  <a:moveTo>
                    <a:pt x="124" y="0"/>
                  </a:moveTo>
                  <a:lnTo>
                    <a:pt x="146" y="3"/>
                  </a:lnTo>
                  <a:lnTo>
                    <a:pt x="167" y="7"/>
                  </a:lnTo>
                  <a:lnTo>
                    <a:pt x="187" y="14"/>
                  </a:lnTo>
                  <a:lnTo>
                    <a:pt x="203" y="22"/>
                  </a:lnTo>
                  <a:lnTo>
                    <a:pt x="218" y="31"/>
                  </a:lnTo>
                  <a:lnTo>
                    <a:pt x="232" y="40"/>
                  </a:lnTo>
                  <a:lnTo>
                    <a:pt x="242" y="48"/>
                  </a:lnTo>
                  <a:lnTo>
                    <a:pt x="249" y="55"/>
                  </a:lnTo>
                  <a:lnTo>
                    <a:pt x="256" y="61"/>
                  </a:lnTo>
                  <a:lnTo>
                    <a:pt x="231" y="84"/>
                  </a:lnTo>
                  <a:lnTo>
                    <a:pt x="207" y="101"/>
                  </a:lnTo>
                  <a:lnTo>
                    <a:pt x="182" y="112"/>
                  </a:lnTo>
                  <a:lnTo>
                    <a:pt x="159" y="118"/>
                  </a:lnTo>
                  <a:lnTo>
                    <a:pt x="135" y="120"/>
                  </a:lnTo>
                  <a:lnTo>
                    <a:pt x="113" y="118"/>
                  </a:lnTo>
                  <a:lnTo>
                    <a:pt x="92" y="113"/>
                  </a:lnTo>
                  <a:lnTo>
                    <a:pt x="72" y="107"/>
                  </a:lnTo>
                  <a:lnTo>
                    <a:pt x="55" y="98"/>
                  </a:lnTo>
                  <a:lnTo>
                    <a:pt x="39" y="89"/>
                  </a:lnTo>
                  <a:lnTo>
                    <a:pt x="26" y="81"/>
                  </a:lnTo>
                  <a:lnTo>
                    <a:pt x="14" y="72"/>
                  </a:lnTo>
                  <a:lnTo>
                    <a:pt x="7" y="65"/>
                  </a:lnTo>
                  <a:lnTo>
                    <a:pt x="2" y="61"/>
                  </a:lnTo>
                  <a:lnTo>
                    <a:pt x="0" y="59"/>
                  </a:lnTo>
                  <a:lnTo>
                    <a:pt x="26" y="36"/>
                  </a:lnTo>
                  <a:lnTo>
                    <a:pt x="52" y="19"/>
                  </a:lnTo>
                  <a:lnTo>
                    <a:pt x="77" y="8"/>
                  </a:lnTo>
                  <a:lnTo>
                    <a:pt x="101" y="3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6"/>
            <p:cNvSpPr>
              <a:spLocks/>
            </p:cNvSpPr>
            <p:nvPr/>
          </p:nvSpPr>
          <p:spPr bwMode="auto">
            <a:xfrm>
              <a:off x="5721350" y="3268663"/>
              <a:ext cx="131762" cy="26035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8" y="6"/>
                </a:cxn>
                <a:cxn ang="0">
                  <a:pos x="55" y="13"/>
                </a:cxn>
                <a:cxn ang="0">
                  <a:pos x="63" y="23"/>
                </a:cxn>
                <a:cxn ang="0">
                  <a:pos x="70" y="35"/>
                </a:cxn>
                <a:cxn ang="0">
                  <a:pos x="76" y="49"/>
                </a:cxn>
                <a:cxn ang="0">
                  <a:pos x="81" y="65"/>
                </a:cxn>
                <a:cxn ang="0">
                  <a:pos x="83" y="83"/>
                </a:cxn>
                <a:cxn ang="0">
                  <a:pos x="81" y="101"/>
                </a:cxn>
                <a:cxn ang="0">
                  <a:pos x="74" y="121"/>
                </a:cxn>
                <a:cxn ang="0">
                  <a:pos x="61" y="142"/>
                </a:cxn>
                <a:cxn ang="0">
                  <a:pos x="42" y="164"/>
                </a:cxn>
                <a:cxn ang="0">
                  <a:pos x="41" y="163"/>
                </a:cxn>
                <a:cxn ang="0">
                  <a:pos x="37" y="160"/>
                </a:cxn>
                <a:cxn ang="0">
                  <a:pos x="31" y="155"/>
                </a:cxn>
                <a:cxn ang="0">
                  <a:pos x="23" y="146"/>
                </a:cxn>
                <a:cxn ang="0">
                  <a:pos x="16" y="137"/>
                </a:cxn>
                <a:cxn ang="0">
                  <a:pos x="10" y="125"/>
                </a:cxn>
                <a:cxn ang="0">
                  <a:pos x="4" y="113"/>
                </a:cxn>
                <a:cxn ang="0">
                  <a:pos x="0" y="98"/>
                </a:cxn>
                <a:cxn ang="0">
                  <a:pos x="0" y="82"/>
                </a:cxn>
                <a:cxn ang="0">
                  <a:pos x="4" y="63"/>
                </a:cxn>
                <a:cxn ang="0">
                  <a:pos x="11" y="43"/>
                </a:cxn>
                <a:cxn ang="0">
                  <a:pos x="23" y="22"/>
                </a:cxn>
                <a:cxn ang="0">
                  <a:pos x="42" y="0"/>
                </a:cxn>
              </a:cxnLst>
              <a:rect l="0" t="0" r="r" b="b"/>
              <a:pathLst>
                <a:path w="83" h="164">
                  <a:moveTo>
                    <a:pt x="42" y="0"/>
                  </a:moveTo>
                  <a:lnTo>
                    <a:pt x="48" y="6"/>
                  </a:lnTo>
                  <a:lnTo>
                    <a:pt x="55" y="13"/>
                  </a:lnTo>
                  <a:lnTo>
                    <a:pt x="63" y="23"/>
                  </a:lnTo>
                  <a:lnTo>
                    <a:pt x="70" y="35"/>
                  </a:lnTo>
                  <a:lnTo>
                    <a:pt x="76" y="49"/>
                  </a:lnTo>
                  <a:lnTo>
                    <a:pt x="81" y="65"/>
                  </a:lnTo>
                  <a:lnTo>
                    <a:pt x="83" y="83"/>
                  </a:lnTo>
                  <a:lnTo>
                    <a:pt x="81" y="101"/>
                  </a:lnTo>
                  <a:lnTo>
                    <a:pt x="74" y="121"/>
                  </a:lnTo>
                  <a:lnTo>
                    <a:pt x="61" y="142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37" y="160"/>
                  </a:lnTo>
                  <a:lnTo>
                    <a:pt x="31" y="155"/>
                  </a:lnTo>
                  <a:lnTo>
                    <a:pt x="23" y="146"/>
                  </a:lnTo>
                  <a:lnTo>
                    <a:pt x="16" y="137"/>
                  </a:lnTo>
                  <a:lnTo>
                    <a:pt x="10" y="125"/>
                  </a:lnTo>
                  <a:lnTo>
                    <a:pt x="4" y="113"/>
                  </a:lnTo>
                  <a:lnTo>
                    <a:pt x="0" y="98"/>
                  </a:lnTo>
                  <a:lnTo>
                    <a:pt x="0" y="82"/>
                  </a:lnTo>
                  <a:lnTo>
                    <a:pt x="4" y="63"/>
                  </a:lnTo>
                  <a:lnTo>
                    <a:pt x="11" y="43"/>
                  </a:lnTo>
                  <a:lnTo>
                    <a:pt x="23" y="22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321"/>
          <p:cNvGrpSpPr/>
          <p:nvPr/>
        </p:nvGrpSpPr>
        <p:grpSpPr>
          <a:xfrm>
            <a:off x="2590132" y="1711424"/>
            <a:ext cx="1087391" cy="1399570"/>
            <a:chOff x="4646613" y="2024063"/>
            <a:chExt cx="1647825" cy="2120900"/>
          </a:xfrm>
          <a:solidFill>
            <a:schemeClr val="accent5"/>
          </a:solidFill>
        </p:grpSpPr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5437188" y="2516188"/>
              <a:ext cx="65087" cy="1628775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1" y="3"/>
                </a:cxn>
                <a:cxn ang="0">
                  <a:pos x="38" y="10"/>
                </a:cxn>
                <a:cxn ang="0">
                  <a:pos x="41" y="21"/>
                </a:cxn>
                <a:cxn ang="0">
                  <a:pos x="41" y="1006"/>
                </a:cxn>
                <a:cxn ang="0">
                  <a:pos x="38" y="1016"/>
                </a:cxn>
                <a:cxn ang="0">
                  <a:pos x="31" y="1023"/>
                </a:cxn>
                <a:cxn ang="0">
                  <a:pos x="21" y="1026"/>
                </a:cxn>
                <a:cxn ang="0">
                  <a:pos x="11" y="1023"/>
                </a:cxn>
                <a:cxn ang="0">
                  <a:pos x="4" y="1016"/>
                </a:cxn>
                <a:cxn ang="0">
                  <a:pos x="0" y="1006"/>
                </a:cxn>
                <a:cxn ang="0">
                  <a:pos x="0" y="21"/>
                </a:cxn>
                <a:cxn ang="0">
                  <a:pos x="4" y="10"/>
                </a:cxn>
                <a:cxn ang="0">
                  <a:pos x="11" y="3"/>
                </a:cxn>
                <a:cxn ang="0">
                  <a:pos x="21" y="0"/>
                </a:cxn>
              </a:cxnLst>
              <a:rect l="0" t="0" r="r" b="b"/>
              <a:pathLst>
                <a:path w="41" h="1026">
                  <a:moveTo>
                    <a:pt x="21" y="0"/>
                  </a:moveTo>
                  <a:lnTo>
                    <a:pt x="31" y="3"/>
                  </a:lnTo>
                  <a:lnTo>
                    <a:pt x="38" y="10"/>
                  </a:lnTo>
                  <a:lnTo>
                    <a:pt x="41" y="21"/>
                  </a:lnTo>
                  <a:lnTo>
                    <a:pt x="41" y="1006"/>
                  </a:lnTo>
                  <a:lnTo>
                    <a:pt x="38" y="1016"/>
                  </a:lnTo>
                  <a:lnTo>
                    <a:pt x="31" y="1023"/>
                  </a:lnTo>
                  <a:lnTo>
                    <a:pt x="21" y="1026"/>
                  </a:lnTo>
                  <a:lnTo>
                    <a:pt x="11" y="1023"/>
                  </a:lnTo>
                  <a:lnTo>
                    <a:pt x="4" y="1016"/>
                  </a:lnTo>
                  <a:lnTo>
                    <a:pt x="0" y="1006"/>
                  </a:lnTo>
                  <a:lnTo>
                    <a:pt x="0" y="21"/>
                  </a:lnTo>
                  <a:lnTo>
                    <a:pt x="4" y="10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965700" y="3233738"/>
              <a:ext cx="504825" cy="47783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6" y="1"/>
                </a:cxn>
                <a:cxn ang="0">
                  <a:pos x="32" y="4"/>
                </a:cxn>
                <a:cxn ang="0">
                  <a:pos x="312" y="268"/>
                </a:cxn>
                <a:cxn ang="0">
                  <a:pos x="316" y="274"/>
                </a:cxn>
                <a:cxn ang="0">
                  <a:pos x="318" y="282"/>
                </a:cxn>
                <a:cxn ang="0">
                  <a:pos x="317" y="289"/>
                </a:cxn>
                <a:cxn ang="0">
                  <a:pos x="313" y="295"/>
                </a:cxn>
                <a:cxn ang="0">
                  <a:pos x="307" y="299"/>
                </a:cxn>
                <a:cxn ang="0">
                  <a:pos x="300" y="301"/>
                </a:cxn>
                <a:cxn ang="0">
                  <a:pos x="292" y="300"/>
                </a:cxn>
                <a:cxn ang="0">
                  <a:pos x="286" y="296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1" y="11"/>
                </a:cxn>
                <a:cxn ang="0">
                  <a:pos x="5" y="5"/>
                </a:cxn>
                <a:cxn ang="0">
                  <a:pos x="11" y="1"/>
                </a:cxn>
                <a:cxn ang="0">
                  <a:pos x="19" y="0"/>
                </a:cxn>
              </a:cxnLst>
              <a:rect l="0" t="0" r="r" b="b"/>
              <a:pathLst>
                <a:path w="318" h="301">
                  <a:moveTo>
                    <a:pt x="19" y="0"/>
                  </a:moveTo>
                  <a:lnTo>
                    <a:pt x="26" y="1"/>
                  </a:lnTo>
                  <a:lnTo>
                    <a:pt x="32" y="4"/>
                  </a:lnTo>
                  <a:lnTo>
                    <a:pt x="312" y="268"/>
                  </a:lnTo>
                  <a:lnTo>
                    <a:pt x="316" y="274"/>
                  </a:lnTo>
                  <a:lnTo>
                    <a:pt x="318" y="282"/>
                  </a:lnTo>
                  <a:lnTo>
                    <a:pt x="317" y="289"/>
                  </a:lnTo>
                  <a:lnTo>
                    <a:pt x="313" y="295"/>
                  </a:lnTo>
                  <a:lnTo>
                    <a:pt x="307" y="299"/>
                  </a:lnTo>
                  <a:lnTo>
                    <a:pt x="300" y="301"/>
                  </a:lnTo>
                  <a:lnTo>
                    <a:pt x="292" y="300"/>
                  </a:lnTo>
                  <a:lnTo>
                    <a:pt x="286" y="296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4943475" y="3375025"/>
              <a:ext cx="228600" cy="539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27" y="0"/>
                </a:cxn>
                <a:cxn ang="0">
                  <a:pos x="136" y="2"/>
                </a:cxn>
                <a:cxn ang="0">
                  <a:pos x="142" y="8"/>
                </a:cxn>
                <a:cxn ang="0">
                  <a:pos x="144" y="18"/>
                </a:cxn>
                <a:cxn ang="0">
                  <a:pos x="142" y="26"/>
                </a:cxn>
                <a:cxn ang="0">
                  <a:pos x="136" y="32"/>
                </a:cxn>
                <a:cxn ang="0">
                  <a:pos x="127" y="34"/>
                </a:cxn>
                <a:cxn ang="0">
                  <a:pos x="18" y="34"/>
                </a:cxn>
                <a:cxn ang="0">
                  <a:pos x="10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2" y="8"/>
                </a:cxn>
                <a:cxn ang="0">
                  <a:pos x="10" y="2"/>
                </a:cxn>
                <a:cxn ang="0">
                  <a:pos x="18" y="0"/>
                </a:cxn>
              </a:cxnLst>
              <a:rect l="0" t="0" r="r" b="b"/>
              <a:pathLst>
                <a:path w="144" h="34">
                  <a:moveTo>
                    <a:pt x="18" y="0"/>
                  </a:moveTo>
                  <a:lnTo>
                    <a:pt x="127" y="0"/>
                  </a:lnTo>
                  <a:lnTo>
                    <a:pt x="136" y="2"/>
                  </a:lnTo>
                  <a:lnTo>
                    <a:pt x="142" y="8"/>
                  </a:lnTo>
                  <a:lnTo>
                    <a:pt x="144" y="18"/>
                  </a:lnTo>
                  <a:lnTo>
                    <a:pt x="142" y="26"/>
                  </a:lnTo>
                  <a:lnTo>
                    <a:pt x="136" y="32"/>
                  </a:lnTo>
                  <a:lnTo>
                    <a:pt x="127" y="34"/>
                  </a:lnTo>
                  <a:lnTo>
                    <a:pt x="18" y="34"/>
                  </a:lnTo>
                  <a:lnTo>
                    <a:pt x="10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2" y="8"/>
                  </a:lnTo>
                  <a:lnTo>
                    <a:pt x="10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5462588" y="3009900"/>
              <a:ext cx="369887" cy="361950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21" y="0"/>
                </a:cxn>
                <a:cxn ang="0">
                  <a:pos x="229" y="4"/>
                </a:cxn>
                <a:cxn ang="0">
                  <a:pos x="233" y="12"/>
                </a:cxn>
                <a:cxn ang="0">
                  <a:pos x="233" y="20"/>
                </a:cxn>
                <a:cxn ang="0">
                  <a:pos x="228" y="28"/>
                </a:cxn>
                <a:cxn ang="0">
                  <a:pos x="28" y="223"/>
                </a:cxn>
                <a:cxn ang="0">
                  <a:pos x="23" y="227"/>
                </a:cxn>
                <a:cxn ang="0">
                  <a:pos x="17" y="228"/>
                </a:cxn>
                <a:cxn ang="0">
                  <a:pos x="10" y="227"/>
                </a:cxn>
                <a:cxn ang="0">
                  <a:pos x="4" y="223"/>
                </a:cxn>
                <a:cxn ang="0">
                  <a:pos x="0" y="216"/>
                </a:cxn>
                <a:cxn ang="0">
                  <a:pos x="0" y="207"/>
                </a:cxn>
                <a:cxn ang="0">
                  <a:pos x="5" y="200"/>
                </a:cxn>
                <a:cxn ang="0">
                  <a:pos x="205" y="4"/>
                </a:cxn>
                <a:cxn ang="0">
                  <a:pos x="212" y="0"/>
                </a:cxn>
              </a:cxnLst>
              <a:rect l="0" t="0" r="r" b="b"/>
              <a:pathLst>
                <a:path w="233" h="228">
                  <a:moveTo>
                    <a:pt x="212" y="0"/>
                  </a:moveTo>
                  <a:lnTo>
                    <a:pt x="221" y="0"/>
                  </a:lnTo>
                  <a:lnTo>
                    <a:pt x="229" y="4"/>
                  </a:lnTo>
                  <a:lnTo>
                    <a:pt x="233" y="12"/>
                  </a:lnTo>
                  <a:lnTo>
                    <a:pt x="233" y="20"/>
                  </a:lnTo>
                  <a:lnTo>
                    <a:pt x="228" y="28"/>
                  </a:lnTo>
                  <a:lnTo>
                    <a:pt x="28" y="223"/>
                  </a:lnTo>
                  <a:lnTo>
                    <a:pt x="23" y="227"/>
                  </a:lnTo>
                  <a:lnTo>
                    <a:pt x="17" y="228"/>
                  </a:lnTo>
                  <a:lnTo>
                    <a:pt x="10" y="227"/>
                  </a:lnTo>
                  <a:lnTo>
                    <a:pt x="4" y="223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5" y="200"/>
                  </a:lnTo>
                  <a:lnTo>
                    <a:pt x="205" y="4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8"/>
            <p:cNvSpPr>
              <a:spLocks/>
            </p:cNvSpPr>
            <p:nvPr/>
          </p:nvSpPr>
          <p:spPr bwMode="auto">
            <a:xfrm>
              <a:off x="5637213" y="3171825"/>
              <a:ext cx="185737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02" y="0"/>
                </a:cxn>
                <a:cxn ang="0">
                  <a:pos x="108" y="1"/>
                </a:cxn>
                <a:cxn ang="0">
                  <a:pos x="111" y="3"/>
                </a:cxn>
                <a:cxn ang="0">
                  <a:pos x="114" y="6"/>
                </a:cxn>
                <a:cxn ang="0">
                  <a:pos x="116" y="10"/>
                </a:cxn>
                <a:cxn ang="0">
                  <a:pos x="117" y="15"/>
                </a:cxn>
                <a:cxn ang="0">
                  <a:pos x="117" y="19"/>
                </a:cxn>
                <a:cxn ang="0">
                  <a:pos x="115" y="22"/>
                </a:cxn>
                <a:cxn ang="0">
                  <a:pos x="113" y="26"/>
                </a:cxn>
                <a:cxn ang="0">
                  <a:pos x="110" y="28"/>
                </a:cxn>
                <a:cxn ang="0">
                  <a:pos x="107" y="29"/>
                </a:cxn>
                <a:cxn ang="0">
                  <a:pos x="102" y="30"/>
                </a:cxn>
                <a:cxn ang="0">
                  <a:pos x="16" y="30"/>
                </a:cxn>
                <a:cxn ang="0">
                  <a:pos x="11" y="29"/>
                </a:cxn>
                <a:cxn ang="0">
                  <a:pos x="7" y="27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5"/>
                </a:cxn>
                <a:cxn ang="0">
                  <a:pos x="1" y="11"/>
                </a:cxn>
                <a:cxn ang="0">
                  <a:pos x="2" y="7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2" y="0"/>
                </a:cxn>
              </a:cxnLst>
              <a:rect l="0" t="0" r="r" b="b"/>
              <a:pathLst>
                <a:path w="117" h="30">
                  <a:moveTo>
                    <a:pt x="12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1" y="3"/>
                  </a:lnTo>
                  <a:lnTo>
                    <a:pt x="114" y="6"/>
                  </a:lnTo>
                  <a:lnTo>
                    <a:pt x="116" y="10"/>
                  </a:lnTo>
                  <a:lnTo>
                    <a:pt x="117" y="15"/>
                  </a:lnTo>
                  <a:lnTo>
                    <a:pt x="117" y="19"/>
                  </a:lnTo>
                  <a:lnTo>
                    <a:pt x="115" y="22"/>
                  </a:lnTo>
                  <a:lnTo>
                    <a:pt x="113" y="26"/>
                  </a:lnTo>
                  <a:lnTo>
                    <a:pt x="110" y="28"/>
                  </a:lnTo>
                  <a:lnTo>
                    <a:pt x="107" y="29"/>
                  </a:lnTo>
                  <a:lnTo>
                    <a:pt x="102" y="30"/>
                  </a:lnTo>
                  <a:lnTo>
                    <a:pt x="16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2" y="7"/>
                  </a:lnTo>
                  <a:lnTo>
                    <a:pt x="5" y="4"/>
                  </a:lnTo>
                  <a:lnTo>
                    <a:pt x="9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5273675" y="2693988"/>
              <a:ext cx="214312" cy="21907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1" y="0"/>
                </a:cxn>
                <a:cxn ang="0">
                  <a:pos x="29" y="5"/>
                </a:cxn>
                <a:cxn ang="0">
                  <a:pos x="131" y="110"/>
                </a:cxn>
                <a:cxn ang="0">
                  <a:pos x="135" y="118"/>
                </a:cxn>
                <a:cxn ang="0">
                  <a:pos x="135" y="126"/>
                </a:cxn>
                <a:cxn ang="0">
                  <a:pos x="131" y="134"/>
                </a:cxn>
                <a:cxn ang="0">
                  <a:pos x="123" y="138"/>
                </a:cxn>
                <a:cxn ang="0">
                  <a:pos x="115" y="138"/>
                </a:cxn>
                <a:cxn ang="0">
                  <a:pos x="108" y="133"/>
                </a:cxn>
                <a:cxn ang="0">
                  <a:pos x="6" y="27"/>
                </a:cxn>
                <a:cxn ang="0">
                  <a:pos x="1" y="22"/>
                </a:cxn>
                <a:cxn ang="0">
                  <a:pos x="0" y="16"/>
                </a:cxn>
                <a:cxn ang="0">
                  <a:pos x="1" y="10"/>
                </a:cxn>
                <a:cxn ang="0">
                  <a:pos x="6" y="5"/>
                </a:cxn>
                <a:cxn ang="0">
                  <a:pos x="13" y="0"/>
                </a:cxn>
              </a:cxnLst>
              <a:rect l="0" t="0" r="r" b="b"/>
              <a:pathLst>
                <a:path w="135" h="138">
                  <a:moveTo>
                    <a:pt x="13" y="0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131" y="110"/>
                  </a:lnTo>
                  <a:lnTo>
                    <a:pt x="135" y="118"/>
                  </a:lnTo>
                  <a:lnTo>
                    <a:pt x="135" y="126"/>
                  </a:lnTo>
                  <a:lnTo>
                    <a:pt x="131" y="134"/>
                  </a:lnTo>
                  <a:lnTo>
                    <a:pt x="123" y="138"/>
                  </a:lnTo>
                  <a:lnTo>
                    <a:pt x="115" y="138"/>
                  </a:lnTo>
                  <a:lnTo>
                    <a:pt x="108" y="133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6" y="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5365750" y="2024063"/>
              <a:ext cx="212725" cy="461963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70" y="1"/>
                </a:cxn>
                <a:cxn ang="0">
                  <a:pos x="75" y="6"/>
                </a:cxn>
                <a:cxn ang="0">
                  <a:pos x="81" y="13"/>
                </a:cxn>
                <a:cxn ang="0">
                  <a:pos x="89" y="24"/>
                </a:cxn>
                <a:cxn ang="0">
                  <a:pos x="97" y="36"/>
                </a:cxn>
                <a:cxn ang="0">
                  <a:pos x="107" y="51"/>
                </a:cxn>
                <a:cxn ang="0">
                  <a:pos x="116" y="67"/>
                </a:cxn>
                <a:cxn ang="0">
                  <a:pos x="123" y="86"/>
                </a:cxn>
                <a:cxn ang="0">
                  <a:pos x="130" y="107"/>
                </a:cxn>
                <a:cxn ang="0">
                  <a:pos x="133" y="130"/>
                </a:cxn>
                <a:cxn ang="0">
                  <a:pos x="134" y="154"/>
                </a:cxn>
                <a:cxn ang="0">
                  <a:pos x="131" y="180"/>
                </a:cxn>
                <a:cxn ang="0">
                  <a:pos x="123" y="206"/>
                </a:cxn>
                <a:cxn ang="0">
                  <a:pos x="111" y="234"/>
                </a:cxn>
                <a:cxn ang="0">
                  <a:pos x="93" y="262"/>
                </a:cxn>
                <a:cxn ang="0">
                  <a:pos x="69" y="291"/>
                </a:cxn>
                <a:cxn ang="0">
                  <a:pos x="63" y="285"/>
                </a:cxn>
                <a:cxn ang="0">
                  <a:pos x="56" y="277"/>
                </a:cxn>
                <a:cxn ang="0">
                  <a:pos x="48" y="266"/>
                </a:cxn>
                <a:cxn ang="0">
                  <a:pos x="38" y="253"/>
                </a:cxn>
                <a:cxn ang="0">
                  <a:pos x="28" y="237"/>
                </a:cxn>
                <a:cxn ang="0">
                  <a:pos x="18" y="219"/>
                </a:cxn>
                <a:cxn ang="0">
                  <a:pos x="10" y="200"/>
                </a:cxn>
                <a:cxn ang="0">
                  <a:pos x="4" y="178"/>
                </a:cxn>
                <a:cxn ang="0">
                  <a:pos x="0" y="155"/>
                </a:cxn>
                <a:cxn ang="0">
                  <a:pos x="0" y="131"/>
                </a:cxn>
                <a:cxn ang="0">
                  <a:pos x="3" y="106"/>
                </a:cxn>
                <a:cxn ang="0">
                  <a:pos x="10" y="80"/>
                </a:cxn>
                <a:cxn ang="0">
                  <a:pos x="24" y="54"/>
                </a:cxn>
                <a:cxn ang="0">
                  <a:pos x="42" y="27"/>
                </a:cxn>
                <a:cxn ang="0">
                  <a:pos x="68" y="0"/>
                </a:cxn>
              </a:cxnLst>
              <a:rect l="0" t="0" r="r" b="b"/>
              <a:pathLst>
                <a:path w="134" h="291">
                  <a:moveTo>
                    <a:pt x="68" y="0"/>
                  </a:moveTo>
                  <a:lnTo>
                    <a:pt x="70" y="1"/>
                  </a:lnTo>
                  <a:lnTo>
                    <a:pt x="75" y="6"/>
                  </a:lnTo>
                  <a:lnTo>
                    <a:pt x="81" y="13"/>
                  </a:lnTo>
                  <a:lnTo>
                    <a:pt x="89" y="24"/>
                  </a:lnTo>
                  <a:lnTo>
                    <a:pt x="97" y="36"/>
                  </a:lnTo>
                  <a:lnTo>
                    <a:pt x="107" y="51"/>
                  </a:lnTo>
                  <a:lnTo>
                    <a:pt x="116" y="67"/>
                  </a:lnTo>
                  <a:lnTo>
                    <a:pt x="123" y="86"/>
                  </a:lnTo>
                  <a:lnTo>
                    <a:pt x="130" y="107"/>
                  </a:lnTo>
                  <a:lnTo>
                    <a:pt x="133" y="130"/>
                  </a:lnTo>
                  <a:lnTo>
                    <a:pt x="134" y="154"/>
                  </a:lnTo>
                  <a:lnTo>
                    <a:pt x="131" y="180"/>
                  </a:lnTo>
                  <a:lnTo>
                    <a:pt x="123" y="206"/>
                  </a:lnTo>
                  <a:lnTo>
                    <a:pt x="111" y="234"/>
                  </a:lnTo>
                  <a:lnTo>
                    <a:pt x="93" y="262"/>
                  </a:lnTo>
                  <a:lnTo>
                    <a:pt x="69" y="291"/>
                  </a:lnTo>
                  <a:lnTo>
                    <a:pt x="63" y="285"/>
                  </a:lnTo>
                  <a:lnTo>
                    <a:pt x="56" y="277"/>
                  </a:lnTo>
                  <a:lnTo>
                    <a:pt x="48" y="266"/>
                  </a:lnTo>
                  <a:lnTo>
                    <a:pt x="38" y="253"/>
                  </a:lnTo>
                  <a:lnTo>
                    <a:pt x="28" y="237"/>
                  </a:lnTo>
                  <a:lnTo>
                    <a:pt x="18" y="219"/>
                  </a:lnTo>
                  <a:lnTo>
                    <a:pt x="10" y="200"/>
                  </a:lnTo>
                  <a:lnTo>
                    <a:pt x="4" y="178"/>
                  </a:lnTo>
                  <a:lnTo>
                    <a:pt x="0" y="155"/>
                  </a:lnTo>
                  <a:lnTo>
                    <a:pt x="0" y="131"/>
                  </a:lnTo>
                  <a:lnTo>
                    <a:pt x="3" y="106"/>
                  </a:lnTo>
                  <a:lnTo>
                    <a:pt x="10" y="80"/>
                  </a:lnTo>
                  <a:lnTo>
                    <a:pt x="24" y="54"/>
                  </a:lnTo>
                  <a:lnTo>
                    <a:pt x="42" y="27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auto">
            <a:xfrm>
              <a:off x="5014913" y="2452688"/>
              <a:ext cx="249237" cy="24288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9" y="4"/>
                </a:cxn>
                <a:cxn ang="0">
                  <a:pos x="69" y="10"/>
                </a:cxn>
                <a:cxn ang="0">
                  <a:pos x="86" y="19"/>
                </a:cxn>
                <a:cxn ang="0">
                  <a:pos x="101" y="31"/>
                </a:cxn>
                <a:cxn ang="0">
                  <a:pos x="113" y="43"/>
                </a:cxn>
                <a:cxn ang="0">
                  <a:pos x="125" y="58"/>
                </a:cxn>
                <a:cxn ang="0">
                  <a:pos x="133" y="72"/>
                </a:cxn>
                <a:cxn ang="0">
                  <a:pos x="141" y="87"/>
                </a:cxn>
                <a:cxn ang="0">
                  <a:pos x="146" y="101"/>
                </a:cxn>
                <a:cxn ang="0">
                  <a:pos x="150" y="115"/>
                </a:cxn>
                <a:cxn ang="0">
                  <a:pos x="153" y="127"/>
                </a:cxn>
                <a:cxn ang="0">
                  <a:pos x="155" y="138"/>
                </a:cxn>
                <a:cxn ang="0">
                  <a:pos x="156" y="146"/>
                </a:cxn>
                <a:cxn ang="0">
                  <a:pos x="157" y="151"/>
                </a:cxn>
                <a:cxn ang="0">
                  <a:pos x="157" y="153"/>
                </a:cxn>
                <a:cxn ang="0">
                  <a:pos x="127" y="150"/>
                </a:cxn>
                <a:cxn ang="0">
                  <a:pos x="102" y="144"/>
                </a:cxn>
                <a:cxn ang="0">
                  <a:pos x="80" y="136"/>
                </a:cxn>
                <a:cxn ang="0">
                  <a:pos x="61" y="124"/>
                </a:cxn>
                <a:cxn ang="0">
                  <a:pos x="46" y="111"/>
                </a:cxn>
                <a:cxn ang="0">
                  <a:pos x="33" y="97"/>
                </a:cxn>
                <a:cxn ang="0">
                  <a:pos x="23" y="83"/>
                </a:cxn>
                <a:cxn ang="0">
                  <a:pos x="16" y="68"/>
                </a:cxn>
                <a:cxn ang="0">
                  <a:pos x="9" y="54"/>
                </a:cxn>
                <a:cxn ang="0">
                  <a:pos x="5" y="40"/>
                </a:cxn>
                <a:cxn ang="0">
                  <a:pos x="3" y="27"/>
                </a:cxn>
                <a:cxn ang="0">
                  <a:pos x="1" y="17"/>
                </a:cxn>
                <a:cxn ang="0">
                  <a:pos x="0" y="9"/>
                </a:cxn>
                <a:cxn ang="0">
                  <a:pos x="0" y="1"/>
                </a:cxn>
                <a:cxn ang="0">
                  <a:pos x="26" y="0"/>
                </a:cxn>
              </a:cxnLst>
              <a:rect l="0" t="0" r="r" b="b"/>
              <a:pathLst>
                <a:path w="157" h="153">
                  <a:moveTo>
                    <a:pt x="26" y="0"/>
                  </a:moveTo>
                  <a:lnTo>
                    <a:pt x="49" y="4"/>
                  </a:lnTo>
                  <a:lnTo>
                    <a:pt x="69" y="10"/>
                  </a:lnTo>
                  <a:lnTo>
                    <a:pt x="86" y="19"/>
                  </a:lnTo>
                  <a:lnTo>
                    <a:pt x="101" y="31"/>
                  </a:lnTo>
                  <a:lnTo>
                    <a:pt x="113" y="43"/>
                  </a:lnTo>
                  <a:lnTo>
                    <a:pt x="125" y="58"/>
                  </a:lnTo>
                  <a:lnTo>
                    <a:pt x="133" y="72"/>
                  </a:lnTo>
                  <a:lnTo>
                    <a:pt x="141" y="87"/>
                  </a:lnTo>
                  <a:lnTo>
                    <a:pt x="146" y="101"/>
                  </a:lnTo>
                  <a:lnTo>
                    <a:pt x="150" y="115"/>
                  </a:lnTo>
                  <a:lnTo>
                    <a:pt x="153" y="127"/>
                  </a:lnTo>
                  <a:lnTo>
                    <a:pt x="155" y="138"/>
                  </a:lnTo>
                  <a:lnTo>
                    <a:pt x="156" y="146"/>
                  </a:lnTo>
                  <a:lnTo>
                    <a:pt x="157" y="151"/>
                  </a:lnTo>
                  <a:lnTo>
                    <a:pt x="157" y="153"/>
                  </a:lnTo>
                  <a:lnTo>
                    <a:pt x="127" y="150"/>
                  </a:lnTo>
                  <a:lnTo>
                    <a:pt x="102" y="144"/>
                  </a:lnTo>
                  <a:lnTo>
                    <a:pt x="80" y="136"/>
                  </a:lnTo>
                  <a:lnTo>
                    <a:pt x="61" y="124"/>
                  </a:lnTo>
                  <a:lnTo>
                    <a:pt x="46" y="111"/>
                  </a:lnTo>
                  <a:lnTo>
                    <a:pt x="33" y="97"/>
                  </a:lnTo>
                  <a:lnTo>
                    <a:pt x="23" y="83"/>
                  </a:lnTo>
                  <a:lnTo>
                    <a:pt x="16" y="68"/>
                  </a:lnTo>
                  <a:lnTo>
                    <a:pt x="9" y="54"/>
                  </a:lnTo>
                  <a:lnTo>
                    <a:pt x="5" y="40"/>
                  </a:lnTo>
                  <a:lnTo>
                    <a:pt x="3" y="27"/>
                  </a:lnTo>
                  <a:lnTo>
                    <a:pt x="1" y="17"/>
                  </a:lnTo>
                  <a:lnTo>
                    <a:pt x="0" y="9"/>
                  </a:lnTo>
                  <a:lnTo>
                    <a:pt x="0" y="1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auto">
            <a:xfrm>
              <a:off x="5029200" y="2746375"/>
              <a:ext cx="238125" cy="104775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4" y="3"/>
                </a:cxn>
                <a:cxn ang="0">
                  <a:pos x="110" y="8"/>
                </a:cxn>
                <a:cxn ang="0">
                  <a:pos x="123" y="15"/>
                </a:cxn>
                <a:cxn ang="0">
                  <a:pos x="135" y="23"/>
                </a:cxn>
                <a:cxn ang="0">
                  <a:pos x="143" y="29"/>
                </a:cxn>
                <a:cxn ang="0">
                  <a:pos x="148" y="33"/>
                </a:cxn>
                <a:cxn ang="0">
                  <a:pos x="150" y="35"/>
                </a:cxn>
                <a:cxn ang="0">
                  <a:pos x="128" y="50"/>
                </a:cxn>
                <a:cxn ang="0">
                  <a:pos x="108" y="60"/>
                </a:cxn>
                <a:cxn ang="0">
                  <a:pos x="89" y="65"/>
                </a:cxn>
                <a:cxn ang="0">
                  <a:pos x="71" y="66"/>
                </a:cxn>
                <a:cxn ang="0">
                  <a:pos x="56" y="65"/>
                </a:cxn>
                <a:cxn ang="0">
                  <a:pos x="41" y="61"/>
                </a:cxn>
                <a:cxn ang="0">
                  <a:pos x="30" y="56"/>
                </a:cxn>
                <a:cxn ang="0">
                  <a:pos x="19" y="50"/>
                </a:cxn>
                <a:cxn ang="0">
                  <a:pos x="11" y="44"/>
                </a:cxn>
                <a:cxn ang="0">
                  <a:pos x="0" y="34"/>
                </a:cxn>
                <a:cxn ang="0">
                  <a:pos x="20" y="16"/>
                </a:cxn>
                <a:cxn ang="0">
                  <a:pos x="39" y="6"/>
                </a:cxn>
                <a:cxn ang="0">
                  <a:pos x="59" y="1"/>
                </a:cxn>
                <a:cxn ang="0">
                  <a:pos x="76" y="0"/>
                </a:cxn>
              </a:cxnLst>
              <a:rect l="0" t="0" r="r" b="b"/>
              <a:pathLst>
                <a:path w="150" h="66">
                  <a:moveTo>
                    <a:pt x="76" y="0"/>
                  </a:moveTo>
                  <a:lnTo>
                    <a:pt x="94" y="3"/>
                  </a:lnTo>
                  <a:lnTo>
                    <a:pt x="110" y="8"/>
                  </a:lnTo>
                  <a:lnTo>
                    <a:pt x="123" y="15"/>
                  </a:lnTo>
                  <a:lnTo>
                    <a:pt x="135" y="23"/>
                  </a:lnTo>
                  <a:lnTo>
                    <a:pt x="143" y="29"/>
                  </a:lnTo>
                  <a:lnTo>
                    <a:pt x="148" y="33"/>
                  </a:lnTo>
                  <a:lnTo>
                    <a:pt x="150" y="35"/>
                  </a:lnTo>
                  <a:lnTo>
                    <a:pt x="128" y="50"/>
                  </a:lnTo>
                  <a:lnTo>
                    <a:pt x="108" y="60"/>
                  </a:lnTo>
                  <a:lnTo>
                    <a:pt x="89" y="65"/>
                  </a:lnTo>
                  <a:lnTo>
                    <a:pt x="71" y="66"/>
                  </a:lnTo>
                  <a:lnTo>
                    <a:pt x="56" y="65"/>
                  </a:lnTo>
                  <a:lnTo>
                    <a:pt x="41" y="61"/>
                  </a:lnTo>
                  <a:lnTo>
                    <a:pt x="30" y="56"/>
                  </a:lnTo>
                  <a:lnTo>
                    <a:pt x="19" y="50"/>
                  </a:lnTo>
                  <a:lnTo>
                    <a:pt x="11" y="44"/>
                  </a:lnTo>
                  <a:lnTo>
                    <a:pt x="0" y="34"/>
                  </a:lnTo>
                  <a:lnTo>
                    <a:pt x="20" y="16"/>
                  </a:lnTo>
                  <a:lnTo>
                    <a:pt x="39" y="6"/>
                  </a:lnTo>
                  <a:lnTo>
                    <a:pt x="59" y="1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auto">
            <a:xfrm>
              <a:off x="5064125" y="3048000"/>
              <a:ext cx="179387" cy="169863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13" y="6"/>
                </a:cxn>
                <a:cxn ang="0">
                  <a:pos x="112" y="15"/>
                </a:cxn>
                <a:cxn ang="0">
                  <a:pos x="111" y="24"/>
                </a:cxn>
                <a:cxn ang="0">
                  <a:pos x="107" y="34"/>
                </a:cxn>
                <a:cxn ang="0">
                  <a:pos x="103" y="47"/>
                </a:cxn>
                <a:cxn ang="0">
                  <a:pos x="98" y="59"/>
                </a:cxn>
                <a:cxn ang="0">
                  <a:pos x="89" y="71"/>
                </a:cxn>
                <a:cxn ang="0">
                  <a:pos x="78" y="82"/>
                </a:cxn>
                <a:cxn ang="0">
                  <a:pos x="64" y="92"/>
                </a:cxn>
                <a:cxn ang="0">
                  <a:pos x="47" y="100"/>
                </a:cxn>
                <a:cxn ang="0">
                  <a:pos x="25" y="105"/>
                </a:cxn>
                <a:cxn ang="0">
                  <a:pos x="0" y="107"/>
                </a:cxn>
                <a:cxn ang="0">
                  <a:pos x="0" y="105"/>
                </a:cxn>
                <a:cxn ang="0">
                  <a:pos x="1" y="100"/>
                </a:cxn>
                <a:cxn ang="0">
                  <a:pos x="2" y="92"/>
                </a:cxn>
                <a:cxn ang="0">
                  <a:pos x="5" y="82"/>
                </a:cxn>
                <a:cxn ang="0">
                  <a:pos x="10" y="71"/>
                </a:cxn>
                <a:cxn ang="0">
                  <a:pos x="15" y="58"/>
                </a:cxn>
                <a:cxn ang="0">
                  <a:pos x="21" y="46"/>
                </a:cxn>
                <a:cxn ang="0">
                  <a:pos x="30" y="33"/>
                </a:cxn>
                <a:cxn ang="0">
                  <a:pos x="42" y="22"/>
                </a:cxn>
                <a:cxn ang="0">
                  <a:pos x="55" y="13"/>
                </a:cxn>
                <a:cxn ang="0">
                  <a:pos x="71" y="5"/>
                </a:cxn>
                <a:cxn ang="0">
                  <a:pos x="91" y="1"/>
                </a:cxn>
                <a:cxn ang="0">
                  <a:pos x="113" y="0"/>
                </a:cxn>
              </a:cxnLst>
              <a:rect l="0" t="0" r="r" b="b"/>
              <a:pathLst>
                <a:path w="113" h="107">
                  <a:moveTo>
                    <a:pt x="113" y="0"/>
                  </a:moveTo>
                  <a:lnTo>
                    <a:pt x="113" y="6"/>
                  </a:lnTo>
                  <a:lnTo>
                    <a:pt x="112" y="15"/>
                  </a:lnTo>
                  <a:lnTo>
                    <a:pt x="111" y="24"/>
                  </a:lnTo>
                  <a:lnTo>
                    <a:pt x="107" y="34"/>
                  </a:lnTo>
                  <a:lnTo>
                    <a:pt x="103" y="47"/>
                  </a:lnTo>
                  <a:lnTo>
                    <a:pt x="98" y="59"/>
                  </a:lnTo>
                  <a:lnTo>
                    <a:pt x="89" y="71"/>
                  </a:lnTo>
                  <a:lnTo>
                    <a:pt x="78" y="82"/>
                  </a:lnTo>
                  <a:lnTo>
                    <a:pt x="64" y="92"/>
                  </a:lnTo>
                  <a:lnTo>
                    <a:pt x="47" y="100"/>
                  </a:lnTo>
                  <a:lnTo>
                    <a:pt x="25" y="105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1" y="100"/>
                  </a:lnTo>
                  <a:lnTo>
                    <a:pt x="2" y="92"/>
                  </a:lnTo>
                  <a:lnTo>
                    <a:pt x="5" y="82"/>
                  </a:lnTo>
                  <a:lnTo>
                    <a:pt x="10" y="71"/>
                  </a:lnTo>
                  <a:lnTo>
                    <a:pt x="15" y="58"/>
                  </a:lnTo>
                  <a:lnTo>
                    <a:pt x="21" y="46"/>
                  </a:lnTo>
                  <a:lnTo>
                    <a:pt x="30" y="33"/>
                  </a:lnTo>
                  <a:lnTo>
                    <a:pt x="42" y="22"/>
                  </a:lnTo>
                  <a:lnTo>
                    <a:pt x="55" y="13"/>
                  </a:lnTo>
                  <a:lnTo>
                    <a:pt x="71" y="5"/>
                  </a:lnTo>
                  <a:lnTo>
                    <a:pt x="91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auto">
            <a:xfrm>
              <a:off x="4651375" y="2905125"/>
              <a:ext cx="298450" cy="296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38" y="2"/>
                </a:cxn>
                <a:cxn ang="0">
                  <a:pos x="51" y="4"/>
                </a:cxn>
                <a:cxn ang="0">
                  <a:pos x="67" y="8"/>
                </a:cxn>
                <a:cxn ang="0">
                  <a:pos x="82" y="13"/>
                </a:cxn>
                <a:cxn ang="0">
                  <a:pos x="99" y="20"/>
                </a:cxn>
                <a:cxn ang="0">
                  <a:pos x="115" y="31"/>
                </a:cxn>
                <a:cxn ang="0">
                  <a:pos x="130" y="43"/>
                </a:cxn>
                <a:cxn ang="0">
                  <a:pos x="145" y="58"/>
                </a:cxn>
                <a:cxn ang="0">
                  <a:pos x="158" y="77"/>
                </a:cxn>
                <a:cxn ang="0">
                  <a:pos x="169" y="98"/>
                </a:cxn>
                <a:cxn ang="0">
                  <a:pos x="178" y="123"/>
                </a:cxn>
                <a:cxn ang="0">
                  <a:pos x="185" y="154"/>
                </a:cxn>
                <a:cxn ang="0">
                  <a:pos x="188" y="187"/>
                </a:cxn>
                <a:cxn ang="0">
                  <a:pos x="173" y="187"/>
                </a:cxn>
                <a:cxn ang="0">
                  <a:pos x="162" y="186"/>
                </a:cxn>
                <a:cxn ang="0">
                  <a:pos x="149" y="184"/>
                </a:cxn>
                <a:cxn ang="0">
                  <a:pos x="135" y="181"/>
                </a:cxn>
                <a:cxn ang="0">
                  <a:pos x="120" y="176"/>
                </a:cxn>
                <a:cxn ang="0">
                  <a:pos x="103" y="170"/>
                </a:cxn>
                <a:cxn ang="0">
                  <a:pos x="86" y="162"/>
                </a:cxn>
                <a:cxn ang="0">
                  <a:pos x="70" y="153"/>
                </a:cxn>
                <a:cxn ang="0">
                  <a:pos x="54" y="140"/>
                </a:cxn>
                <a:cxn ang="0">
                  <a:pos x="40" y="124"/>
                </a:cxn>
                <a:cxn ang="0">
                  <a:pos x="27" y="107"/>
                </a:cxn>
                <a:cxn ang="0">
                  <a:pos x="16" y="85"/>
                </a:cxn>
                <a:cxn ang="0">
                  <a:pos x="7" y="61"/>
                </a:cxn>
                <a:cxn ang="0">
                  <a:pos x="2" y="32"/>
                </a:cxn>
                <a:cxn ang="0">
                  <a:pos x="0" y="0"/>
                </a:cxn>
              </a:cxnLst>
              <a:rect l="0" t="0" r="r" b="b"/>
              <a:pathLst>
                <a:path w="188" h="187">
                  <a:moveTo>
                    <a:pt x="0" y="0"/>
                  </a:moveTo>
                  <a:lnTo>
                    <a:pt x="25" y="0"/>
                  </a:lnTo>
                  <a:lnTo>
                    <a:pt x="38" y="2"/>
                  </a:lnTo>
                  <a:lnTo>
                    <a:pt x="51" y="4"/>
                  </a:lnTo>
                  <a:lnTo>
                    <a:pt x="67" y="8"/>
                  </a:lnTo>
                  <a:lnTo>
                    <a:pt x="82" y="13"/>
                  </a:lnTo>
                  <a:lnTo>
                    <a:pt x="99" y="20"/>
                  </a:lnTo>
                  <a:lnTo>
                    <a:pt x="115" y="31"/>
                  </a:lnTo>
                  <a:lnTo>
                    <a:pt x="130" y="43"/>
                  </a:lnTo>
                  <a:lnTo>
                    <a:pt x="145" y="58"/>
                  </a:lnTo>
                  <a:lnTo>
                    <a:pt x="158" y="77"/>
                  </a:lnTo>
                  <a:lnTo>
                    <a:pt x="169" y="98"/>
                  </a:lnTo>
                  <a:lnTo>
                    <a:pt x="178" y="123"/>
                  </a:lnTo>
                  <a:lnTo>
                    <a:pt x="185" y="154"/>
                  </a:lnTo>
                  <a:lnTo>
                    <a:pt x="188" y="187"/>
                  </a:lnTo>
                  <a:lnTo>
                    <a:pt x="173" y="187"/>
                  </a:lnTo>
                  <a:lnTo>
                    <a:pt x="162" y="186"/>
                  </a:lnTo>
                  <a:lnTo>
                    <a:pt x="149" y="184"/>
                  </a:lnTo>
                  <a:lnTo>
                    <a:pt x="135" y="181"/>
                  </a:lnTo>
                  <a:lnTo>
                    <a:pt x="120" y="176"/>
                  </a:lnTo>
                  <a:lnTo>
                    <a:pt x="103" y="170"/>
                  </a:lnTo>
                  <a:lnTo>
                    <a:pt x="86" y="162"/>
                  </a:lnTo>
                  <a:lnTo>
                    <a:pt x="70" y="153"/>
                  </a:lnTo>
                  <a:lnTo>
                    <a:pt x="54" y="140"/>
                  </a:lnTo>
                  <a:lnTo>
                    <a:pt x="40" y="124"/>
                  </a:lnTo>
                  <a:lnTo>
                    <a:pt x="27" y="107"/>
                  </a:lnTo>
                  <a:lnTo>
                    <a:pt x="16" y="85"/>
                  </a:lnTo>
                  <a:lnTo>
                    <a:pt x="7" y="61"/>
                  </a:lnTo>
                  <a:lnTo>
                    <a:pt x="2" y="3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auto">
            <a:xfrm>
              <a:off x="4646613" y="3346450"/>
              <a:ext cx="266700" cy="115888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101" y="3"/>
                </a:cxn>
                <a:cxn ang="0">
                  <a:pos x="117" y="7"/>
                </a:cxn>
                <a:cxn ang="0">
                  <a:pos x="131" y="13"/>
                </a:cxn>
                <a:cxn ang="0">
                  <a:pos x="144" y="19"/>
                </a:cxn>
                <a:cxn ang="0">
                  <a:pos x="154" y="26"/>
                </a:cxn>
                <a:cxn ang="0">
                  <a:pos x="161" y="32"/>
                </a:cxn>
                <a:cxn ang="0">
                  <a:pos x="168" y="38"/>
                </a:cxn>
                <a:cxn ang="0">
                  <a:pos x="146" y="55"/>
                </a:cxn>
                <a:cxn ang="0">
                  <a:pos x="125" y="66"/>
                </a:cxn>
                <a:cxn ang="0">
                  <a:pos x="104" y="71"/>
                </a:cxn>
                <a:cxn ang="0">
                  <a:pos x="84" y="73"/>
                </a:cxn>
                <a:cxn ang="0">
                  <a:pos x="67" y="71"/>
                </a:cxn>
                <a:cxn ang="0">
                  <a:pos x="51" y="67"/>
                </a:cxn>
                <a:cxn ang="0">
                  <a:pos x="36" y="61"/>
                </a:cxn>
                <a:cxn ang="0">
                  <a:pos x="24" y="55"/>
                </a:cxn>
                <a:cxn ang="0">
                  <a:pos x="14" y="47"/>
                </a:cxn>
                <a:cxn ang="0">
                  <a:pos x="6" y="41"/>
                </a:cxn>
                <a:cxn ang="0">
                  <a:pos x="2" y="38"/>
                </a:cxn>
                <a:cxn ang="0">
                  <a:pos x="0" y="36"/>
                </a:cxn>
                <a:cxn ang="0">
                  <a:pos x="22" y="19"/>
                </a:cxn>
                <a:cxn ang="0">
                  <a:pos x="43" y="8"/>
                </a:cxn>
                <a:cxn ang="0">
                  <a:pos x="63" y="1"/>
                </a:cxn>
                <a:cxn ang="0">
                  <a:pos x="83" y="0"/>
                </a:cxn>
              </a:cxnLst>
              <a:rect l="0" t="0" r="r" b="b"/>
              <a:pathLst>
                <a:path w="168" h="73">
                  <a:moveTo>
                    <a:pt x="83" y="0"/>
                  </a:moveTo>
                  <a:lnTo>
                    <a:pt x="101" y="3"/>
                  </a:lnTo>
                  <a:lnTo>
                    <a:pt x="117" y="7"/>
                  </a:lnTo>
                  <a:lnTo>
                    <a:pt x="131" y="13"/>
                  </a:lnTo>
                  <a:lnTo>
                    <a:pt x="144" y="19"/>
                  </a:lnTo>
                  <a:lnTo>
                    <a:pt x="154" y="26"/>
                  </a:lnTo>
                  <a:lnTo>
                    <a:pt x="161" y="32"/>
                  </a:lnTo>
                  <a:lnTo>
                    <a:pt x="168" y="38"/>
                  </a:lnTo>
                  <a:lnTo>
                    <a:pt x="146" y="55"/>
                  </a:lnTo>
                  <a:lnTo>
                    <a:pt x="125" y="66"/>
                  </a:lnTo>
                  <a:lnTo>
                    <a:pt x="104" y="71"/>
                  </a:lnTo>
                  <a:lnTo>
                    <a:pt x="84" y="73"/>
                  </a:lnTo>
                  <a:lnTo>
                    <a:pt x="67" y="71"/>
                  </a:lnTo>
                  <a:lnTo>
                    <a:pt x="51" y="67"/>
                  </a:lnTo>
                  <a:lnTo>
                    <a:pt x="36" y="61"/>
                  </a:lnTo>
                  <a:lnTo>
                    <a:pt x="24" y="55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22" y="19"/>
                  </a:lnTo>
                  <a:lnTo>
                    <a:pt x="43" y="8"/>
                  </a:lnTo>
                  <a:lnTo>
                    <a:pt x="63" y="1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auto">
            <a:xfrm>
              <a:off x="4937125" y="3502025"/>
              <a:ext cx="217487" cy="215900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36" y="0"/>
                </a:cxn>
                <a:cxn ang="0">
                  <a:pos x="136" y="2"/>
                </a:cxn>
                <a:cxn ang="0">
                  <a:pos x="137" y="7"/>
                </a:cxn>
                <a:cxn ang="0">
                  <a:pos x="137" y="22"/>
                </a:cxn>
                <a:cxn ang="0">
                  <a:pos x="136" y="33"/>
                </a:cxn>
                <a:cxn ang="0">
                  <a:pos x="134" y="45"/>
                </a:cxn>
                <a:cxn ang="0">
                  <a:pos x="130" y="58"/>
                </a:cxn>
                <a:cxn ang="0">
                  <a:pos x="124" y="70"/>
                </a:cxn>
                <a:cxn ang="0">
                  <a:pos x="117" y="82"/>
                </a:cxn>
                <a:cxn ang="0">
                  <a:pos x="106" y="95"/>
                </a:cxn>
                <a:cxn ang="0">
                  <a:pos x="92" y="106"/>
                </a:cxn>
                <a:cxn ang="0">
                  <a:pos x="75" y="117"/>
                </a:cxn>
                <a:cxn ang="0">
                  <a:pos x="54" y="125"/>
                </a:cxn>
                <a:cxn ang="0">
                  <a:pos x="29" y="131"/>
                </a:cxn>
                <a:cxn ang="0">
                  <a:pos x="0" y="136"/>
                </a:cxn>
                <a:cxn ang="0">
                  <a:pos x="0" y="128"/>
                </a:cxn>
                <a:cxn ang="0">
                  <a:pos x="1" y="121"/>
                </a:cxn>
                <a:cxn ang="0">
                  <a:pos x="2" y="111"/>
                </a:cxn>
                <a:cxn ang="0">
                  <a:pos x="4" y="98"/>
                </a:cxn>
                <a:cxn ang="0">
                  <a:pos x="7" y="86"/>
                </a:cxn>
                <a:cxn ang="0">
                  <a:pos x="13" y="71"/>
                </a:cxn>
                <a:cxn ang="0">
                  <a:pos x="19" y="58"/>
                </a:cxn>
                <a:cxn ang="0">
                  <a:pos x="27" y="44"/>
                </a:cxn>
                <a:cxn ang="0">
                  <a:pos x="39" y="32"/>
                </a:cxn>
                <a:cxn ang="0">
                  <a:pos x="52" y="20"/>
                </a:cxn>
                <a:cxn ang="0">
                  <a:pos x="68" y="11"/>
                </a:cxn>
                <a:cxn ang="0">
                  <a:pos x="88" y="4"/>
                </a:cxn>
                <a:cxn ang="0">
                  <a:pos x="110" y="0"/>
                </a:cxn>
              </a:cxnLst>
              <a:rect l="0" t="0" r="r" b="b"/>
              <a:pathLst>
                <a:path w="137" h="136">
                  <a:moveTo>
                    <a:pt x="110" y="0"/>
                  </a:moveTo>
                  <a:lnTo>
                    <a:pt x="136" y="0"/>
                  </a:lnTo>
                  <a:lnTo>
                    <a:pt x="136" y="2"/>
                  </a:lnTo>
                  <a:lnTo>
                    <a:pt x="137" y="7"/>
                  </a:lnTo>
                  <a:lnTo>
                    <a:pt x="137" y="22"/>
                  </a:lnTo>
                  <a:lnTo>
                    <a:pt x="136" y="33"/>
                  </a:lnTo>
                  <a:lnTo>
                    <a:pt x="134" y="45"/>
                  </a:lnTo>
                  <a:lnTo>
                    <a:pt x="130" y="58"/>
                  </a:lnTo>
                  <a:lnTo>
                    <a:pt x="124" y="70"/>
                  </a:lnTo>
                  <a:lnTo>
                    <a:pt x="117" y="82"/>
                  </a:lnTo>
                  <a:lnTo>
                    <a:pt x="106" y="95"/>
                  </a:lnTo>
                  <a:lnTo>
                    <a:pt x="92" y="106"/>
                  </a:lnTo>
                  <a:lnTo>
                    <a:pt x="75" y="117"/>
                  </a:lnTo>
                  <a:lnTo>
                    <a:pt x="54" y="125"/>
                  </a:lnTo>
                  <a:lnTo>
                    <a:pt x="29" y="131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98"/>
                  </a:lnTo>
                  <a:lnTo>
                    <a:pt x="7" y="86"/>
                  </a:lnTo>
                  <a:lnTo>
                    <a:pt x="13" y="71"/>
                  </a:lnTo>
                  <a:lnTo>
                    <a:pt x="19" y="58"/>
                  </a:lnTo>
                  <a:lnTo>
                    <a:pt x="27" y="44"/>
                  </a:lnTo>
                  <a:lnTo>
                    <a:pt x="39" y="32"/>
                  </a:lnTo>
                  <a:lnTo>
                    <a:pt x="52" y="20"/>
                  </a:lnTo>
                  <a:lnTo>
                    <a:pt x="68" y="11"/>
                  </a:lnTo>
                  <a:lnTo>
                    <a:pt x="88" y="4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auto">
            <a:xfrm>
              <a:off x="5551488" y="2392363"/>
              <a:ext cx="201612" cy="19843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27" y="0"/>
                </a:cxn>
                <a:cxn ang="0">
                  <a:pos x="122" y="28"/>
                </a:cxn>
                <a:cxn ang="0">
                  <a:pos x="114" y="51"/>
                </a:cxn>
                <a:cxn ang="0">
                  <a:pos x="103" y="70"/>
                </a:cxn>
                <a:cxn ang="0">
                  <a:pos x="92" y="85"/>
                </a:cxn>
                <a:cxn ang="0">
                  <a:pos x="78" y="98"/>
                </a:cxn>
                <a:cxn ang="0">
                  <a:pos x="65" y="107"/>
                </a:cxn>
                <a:cxn ang="0">
                  <a:pos x="51" y="114"/>
                </a:cxn>
                <a:cxn ang="0">
                  <a:pos x="38" y="120"/>
                </a:cxn>
                <a:cxn ang="0">
                  <a:pos x="26" y="122"/>
                </a:cxn>
                <a:cxn ang="0">
                  <a:pos x="16" y="124"/>
                </a:cxn>
                <a:cxn ang="0">
                  <a:pos x="8" y="125"/>
                </a:cxn>
                <a:cxn ang="0">
                  <a:pos x="0" y="125"/>
                </a:cxn>
                <a:cxn ang="0">
                  <a:pos x="2" y="98"/>
                </a:cxn>
                <a:cxn ang="0">
                  <a:pos x="8" y="76"/>
                </a:cxn>
                <a:cxn ang="0">
                  <a:pos x="16" y="57"/>
                </a:cxn>
                <a:cxn ang="0">
                  <a:pos x="26" y="42"/>
                </a:cxn>
                <a:cxn ang="0">
                  <a:pos x="38" y="29"/>
                </a:cxn>
                <a:cxn ang="0">
                  <a:pos x="51" y="20"/>
                </a:cxn>
                <a:cxn ang="0">
                  <a:pos x="65" y="12"/>
                </a:cxn>
                <a:cxn ang="0">
                  <a:pos x="78" y="7"/>
                </a:cxn>
                <a:cxn ang="0">
                  <a:pos x="91" y="3"/>
                </a:cxn>
                <a:cxn ang="0">
                  <a:pos x="102" y="1"/>
                </a:cxn>
                <a:cxn ang="0">
                  <a:pos x="113" y="0"/>
                </a:cxn>
              </a:cxnLst>
              <a:rect l="0" t="0" r="r" b="b"/>
              <a:pathLst>
                <a:path w="127" h="125">
                  <a:moveTo>
                    <a:pt x="113" y="0"/>
                  </a:moveTo>
                  <a:lnTo>
                    <a:pt x="127" y="0"/>
                  </a:lnTo>
                  <a:lnTo>
                    <a:pt x="122" y="28"/>
                  </a:lnTo>
                  <a:lnTo>
                    <a:pt x="114" y="51"/>
                  </a:lnTo>
                  <a:lnTo>
                    <a:pt x="103" y="70"/>
                  </a:lnTo>
                  <a:lnTo>
                    <a:pt x="92" y="85"/>
                  </a:lnTo>
                  <a:lnTo>
                    <a:pt x="78" y="98"/>
                  </a:lnTo>
                  <a:lnTo>
                    <a:pt x="65" y="107"/>
                  </a:lnTo>
                  <a:lnTo>
                    <a:pt x="51" y="114"/>
                  </a:lnTo>
                  <a:lnTo>
                    <a:pt x="38" y="120"/>
                  </a:lnTo>
                  <a:lnTo>
                    <a:pt x="26" y="122"/>
                  </a:lnTo>
                  <a:lnTo>
                    <a:pt x="16" y="124"/>
                  </a:lnTo>
                  <a:lnTo>
                    <a:pt x="8" y="125"/>
                  </a:lnTo>
                  <a:lnTo>
                    <a:pt x="0" y="125"/>
                  </a:lnTo>
                  <a:lnTo>
                    <a:pt x="2" y="98"/>
                  </a:lnTo>
                  <a:lnTo>
                    <a:pt x="8" y="76"/>
                  </a:lnTo>
                  <a:lnTo>
                    <a:pt x="16" y="57"/>
                  </a:lnTo>
                  <a:lnTo>
                    <a:pt x="26" y="42"/>
                  </a:lnTo>
                  <a:lnTo>
                    <a:pt x="38" y="29"/>
                  </a:lnTo>
                  <a:lnTo>
                    <a:pt x="51" y="20"/>
                  </a:lnTo>
                  <a:lnTo>
                    <a:pt x="65" y="12"/>
                  </a:lnTo>
                  <a:lnTo>
                    <a:pt x="78" y="7"/>
                  </a:lnTo>
                  <a:lnTo>
                    <a:pt x="91" y="3"/>
                  </a:lnTo>
                  <a:lnTo>
                    <a:pt x="102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auto">
            <a:xfrm>
              <a:off x="5681663" y="2720975"/>
              <a:ext cx="115887" cy="26670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6" y="1"/>
                </a:cxn>
                <a:cxn ang="0">
                  <a:pos x="40" y="4"/>
                </a:cxn>
                <a:cxn ang="0">
                  <a:pos x="45" y="9"/>
                </a:cxn>
                <a:cxn ang="0">
                  <a:pos x="51" y="17"/>
                </a:cxn>
                <a:cxn ang="0">
                  <a:pos x="58" y="25"/>
                </a:cxn>
                <a:cxn ang="0">
                  <a:pos x="64" y="36"/>
                </a:cxn>
                <a:cxn ang="0">
                  <a:pos x="69" y="49"/>
                </a:cxn>
                <a:cxn ang="0">
                  <a:pos x="72" y="65"/>
                </a:cxn>
                <a:cxn ang="0">
                  <a:pos x="73" y="81"/>
                </a:cxn>
                <a:cxn ang="0">
                  <a:pos x="70" y="100"/>
                </a:cxn>
                <a:cxn ang="0">
                  <a:pos x="64" y="121"/>
                </a:cxn>
                <a:cxn ang="0">
                  <a:pos x="52" y="143"/>
                </a:cxn>
                <a:cxn ang="0">
                  <a:pos x="36" y="168"/>
                </a:cxn>
                <a:cxn ang="0">
                  <a:pos x="35" y="167"/>
                </a:cxn>
                <a:cxn ang="0">
                  <a:pos x="31" y="163"/>
                </a:cxn>
                <a:cxn ang="0">
                  <a:pos x="26" y="158"/>
                </a:cxn>
                <a:cxn ang="0">
                  <a:pos x="20" y="151"/>
                </a:cxn>
                <a:cxn ang="0">
                  <a:pos x="14" y="143"/>
                </a:cxn>
                <a:cxn ang="0">
                  <a:pos x="9" y="131"/>
                </a:cxn>
                <a:cxn ang="0">
                  <a:pos x="4" y="118"/>
                </a:cxn>
                <a:cxn ang="0">
                  <a:pos x="2" y="103"/>
                </a:cxn>
                <a:cxn ang="0">
                  <a:pos x="0" y="86"/>
                </a:cxn>
                <a:cxn ang="0">
                  <a:pos x="3" y="68"/>
                </a:cxn>
                <a:cxn ang="0">
                  <a:pos x="9" y="47"/>
                </a:cxn>
                <a:cxn ang="0">
                  <a:pos x="19" y="24"/>
                </a:cxn>
                <a:cxn ang="0">
                  <a:pos x="35" y="0"/>
                </a:cxn>
              </a:cxnLst>
              <a:rect l="0" t="0" r="r" b="b"/>
              <a:pathLst>
                <a:path w="73" h="168">
                  <a:moveTo>
                    <a:pt x="35" y="0"/>
                  </a:moveTo>
                  <a:lnTo>
                    <a:pt x="36" y="1"/>
                  </a:lnTo>
                  <a:lnTo>
                    <a:pt x="40" y="4"/>
                  </a:lnTo>
                  <a:lnTo>
                    <a:pt x="45" y="9"/>
                  </a:lnTo>
                  <a:lnTo>
                    <a:pt x="51" y="17"/>
                  </a:lnTo>
                  <a:lnTo>
                    <a:pt x="58" y="25"/>
                  </a:lnTo>
                  <a:lnTo>
                    <a:pt x="64" y="36"/>
                  </a:lnTo>
                  <a:lnTo>
                    <a:pt x="69" y="49"/>
                  </a:lnTo>
                  <a:lnTo>
                    <a:pt x="72" y="65"/>
                  </a:lnTo>
                  <a:lnTo>
                    <a:pt x="73" y="81"/>
                  </a:lnTo>
                  <a:lnTo>
                    <a:pt x="70" y="100"/>
                  </a:lnTo>
                  <a:lnTo>
                    <a:pt x="64" y="121"/>
                  </a:lnTo>
                  <a:lnTo>
                    <a:pt x="52" y="143"/>
                  </a:lnTo>
                  <a:lnTo>
                    <a:pt x="36" y="168"/>
                  </a:lnTo>
                  <a:lnTo>
                    <a:pt x="35" y="167"/>
                  </a:lnTo>
                  <a:lnTo>
                    <a:pt x="31" y="163"/>
                  </a:lnTo>
                  <a:lnTo>
                    <a:pt x="26" y="158"/>
                  </a:lnTo>
                  <a:lnTo>
                    <a:pt x="20" y="151"/>
                  </a:lnTo>
                  <a:lnTo>
                    <a:pt x="14" y="143"/>
                  </a:lnTo>
                  <a:lnTo>
                    <a:pt x="9" y="131"/>
                  </a:lnTo>
                  <a:lnTo>
                    <a:pt x="4" y="118"/>
                  </a:lnTo>
                  <a:lnTo>
                    <a:pt x="2" y="103"/>
                  </a:lnTo>
                  <a:lnTo>
                    <a:pt x="0" y="86"/>
                  </a:lnTo>
                  <a:lnTo>
                    <a:pt x="3" y="68"/>
                  </a:lnTo>
                  <a:lnTo>
                    <a:pt x="9" y="47"/>
                  </a:lnTo>
                  <a:lnTo>
                    <a:pt x="19" y="2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auto">
            <a:xfrm>
              <a:off x="5868988" y="2652713"/>
              <a:ext cx="311150" cy="304800"/>
            </a:xfrm>
            <a:custGeom>
              <a:avLst/>
              <a:gdLst/>
              <a:ahLst/>
              <a:cxnLst>
                <a:cxn ang="0">
                  <a:pos x="171" y="0"/>
                </a:cxn>
                <a:cxn ang="0">
                  <a:pos x="196" y="0"/>
                </a:cxn>
                <a:cxn ang="0">
                  <a:pos x="191" y="34"/>
                </a:cxn>
                <a:cxn ang="0">
                  <a:pos x="182" y="63"/>
                </a:cxn>
                <a:cxn ang="0">
                  <a:pos x="172" y="89"/>
                </a:cxn>
                <a:cxn ang="0">
                  <a:pos x="159" y="111"/>
                </a:cxn>
                <a:cxn ang="0">
                  <a:pos x="146" y="129"/>
                </a:cxn>
                <a:cxn ang="0">
                  <a:pos x="130" y="145"/>
                </a:cxn>
                <a:cxn ang="0">
                  <a:pos x="115" y="158"/>
                </a:cxn>
                <a:cxn ang="0">
                  <a:pos x="98" y="168"/>
                </a:cxn>
                <a:cxn ang="0">
                  <a:pos x="81" y="175"/>
                </a:cxn>
                <a:cxn ang="0">
                  <a:pos x="66" y="181"/>
                </a:cxn>
                <a:cxn ang="0">
                  <a:pos x="51" y="186"/>
                </a:cxn>
                <a:cxn ang="0">
                  <a:pos x="36" y="189"/>
                </a:cxn>
                <a:cxn ang="0">
                  <a:pos x="25" y="191"/>
                </a:cxn>
                <a:cxn ang="0">
                  <a:pos x="15" y="192"/>
                </a:cxn>
                <a:cxn ang="0">
                  <a:pos x="0" y="192"/>
                </a:cxn>
                <a:cxn ang="0">
                  <a:pos x="4" y="158"/>
                </a:cxn>
                <a:cxn ang="0">
                  <a:pos x="12" y="126"/>
                </a:cxn>
                <a:cxn ang="0">
                  <a:pos x="22" y="100"/>
                </a:cxn>
                <a:cxn ang="0">
                  <a:pos x="34" y="78"/>
                </a:cxn>
                <a:cxn ang="0">
                  <a:pos x="48" y="60"/>
                </a:cxn>
                <a:cxn ang="0">
                  <a:pos x="63" y="44"/>
                </a:cxn>
                <a:cxn ang="0">
                  <a:pos x="79" y="32"/>
                </a:cxn>
                <a:cxn ang="0">
                  <a:pos x="96" y="21"/>
                </a:cxn>
                <a:cxn ang="0">
                  <a:pos x="112" y="14"/>
                </a:cxn>
                <a:cxn ang="0">
                  <a:pos x="128" y="8"/>
                </a:cxn>
                <a:cxn ang="0">
                  <a:pos x="144" y="5"/>
                </a:cxn>
                <a:cxn ang="0">
                  <a:pos x="158" y="1"/>
                </a:cxn>
                <a:cxn ang="0">
                  <a:pos x="171" y="0"/>
                </a:cxn>
              </a:cxnLst>
              <a:rect l="0" t="0" r="r" b="b"/>
              <a:pathLst>
                <a:path w="196" h="192">
                  <a:moveTo>
                    <a:pt x="171" y="0"/>
                  </a:moveTo>
                  <a:lnTo>
                    <a:pt x="196" y="0"/>
                  </a:lnTo>
                  <a:lnTo>
                    <a:pt x="191" y="34"/>
                  </a:lnTo>
                  <a:lnTo>
                    <a:pt x="182" y="63"/>
                  </a:lnTo>
                  <a:lnTo>
                    <a:pt x="172" y="89"/>
                  </a:lnTo>
                  <a:lnTo>
                    <a:pt x="159" y="111"/>
                  </a:lnTo>
                  <a:lnTo>
                    <a:pt x="146" y="129"/>
                  </a:lnTo>
                  <a:lnTo>
                    <a:pt x="130" y="145"/>
                  </a:lnTo>
                  <a:lnTo>
                    <a:pt x="115" y="158"/>
                  </a:lnTo>
                  <a:lnTo>
                    <a:pt x="98" y="168"/>
                  </a:lnTo>
                  <a:lnTo>
                    <a:pt x="81" y="175"/>
                  </a:lnTo>
                  <a:lnTo>
                    <a:pt x="66" y="181"/>
                  </a:lnTo>
                  <a:lnTo>
                    <a:pt x="51" y="186"/>
                  </a:lnTo>
                  <a:lnTo>
                    <a:pt x="36" y="189"/>
                  </a:lnTo>
                  <a:lnTo>
                    <a:pt x="25" y="191"/>
                  </a:lnTo>
                  <a:lnTo>
                    <a:pt x="15" y="192"/>
                  </a:lnTo>
                  <a:lnTo>
                    <a:pt x="0" y="192"/>
                  </a:lnTo>
                  <a:lnTo>
                    <a:pt x="4" y="158"/>
                  </a:lnTo>
                  <a:lnTo>
                    <a:pt x="12" y="126"/>
                  </a:lnTo>
                  <a:lnTo>
                    <a:pt x="22" y="100"/>
                  </a:lnTo>
                  <a:lnTo>
                    <a:pt x="34" y="78"/>
                  </a:lnTo>
                  <a:lnTo>
                    <a:pt x="48" y="60"/>
                  </a:lnTo>
                  <a:lnTo>
                    <a:pt x="63" y="44"/>
                  </a:lnTo>
                  <a:lnTo>
                    <a:pt x="79" y="32"/>
                  </a:lnTo>
                  <a:lnTo>
                    <a:pt x="96" y="21"/>
                  </a:lnTo>
                  <a:lnTo>
                    <a:pt x="112" y="14"/>
                  </a:lnTo>
                  <a:lnTo>
                    <a:pt x="128" y="8"/>
                  </a:lnTo>
                  <a:lnTo>
                    <a:pt x="144" y="5"/>
                  </a:lnTo>
                  <a:lnTo>
                    <a:pt x="158" y="1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auto">
            <a:xfrm>
              <a:off x="5888038" y="3101975"/>
              <a:ext cx="406400" cy="190500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46" y="3"/>
                </a:cxn>
                <a:cxn ang="0">
                  <a:pos x="167" y="7"/>
                </a:cxn>
                <a:cxn ang="0">
                  <a:pos x="187" y="14"/>
                </a:cxn>
                <a:cxn ang="0">
                  <a:pos x="203" y="22"/>
                </a:cxn>
                <a:cxn ang="0">
                  <a:pos x="218" y="31"/>
                </a:cxn>
                <a:cxn ang="0">
                  <a:pos x="232" y="40"/>
                </a:cxn>
                <a:cxn ang="0">
                  <a:pos x="242" y="48"/>
                </a:cxn>
                <a:cxn ang="0">
                  <a:pos x="249" y="55"/>
                </a:cxn>
                <a:cxn ang="0">
                  <a:pos x="256" y="61"/>
                </a:cxn>
                <a:cxn ang="0">
                  <a:pos x="231" y="84"/>
                </a:cxn>
                <a:cxn ang="0">
                  <a:pos x="207" y="101"/>
                </a:cxn>
                <a:cxn ang="0">
                  <a:pos x="182" y="112"/>
                </a:cxn>
                <a:cxn ang="0">
                  <a:pos x="159" y="118"/>
                </a:cxn>
                <a:cxn ang="0">
                  <a:pos x="135" y="120"/>
                </a:cxn>
                <a:cxn ang="0">
                  <a:pos x="113" y="118"/>
                </a:cxn>
                <a:cxn ang="0">
                  <a:pos x="92" y="113"/>
                </a:cxn>
                <a:cxn ang="0">
                  <a:pos x="72" y="107"/>
                </a:cxn>
                <a:cxn ang="0">
                  <a:pos x="55" y="98"/>
                </a:cxn>
                <a:cxn ang="0">
                  <a:pos x="39" y="89"/>
                </a:cxn>
                <a:cxn ang="0">
                  <a:pos x="26" y="81"/>
                </a:cxn>
                <a:cxn ang="0">
                  <a:pos x="14" y="72"/>
                </a:cxn>
                <a:cxn ang="0">
                  <a:pos x="7" y="65"/>
                </a:cxn>
                <a:cxn ang="0">
                  <a:pos x="2" y="61"/>
                </a:cxn>
                <a:cxn ang="0">
                  <a:pos x="0" y="59"/>
                </a:cxn>
                <a:cxn ang="0">
                  <a:pos x="26" y="36"/>
                </a:cxn>
                <a:cxn ang="0">
                  <a:pos x="52" y="19"/>
                </a:cxn>
                <a:cxn ang="0">
                  <a:pos x="77" y="8"/>
                </a:cxn>
                <a:cxn ang="0">
                  <a:pos x="101" y="3"/>
                </a:cxn>
                <a:cxn ang="0">
                  <a:pos x="124" y="0"/>
                </a:cxn>
              </a:cxnLst>
              <a:rect l="0" t="0" r="r" b="b"/>
              <a:pathLst>
                <a:path w="256" h="120">
                  <a:moveTo>
                    <a:pt x="124" y="0"/>
                  </a:moveTo>
                  <a:lnTo>
                    <a:pt x="146" y="3"/>
                  </a:lnTo>
                  <a:lnTo>
                    <a:pt x="167" y="7"/>
                  </a:lnTo>
                  <a:lnTo>
                    <a:pt x="187" y="14"/>
                  </a:lnTo>
                  <a:lnTo>
                    <a:pt x="203" y="22"/>
                  </a:lnTo>
                  <a:lnTo>
                    <a:pt x="218" y="31"/>
                  </a:lnTo>
                  <a:lnTo>
                    <a:pt x="232" y="40"/>
                  </a:lnTo>
                  <a:lnTo>
                    <a:pt x="242" y="48"/>
                  </a:lnTo>
                  <a:lnTo>
                    <a:pt x="249" y="55"/>
                  </a:lnTo>
                  <a:lnTo>
                    <a:pt x="256" y="61"/>
                  </a:lnTo>
                  <a:lnTo>
                    <a:pt x="231" y="84"/>
                  </a:lnTo>
                  <a:lnTo>
                    <a:pt x="207" y="101"/>
                  </a:lnTo>
                  <a:lnTo>
                    <a:pt x="182" y="112"/>
                  </a:lnTo>
                  <a:lnTo>
                    <a:pt x="159" y="118"/>
                  </a:lnTo>
                  <a:lnTo>
                    <a:pt x="135" y="120"/>
                  </a:lnTo>
                  <a:lnTo>
                    <a:pt x="113" y="118"/>
                  </a:lnTo>
                  <a:lnTo>
                    <a:pt x="92" y="113"/>
                  </a:lnTo>
                  <a:lnTo>
                    <a:pt x="72" y="107"/>
                  </a:lnTo>
                  <a:lnTo>
                    <a:pt x="55" y="98"/>
                  </a:lnTo>
                  <a:lnTo>
                    <a:pt x="39" y="89"/>
                  </a:lnTo>
                  <a:lnTo>
                    <a:pt x="26" y="81"/>
                  </a:lnTo>
                  <a:lnTo>
                    <a:pt x="14" y="72"/>
                  </a:lnTo>
                  <a:lnTo>
                    <a:pt x="7" y="65"/>
                  </a:lnTo>
                  <a:lnTo>
                    <a:pt x="2" y="61"/>
                  </a:lnTo>
                  <a:lnTo>
                    <a:pt x="0" y="59"/>
                  </a:lnTo>
                  <a:lnTo>
                    <a:pt x="26" y="36"/>
                  </a:lnTo>
                  <a:lnTo>
                    <a:pt x="52" y="19"/>
                  </a:lnTo>
                  <a:lnTo>
                    <a:pt x="77" y="8"/>
                  </a:lnTo>
                  <a:lnTo>
                    <a:pt x="101" y="3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auto">
            <a:xfrm>
              <a:off x="5721350" y="3268663"/>
              <a:ext cx="131762" cy="26035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8" y="6"/>
                </a:cxn>
                <a:cxn ang="0">
                  <a:pos x="55" y="13"/>
                </a:cxn>
                <a:cxn ang="0">
                  <a:pos x="63" y="23"/>
                </a:cxn>
                <a:cxn ang="0">
                  <a:pos x="70" y="35"/>
                </a:cxn>
                <a:cxn ang="0">
                  <a:pos x="76" y="49"/>
                </a:cxn>
                <a:cxn ang="0">
                  <a:pos x="81" y="65"/>
                </a:cxn>
                <a:cxn ang="0">
                  <a:pos x="83" y="83"/>
                </a:cxn>
                <a:cxn ang="0">
                  <a:pos x="81" y="101"/>
                </a:cxn>
                <a:cxn ang="0">
                  <a:pos x="74" y="121"/>
                </a:cxn>
                <a:cxn ang="0">
                  <a:pos x="61" y="142"/>
                </a:cxn>
                <a:cxn ang="0">
                  <a:pos x="42" y="164"/>
                </a:cxn>
                <a:cxn ang="0">
                  <a:pos x="41" y="163"/>
                </a:cxn>
                <a:cxn ang="0">
                  <a:pos x="37" y="160"/>
                </a:cxn>
                <a:cxn ang="0">
                  <a:pos x="31" y="155"/>
                </a:cxn>
                <a:cxn ang="0">
                  <a:pos x="23" y="146"/>
                </a:cxn>
                <a:cxn ang="0">
                  <a:pos x="16" y="137"/>
                </a:cxn>
                <a:cxn ang="0">
                  <a:pos x="10" y="125"/>
                </a:cxn>
                <a:cxn ang="0">
                  <a:pos x="4" y="113"/>
                </a:cxn>
                <a:cxn ang="0">
                  <a:pos x="0" y="98"/>
                </a:cxn>
                <a:cxn ang="0">
                  <a:pos x="0" y="82"/>
                </a:cxn>
                <a:cxn ang="0">
                  <a:pos x="4" y="63"/>
                </a:cxn>
                <a:cxn ang="0">
                  <a:pos x="11" y="43"/>
                </a:cxn>
                <a:cxn ang="0">
                  <a:pos x="23" y="22"/>
                </a:cxn>
                <a:cxn ang="0">
                  <a:pos x="42" y="0"/>
                </a:cxn>
              </a:cxnLst>
              <a:rect l="0" t="0" r="r" b="b"/>
              <a:pathLst>
                <a:path w="83" h="164">
                  <a:moveTo>
                    <a:pt x="42" y="0"/>
                  </a:moveTo>
                  <a:lnTo>
                    <a:pt x="48" y="6"/>
                  </a:lnTo>
                  <a:lnTo>
                    <a:pt x="55" y="13"/>
                  </a:lnTo>
                  <a:lnTo>
                    <a:pt x="63" y="23"/>
                  </a:lnTo>
                  <a:lnTo>
                    <a:pt x="70" y="35"/>
                  </a:lnTo>
                  <a:lnTo>
                    <a:pt x="76" y="49"/>
                  </a:lnTo>
                  <a:lnTo>
                    <a:pt x="81" y="65"/>
                  </a:lnTo>
                  <a:lnTo>
                    <a:pt x="83" y="83"/>
                  </a:lnTo>
                  <a:lnTo>
                    <a:pt x="81" y="101"/>
                  </a:lnTo>
                  <a:lnTo>
                    <a:pt x="74" y="121"/>
                  </a:lnTo>
                  <a:lnTo>
                    <a:pt x="61" y="142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37" y="160"/>
                  </a:lnTo>
                  <a:lnTo>
                    <a:pt x="31" y="155"/>
                  </a:lnTo>
                  <a:lnTo>
                    <a:pt x="23" y="146"/>
                  </a:lnTo>
                  <a:lnTo>
                    <a:pt x="16" y="137"/>
                  </a:lnTo>
                  <a:lnTo>
                    <a:pt x="10" y="125"/>
                  </a:lnTo>
                  <a:lnTo>
                    <a:pt x="4" y="113"/>
                  </a:lnTo>
                  <a:lnTo>
                    <a:pt x="0" y="98"/>
                  </a:lnTo>
                  <a:lnTo>
                    <a:pt x="0" y="82"/>
                  </a:lnTo>
                  <a:lnTo>
                    <a:pt x="4" y="63"/>
                  </a:lnTo>
                  <a:lnTo>
                    <a:pt x="11" y="43"/>
                  </a:lnTo>
                  <a:lnTo>
                    <a:pt x="23" y="22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" name="Group 321"/>
          <p:cNvGrpSpPr/>
          <p:nvPr/>
        </p:nvGrpSpPr>
        <p:grpSpPr>
          <a:xfrm>
            <a:off x="4563856" y="1711424"/>
            <a:ext cx="1087391" cy="1399570"/>
            <a:chOff x="4646613" y="2024063"/>
            <a:chExt cx="1647825" cy="2120900"/>
          </a:xfrm>
          <a:solidFill>
            <a:schemeClr val="accent5"/>
          </a:solidFill>
        </p:grpSpPr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37188" y="2516188"/>
              <a:ext cx="65087" cy="1628775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1" y="3"/>
                </a:cxn>
                <a:cxn ang="0">
                  <a:pos x="38" y="10"/>
                </a:cxn>
                <a:cxn ang="0">
                  <a:pos x="41" y="21"/>
                </a:cxn>
                <a:cxn ang="0">
                  <a:pos x="41" y="1006"/>
                </a:cxn>
                <a:cxn ang="0">
                  <a:pos x="38" y="1016"/>
                </a:cxn>
                <a:cxn ang="0">
                  <a:pos x="31" y="1023"/>
                </a:cxn>
                <a:cxn ang="0">
                  <a:pos x="21" y="1026"/>
                </a:cxn>
                <a:cxn ang="0">
                  <a:pos x="11" y="1023"/>
                </a:cxn>
                <a:cxn ang="0">
                  <a:pos x="4" y="1016"/>
                </a:cxn>
                <a:cxn ang="0">
                  <a:pos x="0" y="1006"/>
                </a:cxn>
                <a:cxn ang="0">
                  <a:pos x="0" y="21"/>
                </a:cxn>
                <a:cxn ang="0">
                  <a:pos x="4" y="10"/>
                </a:cxn>
                <a:cxn ang="0">
                  <a:pos x="11" y="3"/>
                </a:cxn>
                <a:cxn ang="0">
                  <a:pos x="21" y="0"/>
                </a:cxn>
              </a:cxnLst>
              <a:rect l="0" t="0" r="r" b="b"/>
              <a:pathLst>
                <a:path w="41" h="1026">
                  <a:moveTo>
                    <a:pt x="21" y="0"/>
                  </a:moveTo>
                  <a:lnTo>
                    <a:pt x="31" y="3"/>
                  </a:lnTo>
                  <a:lnTo>
                    <a:pt x="38" y="10"/>
                  </a:lnTo>
                  <a:lnTo>
                    <a:pt x="41" y="21"/>
                  </a:lnTo>
                  <a:lnTo>
                    <a:pt x="41" y="1006"/>
                  </a:lnTo>
                  <a:lnTo>
                    <a:pt x="38" y="1016"/>
                  </a:lnTo>
                  <a:lnTo>
                    <a:pt x="31" y="1023"/>
                  </a:lnTo>
                  <a:lnTo>
                    <a:pt x="21" y="1026"/>
                  </a:lnTo>
                  <a:lnTo>
                    <a:pt x="11" y="1023"/>
                  </a:lnTo>
                  <a:lnTo>
                    <a:pt x="4" y="1016"/>
                  </a:lnTo>
                  <a:lnTo>
                    <a:pt x="0" y="1006"/>
                  </a:lnTo>
                  <a:lnTo>
                    <a:pt x="0" y="21"/>
                  </a:lnTo>
                  <a:lnTo>
                    <a:pt x="4" y="10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4965700" y="3233738"/>
              <a:ext cx="504825" cy="47783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6" y="1"/>
                </a:cxn>
                <a:cxn ang="0">
                  <a:pos x="32" y="4"/>
                </a:cxn>
                <a:cxn ang="0">
                  <a:pos x="312" y="268"/>
                </a:cxn>
                <a:cxn ang="0">
                  <a:pos x="316" y="274"/>
                </a:cxn>
                <a:cxn ang="0">
                  <a:pos x="318" y="282"/>
                </a:cxn>
                <a:cxn ang="0">
                  <a:pos x="317" y="289"/>
                </a:cxn>
                <a:cxn ang="0">
                  <a:pos x="313" y="295"/>
                </a:cxn>
                <a:cxn ang="0">
                  <a:pos x="307" y="299"/>
                </a:cxn>
                <a:cxn ang="0">
                  <a:pos x="300" y="301"/>
                </a:cxn>
                <a:cxn ang="0">
                  <a:pos x="292" y="300"/>
                </a:cxn>
                <a:cxn ang="0">
                  <a:pos x="286" y="296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1" y="11"/>
                </a:cxn>
                <a:cxn ang="0">
                  <a:pos x="5" y="5"/>
                </a:cxn>
                <a:cxn ang="0">
                  <a:pos x="11" y="1"/>
                </a:cxn>
                <a:cxn ang="0">
                  <a:pos x="19" y="0"/>
                </a:cxn>
              </a:cxnLst>
              <a:rect l="0" t="0" r="r" b="b"/>
              <a:pathLst>
                <a:path w="318" h="301">
                  <a:moveTo>
                    <a:pt x="19" y="0"/>
                  </a:moveTo>
                  <a:lnTo>
                    <a:pt x="26" y="1"/>
                  </a:lnTo>
                  <a:lnTo>
                    <a:pt x="32" y="4"/>
                  </a:lnTo>
                  <a:lnTo>
                    <a:pt x="312" y="268"/>
                  </a:lnTo>
                  <a:lnTo>
                    <a:pt x="316" y="274"/>
                  </a:lnTo>
                  <a:lnTo>
                    <a:pt x="318" y="282"/>
                  </a:lnTo>
                  <a:lnTo>
                    <a:pt x="317" y="289"/>
                  </a:lnTo>
                  <a:lnTo>
                    <a:pt x="313" y="295"/>
                  </a:lnTo>
                  <a:lnTo>
                    <a:pt x="307" y="299"/>
                  </a:lnTo>
                  <a:lnTo>
                    <a:pt x="300" y="301"/>
                  </a:lnTo>
                  <a:lnTo>
                    <a:pt x="292" y="300"/>
                  </a:lnTo>
                  <a:lnTo>
                    <a:pt x="286" y="296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4943475" y="3375025"/>
              <a:ext cx="228600" cy="539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27" y="0"/>
                </a:cxn>
                <a:cxn ang="0">
                  <a:pos x="136" y="2"/>
                </a:cxn>
                <a:cxn ang="0">
                  <a:pos x="142" y="8"/>
                </a:cxn>
                <a:cxn ang="0">
                  <a:pos x="144" y="18"/>
                </a:cxn>
                <a:cxn ang="0">
                  <a:pos x="142" y="26"/>
                </a:cxn>
                <a:cxn ang="0">
                  <a:pos x="136" y="32"/>
                </a:cxn>
                <a:cxn ang="0">
                  <a:pos x="127" y="34"/>
                </a:cxn>
                <a:cxn ang="0">
                  <a:pos x="18" y="34"/>
                </a:cxn>
                <a:cxn ang="0">
                  <a:pos x="10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2" y="8"/>
                </a:cxn>
                <a:cxn ang="0">
                  <a:pos x="10" y="2"/>
                </a:cxn>
                <a:cxn ang="0">
                  <a:pos x="18" y="0"/>
                </a:cxn>
              </a:cxnLst>
              <a:rect l="0" t="0" r="r" b="b"/>
              <a:pathLst>
                <a:path w="144" h="34">
                  <a:moveTo>
                    <a:pt x="18" y="0"/>
                  </a:moveTo>
                  <a:lnTo>
                    <a:pt x="127" y="0"/>
                  </a:lnTo>
                  <a:lnTo>
                    <a:pt x="136" y="2"/>
                  </a:lnTo>
                  <a:lnTo>
                    <a:pt x="142" y="8"/>
                  </a:lnTo>
                  <a:lnTo>
                    <a:pt x="144" y="18"/>
                  </a:lnTo>
                  <a:lnTo>
                    <a:pt x="142" y="26"/>
                  </a:lnTo>
                  <a:lnTo>
                    <a:pt x="136" y="32"/>
                  </a:lnTo>
                  <a:lnTo>
                    <a:pt x="127" y="34"/>
                  </a:lnTo>
                  <a:lnTo>
                    <a:pt x="18" y="34"/>
                  </a:lnTo>
                  <a:lnTo>
                    <a:pt x="10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2" y="8"/>
                  </a:lnTo>
                  <a:lnTo>
                    <a:pt x="10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5462588" y="3009900"/>
              <a:ext cx="369887" cy="361950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21" y="0"/>
                </a:cxn>
                <a:cxn ang="0">
                  <a:pos x="229" y="4"/>
                </a:cxn>
                <a:cxn ang="0">
                  <a:pos x="233" y="12"/>
                </a:cxn>
                <a:cxn ang="0">
                  <a:pos x="233" y="20"/>
                </a:cxn>
                <a:cxn ang="0">
                  <a:pos x="228" y="28"/>
                </a:cxn>
                <a:cxn ang="0">
                  <a:pos x="28" y="223"/>
                </a:cxn>
                <a:cxn ang="0">
                  <a:pos x="23" y="227"/>
                </a:cxn>
                <a:cxn ang="0">
                  <a:pos x="17" y="228"/>
                </a:cxn>
                <a:cxn ang="0">
                  <a:pos x="10" y="227"/>
                </a:cxn>
                <a:cxn ang="0">
                  <a:pos x="4" y="223"/>
                </a:cxn>
                <a:cxn ang="0">
                  <a:pos x="0" y="216"/>
                </a:cxn>
                <a:cxn ang="0">
                  <a:pos x="0" y="207"/>
                </a:cxn>
                <a:cxn ang="0">
                  <a:pos x="5" y="200"/>
                </a:cxn>
                <a:cxn ang="0">
                  <a:pos x="205" y="4"/>
                </a:cxn>
                <a:cxn ang="0">
                  <a:pos x="212" y="0"/>
                </a:cxn>
              </a:cxnLst>
              <a:rect l="0" t="0" r="r" b="b"/>
              <a:pathLst>
                <a:path w="233" h="228">
                  <a:moveTo>
                    <a:pt x="212" y="0"/>
                  </a:moveTo>
                  <a:lnTo>
                    <a:pt x="221" y="0"/>
                  </a:lnTo>
                  <a:lnTo>
                    <a:pt x="229" y="4"/>
                  </a:lnTo>
                  <a:lnTo>
                    <a:pt x="233" y="12"/>
                  </a:lnTo>
                  <a:lnTo>
                    <a:pt x="233" y="20"/>
                  </a:lnTo>
                  <a:lnTo>
                    <a:pt x="228" y="28"/>
                  </a:lnTo>
                  <a:lnTo>
                    <a:pt x="28" y="223"/>
                  </a:lnTo>
                  <a:lnTo>
                    <a:pt x="23" y="227"/>
                  </a:lnTo>
                  <a:lnTo>
                    <a:pt x="17" y="228"/>
                  </a:lnTo>
                  <a:lnTo>
                    <a:pt x="10" y="227"/>
                  </a:lnTo>
                  <a:lnTo>
                    <a:pt x="4" y="223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5" y="200"/>
                  </a:lnTo>
                  <a:lnTo>
                    <a:pt x="205" y="4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8"/>
            <p:cNvSpPr>
              <a:spLocks/>
            </p:cNvSpPr>
            <p:nvPr/>
          </p:nvSpPr>
          <p:spPr bwMode="auto">
            <a:xfrm>
              <a:off x="5637213" y="3171825"/>
              <a:ext cx="185737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02" y="0"/>
                </a:cxn>
                <a:cxn ang="0">
                  <a:pos x="108" y="1"/>
                </a:cxn>
                <a:cxn ang="0">
                  <a:pos x="111" y="3"/>
                </a:cxn>
                <a:cxn ang="0">
                  <a:pos x="114" y="6"/>
                </a:cxn>
                <a:cxn ang="0">
                  <a:pos x="116" y="10"/>
                </a:cxn>
                <a:cxn ang="0">
                  <a:pos x="117" y="15"/>
                </a:cxn>
                <a:cxn ang="0">
                  <a:pos x="117" y="19"/>
                </a:cxn>
                <a:cxn ang="0">
                  <a:pos x="115" y="22"/>
                </a:cxn>
                <a:cxn ang="0">
                  <a:pos x="113" y="26"/>
                </a:cxn>
                <a:cxn ang="0">
                  <a:pos x="110" y="28"/>
                </a:cxn>
                <a:cxn ang="0">
                  <a:pos x="107" y="29"/>
                </a:cxn>
                <a:cxn ang="0">
                  <a:pos x="102" y="30"/>
                </a:cxn>
                <a:cxn ang="0">
                  <a:pos x="16" y="30"/>
                </a:cxn>
                <a:cxn ang="0">
                  <a:pos x="11" y="29"/>
                </a:cxn>
                <a:cxn ang="0">
                  <a:pos x="7" y="27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5"/>
                </a:cxn>
                <a:cxn ang="0">
                  <a:pos x="1" y="11"/>
                </a:cxn>
                <a:cxn ang="0">
                  <a:pos x="2" y="7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2" y="0"/>
                </a:cxn>
              </a:cxnLst>
              <a:rect l="0" t="0" r="r" b="b"/>
              <a:pathLst>
                <a:path w="117" h="30">
                  <a:moveTo>
                    <a:pt x="12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1" y="3"/>
                  </a:lnTo>
                  <a:lnTo>
                    <a:pt x="114" y="6"/>
                  </a:lnTo>
                  <a:lnTo>
                    <a:pt x="116" y="10"/>
                  </a:lnTo>
                  <a:lnTo>
                    <a:pt x="117" y="15"/>
                  </a:lnTo>
                  <a:lnTo>
                    <a:pt x="117" y="19"/>
                  </a:lnTo>
                  <a:lnTo>
                    <a:pt x="115" y="22"/>
                  </a:lnTo>
                  <a:lnTo>
                    <a:pt x="113" y="26"/>
                  </a:lnTo>
                  <a:lnTo>
                    <a:pt x="110" y="28"/>
                  </a:lnTo>
                  <a:lnTo>
                    <a:pt x="107" y="29"/>
                  </a:lnTo>
                  <a:lnTo>
                    <a:pt x="102" y="30"/>
                  </a:lnTo>
                  <a:lnTo>
                    <a:pt x="16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2" y="7"/>
                  </a:lnTo>
                  <a:lnTo>
                    <a:pt x="5" y="4"/>
                  </a:lnTo>
                  <a:lnTo>
                    <a:pt x="9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/>
            <p:cNvSpPr>
              <a:spLocks/>
            </p:cNvSpPr>
            <p:nvPr/>
          </p:nvSpPr>
          <p:spPr bwMode="auto">
            <a:xfrm>
              <a:off x="5273675" y="2693988"/>
              <a:ext cx="214312" cy="21907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1" y="0"/>
                </a:cxn>
                <a:cxn ang="0">
                  <a:pos x="29" y="5"/>
                </a:cxn>
                <a:cxn ang="0">
                  <a:pos x="131" y="110"/>
                </a:cxn>
                <a:cxn ang="0">
                  <a:pos x="135" y="118"/>
                </a:cxn>
                <a:cxn ang="0">
                  <a:pos x="135" y="126"/>
                </a:cxn>
                <a:cxn ang="0">
                  <a:pos x="131" y="134"/>
                </a:cxn>
                <a:cxn ang="0">
                  <a:pos x="123" y="138"/>
                </a:cxn>
                <a:cxn ang="0">
                  <a:pos x="115" y="138"/>
                </a:cxn>
                <a:cxn ang="0">
                  <a:pos x="108" y="133"/>
                </a:cxn>
                <a:cxn ang="0">
                  <a:pos x="6" y="27"/>
                </a:cxn>
                <a:cxn ang="0">
                  <a:pos x="1" y="22"/>
                </a:cxn>
                <a:cxn ang="0">
                  <a:pos x="0" y="16"/>
                </a:cxn>
                <a:cxn ang="0">
                  <a:pos x="1" y="10"/>
                </a:cxn>
                <a:cxn ang="0">
                  <a:pos x="6" y="5"/>
                </a:cxn>
                <a:cxn ang="0">
                  <a:pos x="13" y="0"/>
                </a:cxn>
              </a:cxnLst>
              <a:rect l="0" t="0" r="r" b="b"/>
              <a:pathLst>
                <a:path w="135" h="138">
                  <a:moveTo>
                    <a:pt x="13" y="0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131" y="110"/>
                  </a:lnTo>
                  <a:lnTo>
                    <a:pt x="135" y="118"/>
                  </a:lnTo>
                  <a:lnTo>
                    <a:pt x="135" y="126"/>
                  </a:lnTo>
                  <a:lnTo>
                    <a:pt x="131" y="134"/>
                  </a:lnTo>
                  <a:lnTo>
                    <a:pt x="123" y="138"/>
                  </a:lnTo>
                  <a:lnTo>
                    <a:pt x="115" y="138"/>
                  </a:lnTo>
                  <a:lnTo>
                    <a:pt x="108" y="133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6" y="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/>
            <p:cNvSpPr>
              <a:spLocks/>
            </p:cNvSpPr>
            <p:nvPr/>
          </p:nvSpPr>
          <p:spPr bwMode="auto">
            <a:xfrm>
              <a:off x="5365750" y="2024063"/>
              <a:ext cx="212725" cy="461963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70" y="1"/>
                </a:cxn>
                <a:cxn ang="0">
                  <a:pos x="75" y="6"/>
                </a:cxn>
                <a:cxn ang="0">
                  <a:pos x="81" y="13"/>
                </a:cxn>
                <a:cxn ang="0">
                  <a:pos x="89" y="24"/>
                </a:cxn>
                <a:cxn ang="0">
                  <a:pos x="97" y="36"/>
                </a:cxn>
                <a:cxn ang="0">
                  <a:pos x="107" y="51"/>
                </a:cxn>
                <a:cxn ang="0">
                  <a:pos x="116" y="67"/>
                </a:cxn>
                <a:cxn ang="0">
                  <a:pos x="123" y="86"/>
                </a:cxn>
                <a:cxn ang="0">
                  <a:pos x="130" y="107"/>
                </a:cxn>
                <a:cxn ang="0">
                  <a:pos x="133" y="130"/>
                </a:cxn>
                <a:cxn ang="0">
                  <a:pos x="134" y="154"/>
                </a:cxn>
                <a:cxn ang="0">
                  <a:pos x="131" y="180"/>
                </a:cxn>
                <a:cxn ang="0">
                  <a:pos x="123" y="206"/>
                </a:cxn>
                <a:cxn ang="0">
                  <a:pos x="111" y="234"/>
                </a:cxn>
                <a:cxn ang="0">
                  <a:pos x="93" y="262"/>
                </a:cxn>
                <a:cxn ang="0">
                  <a:pos x="69" y="291"/>
                </a:cxn>
                <a:cxn ang="0">
                  <a:pos x="63" y="285"/>
                </a:cxn>
                <a:cxn ang="0">
                  <a:pos x="56" y="277"/>
                </a:cxn>
                <a:cxn ang="0">
                  <a:pos x="48" y="266"/>
                </a:cxn>
                <a:cxn ang="0">
                  <a:pos x="38" y="253"/>
                </a:cxn>
                <a:cxn ang="0">
                  <a:pos x="28" y="237"/>
                </a:cxn>
                <a:cxn ang="0">
                  <a:pos x="18" y="219"/>
                </a:cxn>
                <a:cxn ang="0">
                  <a:pos x="10" y="200"/>
                </a:cxn>
                <a:cxn ang="0">
                  <a:pos x="4" y="178"/>
                </a:cxn>
                <a:cxn ang="0">
                  <a:pos x="0" y="155"/>
                </a:cxn>
                <a:cxn ang="0">
                  <a:pos x="0" y="131"/>
                </a:cxn>
                <a:cxn ang="0">
                  <a:pos x="3" y="106"/>
                </a:cxn>
                <a:cxn ang="0">
                  <a:pos x="10" y="80"/>
                </a:cxn>
                <a:cxn ang="0">
                  <a:pos x="24" y="54"/>
                </a:cxn>
                <a:cxn ang="0">
                  <a:pos x="42" y="27"/>
                </a:cxn>
                <a:cxn ang="0">
                  <a:pos x="68" y="0"/>
                </a:cxn>
              </a:cxnLst>
              <a:rect l="0" t="0" r="r" b="b"/>
              <a:pathLst>
                <a:path w="134" h="291">
                  <a:moveTo>
                    <a:pt x="68" y="0"/>
                  </a:moveTo>
                  <a:lnTo>
                    <a:pt x="70" y="1"/>
                  </a:lnTo>
                  <a:lnTo>
                    <a:pt x="75" y="6"/>
                  </a:lnTo>
                  <a:lnTo>
                    <a:pt x="81" y="13"/>
                  </a:lnTo>
                  <a:lnTo>
                    <a:pt x="89" y="24"/>
                  </a:lnTo>
                  <a:lnTo>
                    <a:pt x="97" y="36"/>
                  </a:lnTo>
                  <a:lnTo>
                    <a:pt x="107" y="51"/>
                  </a:lnTo>
                  <a:lnTo>
                    <a:pt x="116" y="67"/>
                  </a:lnTo>
                  <a:lnTo>
                    <a:pt x="123" y="86"/>
                  </a:lnTo>
                  <a:lnTo>
                    <a:pt x="130" y="107"/>
                  </a:lnTo>
                  <a:lnTo>
                    <a:pt x="133" y="130"/>
                  </a:lnTo>
                  <a:lnTo>
                    <a:pt x="134" y="154"/>
                  </a:lnTo>
                  <a:lnTo>
                    <a:pt x="131" y="180"/>
                  </a:lnTo>
                  <a:lnTo>
                    <a:pt x="123" y="206"/>
                  </a:lnTo>
                  <a:lnTo>
                    <a:pt x="111" y="234"/>
                  </a:lnTo>
                  <a:lnTo>
                    <a:pt x="93" y="262"/>
                  </a:lnTo>
                  <a:lnTo>
                    <a:pt x="69" y="291"/>
                  </a:lnTo>
                  <a:lnTo>
                    <a:pt x="63" y="285"/>
                  </a:lnTo>
                  <a:lnTo>
                    <a:pt x="56" y="277"/>
                  </a:lnTo>
                  <a:lnTo>
                    <a:pt x="48" y="266"/>
                  </a:lnTo>
                  <a:lnTo>
                    <a:pt x="38" y="253"/>
                  </a:lnTo>
                  <a:lnTo>
                    <a:pt x="28" y="237"/>
                  </a:lnTo>
                  <a:lnTo>
                    <a:pt x="18" y="219"/>
                  </a:lnTo>
                  <a:lnTo>
                    <a:pt x="10" y="200"/>
                  </a:lnTo>
                  <a:lnTo>
                    <a:pt x="4" y="178"/>
                  </a:lnTo>
                  <a:lnTo>
                    <a:pt x="0" y="155"/>
                  </a:lnTo>
                  <a:lnTo>
                    <a:pt x="0" y="131"/>
                  </a:lnTo>
                  <a:lnTo>
                    <a:pt x="3" y="106"/>
                  </a:lnTo>
                  <a:lnTo>
                    <a:pt x="10" y="80"/>
                  </a:lnTo>
                  <a:lnTo>
                    <a:pt x="24" y="54"/>
                  </a:lnTo>
                  <a:lnTo>
                    <a:pt x="42" y="27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5014913" y="2452688"/>
              <a:ext cx="249237" cy="24288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9" y="4"/>
                </a:cxn>
                <a:cxn ang="0">
                  <a:pos x="69" y="10"/>
                </a:cxn>
                <a:cxn ang="0">
                  <a:pos x="86" y="19"/>
                </a:cxn>
                <a:cxn ang="0">
                  <a:pos x="101" y="31"/>
                </a:cxn>
                <a:cxn ang="0">
                  <a:pos x="113" y="43"/>
                </a:cxn>
                <a:cxn ang="0">
                  <a:pos x="125" y="58"/>
                </a:cxn>
                <a:cxn ang="0">
                  <a:pos x="133" y="72"/>
                </a:cxn>
                <a:cxn ang="0">
                  <a:pos x="141" y="87"/>
                </a:cxn>
                <a:cxn ang="0">
                  <a:pos x="146" y="101"/>
                </a:cxn>
                <a:cxn ang="0">
                  <a:pos x="150" y="115"/>
                </a:cxn>
                <a:cxn ang="0">
                  <a:pos x="153" y="127"/>
                </a:cxn>
                <a:cxn ang="0">
                  <a:pos x="155" y="138"/>
                </a:cxn>
                <a:cxn ang="0">
                  <a:pos x="156" y="146"/>
                </a:cxn>
                <a:cxn ang="0">
                  <a:pos x="157" y="151"/>
                </a:cxn>
                <a:cxn ang="0">
                  <a:pos x="157" y="153"/>
                </a:cxn>
                <a:cxn ang="0">
                  <a:pos x="127" y="150"/>
                </a:cxn>
                <a:cxn ang="0">
                  <a:pos x="102" y="144"/>
                </a:cxn>
                <a:cxn ang="0">
                  <a:pos x="80" y="136"/>
                </a:cxn>
                <a:cxn ang="0">
                  <a:pos x="61" y="124"/>
                </a:cxn>
                <a:cxn ang="0">
                  <a:pos x="46" y="111"/>
                </a:cxn>
                <a:cxn ang="0">
                  <a:pos x="33" y="97"/>
                </a:cxn>
                <a:cxn ang="0">
                  <a:pos x="23" y="83"/>
                </a:cxn>
                <a:cxn ang="0">
                  <a:pos x="16" y="68"/>
                </a:cxn>
                <a:cxn ang="0">
                  <a:pos x="9" y="54"/>
                </a:cxn>
                <a:cxn ang="0">
                  <a:pos x="5" y="40"/>
                </a:cxn>
                <a:cxn ang="0">
                  <a:pos x="3" y="27"/>
                </a:cxn>
                <a:cxn ang="0">
                  <a:pos x="1" y="17"/>
                </a:cxn>
                <a:cxn ang="0">
                  <a:pos x="0" y="9"/>
                </a:cxn>
                <a:cxn ang="0">
                  <a:pos x="0" y="1"/>
                </a:cxn>
                <a:cxn ang="0">
                  <a:pos x="26" y="0"/>
                </a:cxn>
              </a:cxnLst>
              <a:rect l="0" t="0" r="r" b="b"/>
              <a:pathLst>
                <a:path w="157" h="153">
                  <a:moveTo>
                    <a:pt x="26" y="0"/>
                  </a:moveTo>
                  <a:lnTo>
                    <a:pt x="49" y="4"/>
                  </a:lnTo>
                  <a:lnTo>
                    <a:pt x="69" y="10"/>
                  </a:lnTo>
                  <a:lnTo>
                    <a:pt x="86" y="19"/>
                  </a:lnTo>
                  <a:lnTo>
                    <a:pt x="101" y="31"/>
                  </a:lnTo>
                  <a:lnTo>
                    <a:pt x="113" y="43"/>
                  </a:lnTo>
                  <a:lnTo>
                    <a:pt x="125" y="58"/>
                  </a:lnTo>
                  <a:lnTo>
                    <a:pt x="133" y="72"/>
                  </a:lnTo>
                  <a:lnTo>
                    <a:pt x="141" y="87"/>
                  </a:lnTo>
                  <a:lnTo>
                    <a:pt x="146" y="101"/>
                  </a:lnTo>
                  <a:lnTo>
                    <a:pt x="150" y="115"/>
                  </a:lnTo>
                  <a:lnTo>
                    <a:pt x="153" y="127"/>
                  </a:lnTo>
                  <a:lnTo>
                    <a:pt x="155" y="138"/>
                  </a:lnTo>
                  <a:lnTo>
                    <a:pt x="156" y="146"/>
                  </a:lnTo>
                  <a:lnTo>
                    <a:pt x="157" y="151"/>
                  </a:lnTo>
                  <a:lnTo>
                    <a:pt x="157" y="153"/>
                  </a:lnTo>
                  <a:lnTo>
                    <a:pt x="127" y="150"/>
                  </a:lnTo>
                  <a:lnTo>
                    <a:pt x="102" y="144"/>
                  </a:lnTo>
                  <a:lnTo>
                    <a:pt x="80" y="136"/>
                  </a:lnTo>
                  <a:lnTo>
                    <a:pt x="61" y="124"/>
                  </a:lnTo>
                  <a:lnTo>
                    <a:pt x="46" y="111"/>
                  </a:lnTo>
                  <a:lnTo>
                    <a:pt x="33" y="97"/>
                  </a:lnTo>
                  <a:lnTo>
                    <a:pt x="23" y="83"/>
                  </a:lnTo>
                  <a:lnTo>
                    <a:pt x="16" y="68"/>
                  </a:lnTo>
                  <a:lnTo>
                    <a:pt x="9" y="54"/>
                  </a:lnTo>
                  <a:lnTo>
                    <a:pt x="5" y="40"/>
                  </a:lnTo>
                  <a:lnTo>
                    <a:pt x="3" y="27"/>
                  </a:lnTo>
                  <a:lnTo>
                    <a:pt x="1" y="17"/>
                  </a:lnTo>
                  <a:lnTo>
                    <a:pt x="0" y="9"/>
                  </a:lnTo>
                  <a:lnTo>
                    <a:pt x="0" y="1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>
              <a:off x="5029200" y="2746375"/>
              <a:ext cx="238125" cy="104775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4" y="3"/>
                </a:cxn>
                <a:cxn ang="0">
                  <a:pos x="110" y="8"/>
                </a:cxn>
                <a:cxn ang="0">
                  <a:pos x="123" y="15"/>
                </a:cxn>
                <a:cxn ang="0">
                  <a:pos x="135" y="23"/>
                </a:cxn>
                <a:cxn ang="0">
                  <a:pos x="143" y="29"/>
                </a:cxn>
                <a:cxn ang="0">
                  <a:pos x="148" y="33"/>
                </a:cxn>
                <a:cxn ang="0">
                  <a:pos x="150" y="35"/>
                </a:cxn>
                <a:cxn ang="0">
                  <a:pos x="128" y="50"/>
                </a:cxn>
                <a:cxn ang="0">
                  <a:pos x="108" y="60"/>
                </a:cxn>
                <a:cxn ang="0">
                  <a:pos x="89" y="65"/>
                </a:cxn>
                <a:cxn ang="0">
                  <a:pos x="71" y="66"/>
                </a:cxn>
                <a:cxn ang="0">
                  <a:pos x="56" y="65"/>
                </a:cxn>
                <a:cxn ang="0">
                  <a:pos x="41" y="61"/>
                </a:cxn>
                <a:cxn ang="0">
                  <a:pos x="30" y="56"/>
                </a:cxn>
                <a:cxn ang="0">
                  <a:pos x="19" y="50"/>
                </a:cxn>
                <a:cxn ang="0">
                  <a:pos x="11" y="44"/>
                </a:cxn>
                <a:cxn ang="0">
                  <a:pos x="0" y="34"/>
                </a:cxn>
                <a:cxn ang="0">
                  <a:pos x="20" y="16"/>
                </a:cxn>
                <a:cxn ang="0">
                  <a:pos x="39" y="6"/>
                </a:cxn>
                <a:cxn ang="0">
                  <a:pos x="59" y="1"/>
                </a:cxn>
                <a:cxn ang="0">
                  <a:pos x="76" y="0"/>
                </a:cxn>
              </a:cxnLst>
              <a:rect l="0" t="0" r="r" b="b"/>
              <a:pathLst>
                <a:path w="150" h="66">
                  <a:moveTo>
                    <a:pt x="76" y="0"/>
                  </a:moveTo>
                  <a:lnTo>
                    <a:pt x="94" y="3"/>
                  </a:lnTo>
                  <a:lnTo>
                    <a:pt x="110" y="8"/>
                  </a:lnTo>
                  <a:lnTo>
                    <a:pt x="123" y="15"/>
                  </a:lnTo>
                  <a:lnTo>
                    <a:pt x="135" y="23"/>
                  </a:lnTo>
                  <a:lnTo>
                    <a:pt x="143" y="29"/>
                  </a:lnTo>
                  <a:lnTo>
                    <a:pt x="148" y="33"/>
                  </a:lnTo>
                  <a:lnTo>
                    <a:pt x="150" y="35"/>
                  </a:lnTo>
                  <a:lnTo>
                    <a:pt x="128" y="50"/>
                  </a:lnTo>
                  <a:lnTo>
                    <a:pt x="108" y="60"/>
                  </a:lnTo>
                  <a:lnTo>
                    <a:pt x="89" y="65"/>
                  </a:lnTo>
                  <a:lnTo>
                    <a:pt x="71" y="66"/>
                  </a:lnTo>
                  <a:lnTo>
                    <a:pt x="56" y="65"/>
                  </a:lnTo>
                  <a:lnTo>
                    <a:pt x="41" y="61"/>
                  </a:lnTo>
                  <a:lnTo>
                    <a:pt x="30" y="56"/>
                  </a:lnTo>
                  <a:lnTo>
                    <a:pt x="19" y="50"/>
                  </a:lnTo>
                  <a:lnTo>
                    <a:pt x="11" y="44"/>
                  </a:lnTo>
                  <a:lnTo>
                    <a:pt x="0" y="34"/>
                  </a:lnTo>
                  <a:lnTo>
                    <a:pt x="20" y="16"/>
                  </a:lnTo>
                  <a:lnTo>
                    <a:pt x="39" y="6"/>
                  </a:lnTo>
                  <a:lnTo>
                    <a:pt x="59" y="1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>
              <a:off x="5064125" y="3048000"/>
              <a:ext cx="179387" cy="169863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13" y="6"/>
                </a:cxn>
                <a:cxn ang="0">
                  <a:pos x="112" y="15"/>
                </a:cxn>
                <a:cxn ang="0">
                  <a:pos x="111" y="24"/>
                </a:cxn>
                <a:cxn ang="0">
                  <a:pos x="107" y="34"/>
                </a:cxn>
                <a:cxn ang="0">
                  <a:pos x="103" y="47"/>
                </a:cxn>
                <a:cxn ang="0">
                  <a:pos x="98" y="59"/>
                </a:cxn>
                <a:cxn ang="0">
                  <a:pos x="89" y="71"/>
                </a:cxn>
                <a:cxn ang="0">
                  <a:pos x="78" y="82"/>
                </a:cxn>
                <a:cxn ang="0">
                  <a:pos x="64" y="92"/>
                </a:cxn>
                <a:cxn ang="0">
                  <a:pos x="47" y="100"/>
                </a:cxn>
                <a:cxn ang="0">
                  <a:pos x="25" y="105"/>
                </a:cxn>
                <a:cxn ang="0">
                  <a:pos x="0" y="107"/>
                </a:cxn>
                <a:cxn ang="0">
                  <a:pos x="0" y="105"/>
                </a:cxn>
                <a:cxn ang="0">
                  <a:pos x="1" y="100"/>
                </a:cxn>
                <a:cxn ang="0">
                  <a:pos x="2" y="92"/>
                </a:cxn>
                <a:cxn ang="0">
                  <a:pos x="5" y="82"/>
                </a:cxn>
                <a:cxn ang="0">
                  <a:pos x="10" y="71"/>
                </a:cxn>
                <a:cxn ang="0">
                  <a:pos x="15" y="58"/>
                </a:cxn>
                <a:cxn ang="0">
                  <a:pos x="21" y="46"/>
                </a:cxn>
                <a:cxn ang="0">
                  <a:pos x="30" y="33"/>
                </a:cxn>
                <a:cxn ang="0">
                  <a:pos x="42" y="22"/>
                </a:cxn>
                <a:cxn ang="0">
                  <a:pos x="55" y="13"/>
                </a:cxn>
                <a:cxn ang="0">
                  <a:pos x="71" y="5"/>
                </a:cxn>
                <a:cxn ang="0">
                  <a:pos x="91" y="1"/>
                </a:cxn>
                <a:cxn ang="0">
                  <a:pos x="113" y="0"/>
                </a:cxn>
              </a:cxnLst>
              <a:rect l="0" t="0" r="r" b="b"/>
              <a:pathLst>
                <a:path w="113" h="107">
                  <a:moveTo>
                    <a:pt x="113" y="0"/>
                  </a:moveTo>
                  <a:lnTo>
                    <a:pt x="113" y="6"/>
                  </a:lnTo>
                  <a:lnTo>
                    <a:pt x="112" y="15"/>
                  </a:lnTo>
                  <a:lnTo>
                    <a:pt x="111" y="24"/>
                  </a:lnTo>
                  <a:lnTo>
                    <a:pt x="107" y="34"/>
                  </a:lnTo>
                  <a:lnTo>
                    <a:pt x="103" y="47"/>
                  </a:lnTo>
                  <a:lnTo>
                    <a:pt x="98" y="59"/>
                  </a:lnTo>
                  <a:lnTo>
                    <a:pt x="89" y="71"/>
                  </a:lnTo>
                  <a:lnTo>
                    <a:pt x="78" y="82"/>
                  </a:lnTo>
                  <a:lnTo>
                    <a:pt x="64" y="92"/>
                  </a:lnTo>
                  <a:lnTo>
                    <a:pt x="47" y="100"/>
                  </a:lnTo>
                  <a:lnTo>
                    <a:pt x="25" y="105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1" y="100"/>
                  </a:lnTo>
                  <a:lnTo>
                    <a:pt x="2" y="92"/>
                  </a:lnTo>
                  <a:lnTo>
                    <a:pt x="5" y="82"/>
                  </a:lnTo>
                  <a:lnTo>
                    <a:pt x="10" y="71"/>
                  </a:lnTo>
                  <a:lnTo>
                    <a:pt x="15" y="58"/>
                  </a:lnTo>
                  <a:lnTo>
                    <a:pt x="21" y="46"/>
                  </a:lnTo>
                  <a:lnTo>
                    <a:pt x="30" y="33"/>
                  </a:lnTo>
                  <a:lnTo>
                    <a:pt x="42" y="22"/>
                  </a:lnTo>
                  <a:lnTo>
                    <a:pt x="55" y="13"/>
                  </a:lnTo>
                  <a:lnTo>
                    <a:pt x="71" y="5"/>
                  </a:lnTo>
                  <a:lnTo>
                    <a:pt x="91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>
              <a:off x="4651375" y="2905125"/>
              <a:ext cx="298450" cy="296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38" y="2"/>
                </a:cxn>
                <a:cxn ang="0">
                  <a:pos x="51" y="4"/>
                </a:cxn>
                <a:cxn ang="0">
                  <a:pos x="67" y="8"/>
                </a:cxn>
                <a:cxn ang="0">
                  <a:pos x="82" y="13"/>
                </a:cxn>
                <a:cxn ang="0">
                  <a:pos x="99" y="20"/>
                </a:cxn>
                <a:cxn ang="0">
                  <a:pos x="115" y="31"/>
                </a:cxn>
                <a:cxn ang="0">
                  <a:pos x="130" y="43"/>
                </a:cxn>
                <a:cxn ang="0">
                  <a:pos x="145" y="58"/>
                </a:cxn>
                <a:cxn ang="0">
                  <a:pos x="158" y="77"/>
                </a:cxn>
                <a:cxn ang="0">
                  <a:pos x="169" y="98"/>
                </a:cxn>
                <a:cxn ang="0">
                  <a:pos x="178" y="123"/>
                </a:cxn>
                <a:cxn ang="0">
                  <a:pos x="185" y="154"/>
                </a:cxn>
                <a:cxn ang="0">
                  <a:pos x="188" y="187"/>
                </a:cxn>
                <a:cxn ang="0">
                  <a:pos x="173" y="187"/>
                </a:cxn>
                <a:cxn ang="0">
                  <a:pos x="162" y="186"/>
                </a:cxn>
                <a:cxn ang="0">
                  <a:pos x="149" y="184"/>
                </a:cxn>
                <a:cxn ang="0">
                  <a:pos x="135" y="181"/>
                </a:cxn>
                <a:cxn ang="0">
                  <a:pos x="120" y="176"/>
                </a:cxn>
                <a:cxn ang="0">
                  <a:pos x="103" y="170"/>
                </a:cxn>
                <a:cxn ang="0">
                  <a:pos x="86" y="162"/>
                </a:cxn>
                <a:cxn ang="0">
                  <a:pos x="70" y="153"/>
                </a:cxn>
                <a:cxn ang="0">
                  <a:pos x="54" y="140"/>
                </a:cxn>
                <a:cxn ang="0">
                  <a:pos x="40" y="124"/>
                </a:cxn>
                <a:cxn ang="0">
                  <a:pos x="27" y="107"/>
                </a:cxn>
                <a:cxn ang="0">
                  <a:pos x="16" y="85"/>
                </a:cxn>
                <a:cxn ang="0">
                  <a:pos x="7" y="61"/>
                </a:cxn>
                <a:cxn ang="0">
                  <a:pos x="2" y="32"/>
                </a:cxn>
                <a:cxn ang="0">
                  <a:pos x="0" y="0"/>
                </a:cxn>
              </a:cxnLst>
              <a:rect l="0" t="0" r="r" b="b"/>
              <a:pathLst>
                <a:path w="188" h="187">
                  <a:moveTo>
                    <a:pt x="0" y="0"/>
                  </a:moveTo>
                  <a:lnTo>
                    <a:pt x="25" y="0"/>
                  </a:lnTo>
                  <a:lnTo>
                    <a:pt x="38" y="2"/>
                  </a:lnTo>
                  <a:lnTo>
                    <a:pt x="51" y="4"/>
                  </a:lnTo>
                  <a:lnTo>
                    <a:pt x="67" y="8"/>
                  </a:lnTo>
                  <a:lnTo>
                    <a:pt x="82" y="13"/>
                  </a:lnTo>
                  <a:lnTo>
                    <a:pt x="99" y="20"/>
                  </a:lnTo>
                  <a:lnTo>
                    <a:pt x="115" y="31"/>
                  </a:lnTo>
                  <a:lnTo>
                    <a:pt x="130" y="43"/>
                  </a:lnTo>
                  <a:lnTo>
                    <a:pt x="145" y="58"/>
                  </a:lnTo>
                  <a:lnTo>
                    <a:pt x="158" y="77"/>
                  </a:lnTo>
                  <a:lnTo>
                    <a:pt x="169" y="98"/>
                  </a:lnTo>
                  <a:lnTo>
                    <a:pt x="178" y="123"/>
                  </a:lnTo>
                  <a:lnTo>
                    <a:pt x="185" y="154"/>
                  </a:lnTo>
                  <a:lnTo>
                    <a:pt x="188" y="187"/>
                  </a:lnTo>
                  <a:lnTo>
                    <a:pt x="173" y="187"/>
                  </a:lnTo>
                  <a:lnTo>
                    <a:pt x="162" y="186"/>
                  </a:lnTo>
                  <a:lnTo>
                    <a:pt x="149" y="184"/>
                  </a:lnTo>
                  <a:lnTo>
                    <a:pt x="135" y="181"/>
                  </a:lnTo>
                  <a:lnTo>
                    <a:pt x="120" y="176"/>
                  </a:lnTo>
                  <a:lnTo>
                    <a:pt x="103" y="170"/>
                  </a:lnTo>
                  <a:lnTo>
                    <a:pt x="86" y="162"/>
                  </a:lnTo>
                  <a:lnTo>
                    <a:pt x="70" y="153"/>
                  </a:lnTo>
                  <a:lnTo>
                    <a:pt x="54" y="140"/>
                  </a:lnTo>
                  <a:lnTo>
                    <a:pt x="40" y="124"/>
                  </a:lnTo>
                  <a:lnTo>
                    <a:pt x="27" y="107"/>
                  </a:lnTo>
                  <a:lnTo>
                    <a:pt x="16" y="85"/>
                  </a:lnTo>
                  <a:lnTo>
                    <a:pt x="7" y="61"/>
                  </a:lnTo>
                  <a:lnTo>
                    <a:pt x="2" y="3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>
              <a:off x="4646613" y="3346450"/>
              <a:ext cx="266700" cy="115888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101" y="3"/>
                </a:cxn>
                <a:cxn ang="0">
                  <a:pos x="117" y="7"/>
                </a:cxn>
                <a:cxn ang="0">
                  <a:pos x="131" y="13"/>
                </a:cxn>
                <a:cxn ang="0">
                  <a:pos x="144" y="19"/>
                </a:cxn>
                <a:cxn ang="0">
                  <a:pos x="154" y="26"/>
                </a:cxn>
                <a:cxn ang="0">
                  <a:pos x="161" y="32"/>
                </a:cxn>
                <a:cxn ang="0">
                  <a:pos x="168" y="38"/>
                </a:cxn>
                <a:cxn ang="0">
                  <a:pos x="146" y="55"/>
                </a:cxn>
                <a:cxn ang="0">
                  <a:pos x="125" y="66"/>
                </a:cxn>
                <a:cxn ang="0">
                  <a:pos x="104" y="71"/>
                </a:cxn>
                <a:cxn ang="0">
                  <a:pos x="84" y="73"/>
                </a:cxn>
                <a:cxn ang="0">
                  <a:pos x="67" y="71"/>
                </a:cxn>
                <a:cxn ang="0">
                  <a:pos x="51" y="67"/>
                </a:cxn>
                <a:cxn ang="0">
                  <a:pos x="36" y="61"/>
                </a:cxn>
                <a:cxn ang="0">
                  <a:pos x="24" y="55"/>
                </a:cxn>
                <a:cxn ang="0">
                  <a:pos x="14" y="47"/>
                </a:cxn>
                <a:cxn ang="0">
                  <a:pos x="6" y="41"/>
                </a:cxn>
                <a:cxn ang="0">
                  <a:pos x="2" y="38"/>
                </a:cxn>
                <a:cxn ang="0">
                  <a:pos x="0" y="36"/>
                </a:cxn>
                <a:cxn ang="0">
                  <a:pos x="22" y="19"/>
                </a:cxn>
                <a:cxn ang="0">
                  <a:pos x="43" y="8"/>
                </a:cxn>
                <a:cxn ang="0">
                  <a:pos x="63" y="1"/>
                </a:cxn>
                <a:cxn ang="0">
                  <a:pos x="83" y="0"/>
                </a:cxn>
              </a:cxnLst>
              <a:rect l="0" t="0" r="r" b="b"/>
              <a:pathLst>
                <a:path w="168" h="73">
                  <a:moveTo>
                    <a:pt x="83" y="0"/>
                  </a:moveTo>
                  <a:lnTo>
                    <a:pt x="101" y="3"/>
                  </a:lnTo>
                  <a:lnTo>
                    <a:pt x="117" y="7"/>
                  </a:lnTo>
                  <a:lnTo>
                    <a:pt x="131" y="13"/>
                  </a:lnTo>
                  <a:lnTo>
                    <a:pt x="144" y="19"/>
                  </a:lnTo>
                  <a:lnTo>
                    <a:pt x="154" y="26"/>
                  </a:lnTo>
                  <a:lnTo>
                    <a:pt x="161" y="32"/>
                  </a:lnTo>
                  <a:lnTo>
                    <a:pt x="168" y="38"/>
                  </a:lnTo>
                  <a:lnTo>
                    <a:pt x="146" y="55"/>
                  </a:lnTo>
                  <a:lnTo>
                    <a:pt x="125" y="66"/>
                  </a:lnTo>
                  <a:lnTo>
                    <a:pt x="104" y="71"/>
                  </a:lnTo>
                  <a:lnTo>
                    <a:pt x="84" y="73"/>
                  </a:lnTo>
                  <a:lnTo>
                    <a:pt x="67" y="71"/>
                  </a:lnTo>
                  <a:lnTo>
                    <a:pt x="51" y="67"/>
                  </a:lnTo>
                  <a:lnTo>
                    <a:pt x="36" y="61"/>
                  </a:lnTo>
                  <a:lnTo>
                    <a:pt x="24" y="55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22" y="19"/>
                  </a:lnTo>
                  <a:lnTo>
                    <a:pt x="43" y="8"/>
                  </a:lnTo>
                  <a:lnTo>
                    <a:pt x="63" y="1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>
              <a:off x="4937125" y="3502025"/>
              <a:ext cx="217487" cy="215900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36" y="0"/>
                </a:cxn>
                <a:cxn ang="0">
                  <a:pos x="136" y="2"/>
                </a:cxn>
                <a:cxn ang="0">
                  <a:pos x="137" y="7"/>
                </a:cxn>
                <a:cxn ang="0">
                  <a:pos x="137" y="22"/>
                </a:cxn>
                <a:cxn ang="0">
                  <a:pos x="136" y="33"/>
                </a:cxn>
                <a:cxn ang="0">
                  <a:pos x="134" y="45"/>
                </a:cxn>
                <a:cxn ang="0">
                  <a:pos x="130" y="58"/>
                </a:cxn>
                <a:cxn ang="0">
                  <a:pos x="124" y="70"/>
                </a:cxn>
                <a:cxn ang="0">
                  <a:pos x="117" y="82"/>
                </a:cxn>
                <a:cxn ang="0">
                  <a:pos x="106" y="95"/>
                </a:cxn>
                <a:cxn ang="0">
                  <a:pos x="92" y="106"/>
                </a:cxn>
                <a:cxn ang="0">
                  <a:pos x="75" y="117"/>
                </a:cxn>
                <a:cxn ang="0">
                  <a:pos x="54" y="125"/>
                </a:cxn>
                <a:cxn ang="0">
                  <a:pos x="29" y="131"/>
                </a:cxn>
                <a:cxn ang="0">
                  <a:pos x="0" y="136"/>
                </a:cxn>
                <a:cxn ang="0">
                  <a:pos x="0" y="128"/>
                </a:cxn>
                <a:cxn ang="0">
                  <a:pos x="1" y="121"/>
                </a:cxn>
                <a:cxn ang="0">
                  <a:pos x="2" y="111"/>
                </a:cxn>
                <a:cxn ang="0">
                  <a:pos x="4" y="98"/>
                </a:cxn>
                <a:cxn ang="0">
                  <a:pos x="7" y="86"/>
                </a:cxn>
                <a:cxn ang="0">
                  <a:pos x="13" y="71"/>
                </a:cxn>
                <a:cxn ang="0">
                  <a:pos x="19" y="58"/>
                </a:cxn>
                <a:cxn ang="0">
                  <a:pos x="27" y="44"/>
                </a:cxn>
                <a:cxn ang="0">
                  <a:pos x="39" y="32"/>
                </a:cxn>
                <a:cxn ang="0">
                  <a:pos x="52" y="20"/>
                </a:cxn>
                <a:cxn ang="0">
                  <a:pos x="68" y="11"/>
                </a:cxn>
                <a:cxn ang="0">
                  <a:pos x="88" y="4"/>
                </a:cxn>
                <a:cxn ang="0">
                  <a:pos x="110" y="0"/>
                </a:cxn>
              </a:cxnLst>
              <a:rect l="0" t="0" r="r" b="b"/>
              <a:pathLst>
                <a:path w="137" h="136">
                  <a:moveTo>
                    <a:pt x="110" y="0"/>
                  </a:moveTo>
                  <a:lnTo>
                    <a:pt x="136" y="0"/>
                  </a:lnTo>
                  <a:lnTo>
                    <a:pt x="136" y="2"/>
                  </a:lnTo>
                  <a:lnTo>
                    <a:pt x="137" y="7"/>
                  </a:lnTo>
                  <a:lnTo>
                    <a:pt x="137" y="22"/>
                  </a:lnTo>
                  <a:lnTo>
                    <a:pt x="136" y="33"/>
                  </a:lnTo>
                  <a:lnTo>
                    <a:pt x="134" y="45"/>
                  </a:lnTo>
                  <a:lnTo>
                    <a:pt x="130" y="58"/>
                  </a:lnTo>
                  <a:lnTo>
                    <a:pt x="124" y="70"/>
                  </a:lnTo>
                  <a:lnTo>
                    <a:pt x="117" y="82"/>
                  </a:lnTo>
                  <a:lnTo>
                    <a:pt x="106" y="95"/>
                  </a:lnTo>
                  <a:lnTo>
                    <a:pt x="92" y="106"/>
                  </a:lnTo>
                  <a:lnTo>
                    <a:pt x="75" y="117"/>
                  </a:lnTo>
                  <a:lnTo>
                    <a:pt x="54" y="125"/>
                  </a:lnTo>
                  <a:lnTo>
                    <a:pt x="29" y="131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98"/>
                  </a:lnTo>
                  <a:lnTo>
                    <a:pt x="7" y="86"/>
                  </a:lnTo>
                  <a:lnTo>
                    <a:pt x="13" y="71"/>
                  </a:lnTo>
                  <a:lnTo>
                    <a:pt x="19" y="58"/>
                  </a:lnTo>
                  <a:lnTo>
                    <a:pt x="27" y="44"/>
                  </a:lnTo>
                  <a:lnTo>
                    <a:pt x="39" y="32"/>
                  </a:lnTo>
                  <a:lnTo>
                    <a:pt x="52" y="20"/>
                  </a:lnTo>
                  <a:lnTo>
                    <a:pt x="68" y="11"/>
                  </a:lnTo>
                  <a:lnTo>
                    <a:pt x="88" y="4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>
              <a:off x="5551488" y="2392363"/>
              <a:ext cx="201612" cy="19843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27" y="0"/>
                </a:cxn>
                <a:cxn ang="0">
                  <a:pos x="122" y="28"/>
                </a:cxn>
                <a:cxn ang="0">
                  <a:pos x="114" y="51"/>
                </a:cxn>
                <a:cxn ang="0">
                  <a:pos x="103" y="70"/>
                </a:cxn>
                <a:cxn ang="0">
                  <a:pos x="92" y="85"/>
                </a:cxn>
                <a:cxn ang="0">
                  <a:pos x="78" y="98"/>
                </a:cxn>
                <a:cxn ang="0">
                  <a:pos x="65" y="107"/>
                </a:cxn>
                <a:cxn ang="0">
                  <a:pos x="51" y="114"/>
                </a:cxn>
                <a:cxn ang="0">
                  <a:pos x="38" y="120"/>
                </a:cxn>
                <a:cxn ang="0">
                  <a:pos x="26" y="122"/>
                </a:cxn>
                <a:cxn ang="0">
                  <a:pos x="16" y="124"/>
                </a:cxn>
                <a:cxn ang="0">
                  <a:pos x="8" y="125"/>
                </a:cxn>
                <a:cxn ang="0">
                  <a:pos x="0" y="125"/>
                </a:cxn>
                <a:cxn ang="0">
                  <a:pos x="2" y="98"/>
                </a:cxn>
                <a:cxn ang="0">
                  <a:pos x="8" y="76"/>
                </a:cxn>
                <a:cxn ang="0">
                  <a:pos x="16" y="57"/>
                </a:cxn>
                <a:cxn ang="0">
                  <a:pos x="26" y="42"/>
                </a:cxn>
                <a:cxn ang="0">
                  <a:pos x="38" y="29"/>
                </a:cxn>
                <a:cxn ang="0">
                  <a:pos x="51" y="20"/>
                </a:cxn>
                <a:cxn ang="0">
                  <a:pos x="65" y="12"/>
                </a:cxn>
                <a:cxn ang="0">
                  <a:pos x="78" y="7"/>
                </a:cxn>
                <a:cxn ang="0">
                  <a:pos x="91" y="3"/>
                </a:cxn>
                <a:cxn ang="0">
                  <a:pos x="102" y="1"/>
                </a:cxn>
                <a:cxn ang="0">
                  <a:pos x="113" y="0"/>
                </a:cxn>
              </a:cxnLst>
              <a:rect l="0" t="0" r="r" b="b"/>
              <a:pathLst>
                <a:path w="127" h="125">
                  <a:moveTo>
                    <a:pt x="113" y="0"/>
                  </a:moveTo>
                  <a:lnTo>
                    <a:pt x="127" y="0"/>
                  </a:lnTo>
                  <a:lnTo>
                    <a:pt x="122" y="28"/>
                  </a:lnTo>
                  <a:lnTo>
                    <a:pt x="114" y="51"/>
                  </a:lnTo>
                  <a:lnTo>
                    <a:pt x="103" y="70"/>
                  </a:lnTo>
                  <a:lnTo>
                    <a:pt x="92" y="85"/>
                  </a:lnTo>
                  <a:lnTo>
                    <a:pt x="78" y="98"/>
                  </a:lnTo>
                  <a:lnTo>
                    <a:pt x="65" y="107"/>
                  </a:lnTo>
                  <a:lnTo>
                    <a:pt x="51" y="114"/>
                  </a:lnTo>
                  <a:lnTo>
                    <a:pt x="38" y="120"/>
                  </a:lnTo>
                  <a:lnTo>
                    <a:pt x="26" y="122"/>
                  </a:lnTo>
                  <a:lnTo>
                    <a:pt x="16" y="124"/>
                  </a:lnTo>
                  <a:lnTo>
                    <a:pt x="8" y="125"/>
                  </a:lnTo>
                  <a:lnTo>
                    <a:pt x="0" y="125"/>
                  </a:lnTo>
                  <a:lnTo>
                    <a:pt x="2" y="98"/>
                  </a:lnTo>
                  <a:lnTo>
                    <a:pt x="8" y="76"/>
                  </a:lnTo>
                  <a:lnTo>
                    <a:pt x="16" y="57"/>
                  </a:lnTo>
                  <a:lnTo>
                    <a:pt x="26" y="42"/>
                  </a:lnTo>
                  <a:lnTo>
                    <a:pt x="38" y="29"/>
                  </a:lnTo>
                  <a:lnTo>
                    <a:pt x="51" y="20"/>
                  </a:lnTo>
                  <a:lnTo>
                    <a:pt x="65" y="12"/>
                  </a:lnTo>
                  <a:lnTo>
                    <a:pt x="78" y="7"/>
                  </a:lnTo>
                  <a:lnTo>
                    <a:pt x="91" y="3"/>
                  </a:lnTo>
                  <a:lnTo>
                    <a:pt x="102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>
              <a:off x="5681663" y="2720975"/>
              <a:ext cx="115887" cy="26670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6" y="1"/>
                </a:cxn>
                <a:cxn ang="0">
                  <a:pos x="40" y="4"/>
                </a:cxn>
                <a:cxn ang="0">
                  <a:pos x="45" y="9"/>
                </a:cxn>
                <a:cxn ang="0">
                  <a:pos x="51" y="17"/>
                </a:cxn>
                <a:cxn ang="0">
                  <a:pos x="58" y="25"/>
                </a:cxn>
                <a:cxn ang="0">
                  <a:pos x="64" y="36"/>
                </a:cxn>
                <a:cxn ang="0">
                  <a:pos x="69" y="49"/>
                </a:cxn>
                <a:cxn ang="0">
                  <a:pos x="72" y="65"/>
                </a:cxn>
                <a:cxn ang="0">
                  <a:pos x="73" y="81"/>
                </a:cxn>
                <a:cxn ang="0">
                  <a:pos x="70" y="100"/>
                </a:cxn>
                <a:cxn ang="0">
                  <a:pos x="64" y="121"/>
                </a:cxn>
                <a:cxn ang="0">
                  <a:pos x="52" y="143"/>
                </a:cxn>
                <a:cxn ang="0">
                  <a:pos x="36" y="168"/>
                </a:cxn>
                <a:cxn ang="0">
                  <a:pos x="35" y="167"/>
                </a:cxn>
                <a:cxn ang="0">
                  <a:pos x="31" y="163"/>
                </a:cxn>
                <a:cxn ang="0">
                  <a:pos x="26" y="158"/>
                </a:cxn>
                <a:cxn ang="0">
                  <a:pos x="20" y="151"/>
                </a:cxn>
                <a:cxn ang="0">
                  <a:pos x="14" y="143"/>
                </a:cxn>
                <a:cxn ang="0">
                  <a:pos x="9" y="131"/>
                </a:cxn>
                <a:cxn ang="0">
                  <a:pos x="4" y="118"/>
                </a:cxn>
                <a:cxn ang="0">
                  <a:pos x="2" y="103"/>
                </a:cxn>
                <a:cxn ang="0">
                  <a:pos x="0" y="86"/>
                </a:cxn>
                <a:cxn ang="0">
                  <a:pos x="3" y="68"/>
                </a:cxn>
                <a:cxn ang="0">
                  <a:pos x="9" y="47"/>
                </a:cxn>
                <a:cxn ang="0">
                  <a:pos x="19" y="24"/>
                </a:cxn>
                <a:cxn ang="0">
                  <a:pos x="35" y="0"/>
                </a:cxn>
              </a:cxnLst>
              <a:rect l="0" t="0" r="r" b="b"/>
              <a:pathLst>
                <a:path w="73" h="168">
                  <a:moveTo>
                    <a:pt x="35" y="0"/>
                  </a:moveTo>
                  <a:lnTo>
                    <a:pt x="36" y="1"/>
                  </a:lnTo>
                  <a:lnTo>
                    <a:pt x="40" y="4"/>
                  </a:lnTo>
                  <a:lnTo>
                    <a:pt x="45" y="9"/>
                  </a:lnTo>
                  <a:lnTo>
                    <a:pt x="51" y="17"/>
                  </a:lnTo>
                  <a:lnTo>
                    <a:pt x="58" y="25"/>
                  </a:lnTo>
                  <a:lnTo>
                    <a:pt x="64" y="36"/>
                  </a:lnTo>
                  <a:lnTo>
                    <a:pt x="69" y="49"/>
                  </a:lnTo>
                  <a:lnTo>
                    <a:pt x="72" y="65"/>
                  </a:lnTo>
                  <a:lnTo>
                    <a:pt x="73" y="81"/>
                  </a:lnTo>
                  <a:lnTo>
                    <a:pt x="70" y="100"/>
                  </a:lnTo>
                  <a:lnTo>
                    <a:pt x="64" y="121"/>
                  </a:lnTo>
                  <a:lnTo>
                    <a:pt x="52" y="143"/>
                  </a:lnTo>
                  <a:lnTo>
                    <a:pt x="36" y="168"/>
                  </a:lnTo>
                  <a:lnTo>
                    <a:pt x="35" y="167"/>
                  </a:lnTo>
                  <a:lnTo>
                    <a:pt x="31" y="163"/>
                  </a:lnTo>
                  <a:lnTo>
                    <a:pt x="26" y="158"/>
                  </a:lnTo>
                  <a:lnTo>
                    <a:pt x="20" y="151"/>
                  </a:lnTo>
                  <a:lnTo>
                    <a:pt x="14" y="143"/>
                  </a:lnTo>
                  <a:lnTo>
                    <a:pt x="9" y="131"/>
                  </a:lnTo>
                  <a:lnTo>
                    <a:pt x="4" y="118"/>
                  </a:lnTo>
                  <a:lnTo>
                    <a:pt x="2" y="103"/>
                  </a:lnTo>
                  <a:lnTo>
                    <a:pt x="0" y="86"/>
                  </a:lnTo>
                  <a:lnTo>
                    <a:pt x="3" y="68"/>
                  </a:lnTo>
                  <a:lnTo>
                    <a:pt x="9" y="47"/>
                  </a:lnTo>
                  <a:lnTo>
                    <a:pt x="19" y="2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4"/>
            <p:cNvSpPr>
              <a:spLocks/>
            </p:cNvSpPr>
            <p:nvPr/>
          </p:nvSpPr>
          <p:spPr bwMode="auto">
            <a:xfrm>
              <a:off x="5868988" y="2652713"/>
              <a:ext cx="311150" cy="304800"/>
            </a:xfrm>
            <a:custGeom>
              <a:avLst/>
              <a:gdLst/>
              <a:ahLst/>
              <a:cxnLst>
                <a:cxn ang="0">
                  <a:pos x="171" y="0"/>
                </a:cxn>
                <a:cxn ang="0">
                  <a:pos x="196" y="0"/>
                </a:cxn>
                <a:cxn ang="0">
                  <a:pos x="191" y="34"/>
                </a:cxn>
                <a:cxn ang="0">
                  <a:pos x="182" y="63"/>
                </a:cxn>
                <a:cxn ang="0">
                  <a:pos x="172" y="89"/>
                </a:cxn>
                <a:cxn ang="0">
                  <a:pos x="159" y="111"/>
                </a:cxn>
                <a:cxn ang="0">
                  <a:pos x="146" y="129"/>
                </a:cxn>
                <a:cxn ang="0">
                  <a:pos x="130" y="145"/>
                </a:cxn>
                <a:cxn ang="0">
                  <a:pos x="115" y="158"/>
                </a:cxn>
                <a:cxn ang="0">
                  <a:pos x="98" y="168"/>
                </a:cxn>
                <a:cxn ang="0">
                  <a:pos x="81" y="175"/>
                </a:cxn>
                <a:cxn ang="0">
                  <a:pos x="66" y="181"/>
                </a:cxn>
                <a:cxn ang="0">
                  <a:pos x="51" y="186"/>
                </a:cxn>
                <a:cxn ang="0">
                  <a:pos x="36" y="189"/>
                </a:cxn>
                <a:cxn ang="0">
                  <a:pos x="25" y="191"/>
                </a:cxn>
                <a:cxn ang="0">
                  <a:pos x="15" y="192"/>
                </a:cxn>
                <a:cxn ang="0">
                  <a:pos x="0" y="192"/>
                </a:cxn>
                <a:cxn ang="0">
                  <a:pos x="4" y="158"/>
                </a:cxn>
                <a:cxn ang="0">
                  <a:pos x="12" y="126"/>
                </a:cxn>
                <a:cxn ang="0">
                  <a:pos x="22" y="100"/>
                </a:cxn>
                <a:cxn ang="0">
                  <a:pos x="34" y="78"/>
                </a:cxn>
                <a:cxn ang="0">
                  <a:pos x="48" y="60"/>
                </a:cxn>
                <a:cxn ang="0">
                  <a:pos x="63" y="44"/>
                </a:cxn>
                <a:cxn ang="0">
                  <a:pos x="79" y="32"/>
                </a:cxn>
                <a:cxn ang="0">
                  <a:pos x="96" y="21"/>
                </a:cxn>
                <a:cxn ang="0">
                  <a:pos x="112" y="14"/>
                </a:cxn>
                <a:cxn ang="0">
                  <a:pos x="128" y="8"/>
                </a:cxn>
                <a:cxn ang="0">
                  <a:pos x="144" y="5"/>
                </a:cxn>
                <a:cxn ang="0">
                  <a:pos x="158" y="1"/>
                </a:cxn>
                <a:cxn ang="0">
                  <a:pos x="171" y="0"/>
                </a:cxn>
              </a:cxnLst>
              <a:rect l="0" t="0" r="r" b="b"/>
              <a:pathLst>
                <a:path w="196" h="192">
                  <a:moveTo>
                    <a:pt x="171" y="0"/>
                  </a:moveTo>
                  <a:lnTo>
                    <a:pt x="196" y="0"/>
                  </a:lnTo>
                  <a:lnTo>
                    <a:pt x="191" y="34"/>
                  </a:lnTo>
                  <a:lnTo>
                    <a:pt x="182" y="63"/>
                  </a:lnTo>
                  <a:lnTo>
                    <a:pt x="172" y="89"/>
                  </a:lnTo>
                  <a:lnTo>
                    <a:pt x="159" y="111"/>
                  </a:lnTo>
                  <a:lnTo>
                    <a:pt x="146" y="129"/>
                  </a:lnTo>
                  <a:lnTo>
                    <a:pt x="130" y="145"/>
                  </a:lnTo>
                  <a:lnTo>
                    <a:pt x="115" y="158"/>
                  </a:lnTo>
                  <a:lnTo>
                    <a:pt x="98" y="168"/>
                  </a:lnTo>
                  <a:lnTo>
                    <a:pt x="81" y="175"/>
                  </a:lnTo>
                  <a:lnTo>
                    <a:pt x="66" y="181"/>
                  </a:lnTo>
                  <a:lnTo>
                    <a:pt x="51" y="186"/>
                  </a:lnTo>
                  <a:lnTo>
                    <a:pt x="36" y="189"/>
                  </a:lnTo>
                  <a:lnTo>
                    <a:pt x="25" y="191"/>
                  </a:lnTo>
                  <a:lnTo>
                    <a:pt x="15" y="192"/>
                  </a:lnTo>
                  <a:lnTo>
                    <a:pt x="0" y="192"/>
                  </a:lnTo>
                  <a:lnTo>
                    <a:pt x="4" y="158"/>
                  </a:lnTo>
                  <a:lnTo>
                    <a:pt x="12" y="126"/>
                  </a:lnTo>
                  <a:lnTo>
                    <a:pt x="22" y="100"/>
                  </a:lnTo>
                  <a:lnTo>
                    <a:pt x="34" y="78"/>
                  </a:lnTo>
                  <a:lnTo>
                    <a:pt x="48" y="60"/>
                  </a:lnTo>
                  <a:lnTo>
                    <a:pt x="63" y="44"/>
                  </a:lnTo>
                  <a:lnTo>
                    <a:pt x="79" y="32"/>
                  </a:lnTo>
                  <a:lnTo>
                    <a:pt x="96" y="21"/>
                  </a:lnTo>
                  <a:lnTo>
                    <a:pt x="112" y="14"/>
                  </a:lnTo>
                  <a:lnTo>
                    <a:pt x="128" y="8"/>
                  </a:lnTo>
                  <a:lnTo>
                    <a:pt x="144" y="5"/>
                  </a:lnTo>
                  <a:lnTo>
                    <a:pt x="158" y="1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5"/>
            <p:cNvSpPr>
              <a:spLocks/>
            </p:cNvSpPr>
            <p:nvPr/>
          </p:nvSpPr>
          <p:spPr bwMode="auto">
            <a:xfrm>
              <a:off x="5888038" y="3101975"/>
              <a:ext cx="406400" cy="190500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46" y="3"/>
                </a:cxn>
                <a:cxn ang="0">
                  <a:pos x="167" y="7"/>
                </a:cxn>
                <a:cxn ang="0">
                  <a:pos x="187" y="14"/>
                </a:cxn>
                <a:cxn ang="0">
                  <a:pos x="203" y="22"/>
                </a:cxn>
                <a:cxn ang="0">
                  <a:pos x="218" y="31"/>
                </a:cxn>
                <a:cxn ang="0">
                  <a:pos x="232" y="40"/>
                </a:cxn>
                <a:cxn ang="0">
                  <a:pos x="242" y="48"/>
                </a:cxn>
                <a:cxn ang="0">
                  <a:pos x="249" y="55"/>
                </a:cxn>
                <a:cxn ang="0">
                  <a:pos x="256" y="61"/>
                </a:cxn>
                <a:cxn ang="0">
                  <a:pos x="231" y="84"/>
                </a:cxn>
                <a:cxn ang="0">
                  <a:pos x="207" y="101"/>
                </a:cxn>
                <a:cxn ang="0">
                  <a:pos x="182" y="112"/>
                </a:cxn>
                <a:cxn ang="0">
                  <a:pos x="159" y="118"/>
                </a:cxn>
                <a:cxn ang="0">
                  <a:pos x="135" y="120"/>
                </a:cxn>
                <a:cxn ang="0">
                  <a:pos x="113" y="118"/>
                </a:cxn>
                <a:cxn ang="0">
                  <a:pos x="92" y="113"/>
                </a:cxn>
                <a:cxn ang="0">
                  <a:pos x="72" y="107"/>
                </a:cxn>
                <a:cxn ang="0">
                  <a:pos x="55" y="98"/>
                </a:cxn>
                <a:cxn ang="0">
                  <a:pos x="39" y="89"/>
                </a:cxn>
                <a:cxn ang="0">
                  <a:pos x="26" y="81"/>
                </a:cxn>
                <a:cxn ang="0">
                  <a:pos x="14" y="72"/>
                </a:cxn>
                <a:cxn ang="0">
                  <a:pos x="7" y="65"/>
                </a:cxn>
                <a:cxn ang="0">
                  <a:pos x="2" y="61"/>
                </a:cxn>
                <a:cxn ang="0">
                  <a:pos x="0" y="59"/>
                </a:cxn>
                <a:cxn ang="0">
                  <a:pos x="26" y="36"/>
                </a:cxn>
                <a:cxn ang="0">
                  <a:pos x="52" y="19"/>
                </a:cxn>
                <a:cxn ang="0">
                  <a:pos x="77" y="8"/>
                </a:cxn>
                <a:cxn ang="0">
                  <a:pos x="101" y="3"/>
                </a:cxn>
                <a:cxn ang="0">
                  <a:pos x="124" y="0"/>
                </a:cxn>
              </a:cxnLst>
              <a:rect l="0" t="0" r="r" b="b"/>
              <a:pathLst>
                <a:path w="256" h="120">
                  <a:moveTo>
                    <a:pt x="124" y="0"/>
                  </a:moveTo>
                  <a:lnTo>
                    <a:pt x="146" y="3"/>
                  </a:lnTo>
                  <a:lnTo>
                    <a:pt x="167" y="7"/>
                  </a:lnTo>
                  <a:lnTo>
                    <a:pt x="187" y="14"/>
                  </a:lnTo>
                  <a:lnTo>
                    <a:pt x="203" y="22"/>
                  </a:lnTo>
                  <a:lnTo>
                    <a:pt x="218" y="31"/>
                  </a:lnTo>
                  <a:lnTo>
                    <a:pt x="232" y="40"/>
                  </a:lnTo>
                  <a:lnTo>
                    <a:pt x="242" y="48"/>
                  </a:lnTo>
                  <a:lnTo>
                    <a:pt x="249" y="55"/>
                  </a:lnTo>
                  <a:lnTo>
                    <a:pt x="256" y="61"/>
                  </a:lnTo>
                  <a:lnTo>
                    <a:pt x="231" y="84"/>
                  </a:lnTo>
                  <a:lnTo>
                    <a:pt x="207" y="101"/>
                  </a:lnTo>
                  <a:lnTo>
                    <a:pt x="182" y="112"/>
                  </a:lnTo>
                  <a:lnTo>
                    <a:pt x="159" y="118"/>
                  </a:lnTo>
                  <a:lnTo>
                    <a:pt x="135" y="120"/>
                  </a:lnTo>
                  <a:lnTo>
                    <a:pt x="113" y="118"/>
                  </a:lnTo>
                  <a:lnTo>
                    <a:pt x="92" y="113"/>
                  </a:lnTo>
                  <a:lnTo>
                    <a:pt x="72" y="107"/>
                  </a:lnTo>
                  <a:lnTo>
                    <a:pt x="55" y="98"/>
                  </a:lnTo>
                  <a:lnTo>
                    <a:pt x="39" y="89"/>
                  </a:lnTo>
                  <a:lnTo>
                    <a:pt x="26" y="81"/>
                  </a:lnTo>
                  <a:lnTo>
                    <a:pt x="14" y="72"/>
                  </a:lnTo>
                  <a:lnTo>
                    <a:pt x="7" y="65"/>
                  </a:lnTo>
                  <a:lnTo>
                    <a:pt x="2" y="61"/>
                  </a:lnTo>
                  <a:lnTo>
                    <a:pt x="0" y="59"/>
                  </a:lnTo>
                  <a:lnTo>
                    <a:pt x="26" y="36"/>
                  </a:lnTo>
                  <a:lnTo>
                    <a:pt x="52" y="19"/>
                  </a:lnTo>
                  <a:lnTo>
                    <a:pt x="77" y="8"/>
                  </a:lnTo>
                  <a:lnTo>
                    <a:pt x="101" y="3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6"/>
            <p:cNvSpPr>
              <a:spLocks/>
            </p:cNvSpPr>
            <p:nvPr/>
          </p:nvSpPr>
          <p:spPr bwMode="auto">
            <a:xfrm>
              <a:off x="5721350" y="3268663"/>
              <a:ext cx="131762" cy="26035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8" y="6"/>
                </a:cxn>
                <a:cxn ang="0">
                  <a:pos x="55" y="13"/>
                </a:cxn>
                <a:cxn ang="0">
                  <a:pos x="63" y="23"/>
                </a:cxn>
                <a:cxn ang="0">
                  <a:pos x="70" y="35"/>
                </a:cxn>
                <a:cxn ang="0">
                  <a:pos x="76" y="49"/>
                </a:cxn>
                <a:cxn ang="0">
                  <a:pos x="81" y="65"/>
                </a:cxn>
                <a:cxn ang="0">
                  <a:pos x="83" y="83"/>
                </a:cxn>
                <a:cxn ang="0">
                  <a:pos x="81" y="101"/>
                </a:cxn>
                <a:cxn ang="0">
                  <a:pos x="74" y="121"/>
                </a:cxn>
                <a:cxn ang="0">
                  <a:pos x="61" y="142"/>
                </a:cxn>
                <a:cxn ang="0">
                  <a:pos x="42" y="164"/>
                </a:cxn>
                <a:cxn ang="0">
                  <a:pos x="41" y="163"/>
                </a:cxn>
                <a:cxn ang="0">
                  <a:pos x="37" y="160"/>
                </a:cxn>
                <a:cxn ang="0">
                  <a:pos x="31" y="155"/>
                </a:cxn>
                <a:cxn ang="0">
                  <a:pos x="23" y="146"/>
                </a:cxn>
                <a:cxn ang="0">
                  <a:pos x="16" y="137"/>
                </a:cxn>
                <a:cxn ang="0">
                  <a:pos x="10" y="125"/>
                </a:cxn>
                <a:cxn ang="0">
                  <a:pos x="4" y="113"/>
                </a:cxn>
                <a:cxn ang="0">
                  <a:pos x="0" y="98"/>
                </a:cxn>
                <a:cxn ang="0">
                  <a:pos x="0" y="82"/>
                </a:cxn>
                <a:cxn ang="0">
                  <a:pos x="4" y="63"/>
                </a:cxn>
                <a:cxn ang="0">
                  <a:pos x="11" y="43"/>
                </a:cxn>
                <a:cxn ang="0">
                  <a:pos x="23" y="22"/>
                </a:cxn>
                <a:cxn ang="0">
                  <a:pos x="42" y="0"/>
                </a:cxn>
              </a:cxnLst>
              <a:rect l="0" t="0" r="r" b="b"/>
              <a:pathLst>
                <a:path w="83" h="164">
                  <a:moveTo>
                    <a:pt x="42" y="0"/>
                  </a:moveTo>
                  <a:lnTo>
                    <a:pt x="48" y="6"/>
                  </a:lnTo>
                  <a:lnTo>
                    <a:pt x="55" y="13"/>
                  </a:lnTo>
                  <a:lnTo>
                    <a:pt x="63" y="23"/>
                  </a:lnTo>
                  <a:lnTo>
                    <a:pt x="70" y="35"/>
                  </a:lnTo>
                  <a:lnTo>
                    <a:pt x="76" y="49"/>
                  </a:lnTo>
                  <a:lnTo>
                    <a:pt x="81" y="65"/>
                  </a:lnTo>
                  <a:lnTo>
                    <a:pt x="83" y="83"/>
                  </a:lnTo>
                  <a:lnTo>
                    <a:pt x="81" y="101"/>
                  </a:lnTo>
                  <a:lnTo>
                    <a:pt x="74" y="121"/>
                  </a:lnTo>
                  <a:lnTo>
                    <a:pt x="61" y="142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37" y="160"/>
                  </a:lnTo>
                  <a:lnTo>
                    <a:pt x="31" y="155"/>
                  </a:lnTo>
                  <a:lnTo>
                    <a:pt x="23" y="146"/>
                  </a:lnTo>
                  <a:lnTo>
                    <a:pt x="16" y="137"/>
                  </a:lnTo>
                  <a:lnTo>
                    <a:pt x="10" y="125"/>
                  </a:lnTo>
                  <a:lnTo>
                    <a:pt x="4" y="113"/>
                  </a:lnTo>
                  <a:lnTo>
                    <a:pt x="0" y="98"/>
                  </a:lnTo>
                  <a:lnTo>
                    <a:pt x="0" y="82"/>
                  </a:lnTo>
                  <a:lnTo>
                    <a:pt x="4" y="63"/>
                  </a:lnTo>
                  <a:lnTo>
                    <a:pt x="11" y="43"/>
                  </a:lnTo>
                  <a:lnTo>
                    <a:pt x="23" y="22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321"/>
          <p:cNvGrpSpPr/>
          <p:nvPr/>
        </p:nvGrpSpPr>
        <p:grpSpPr>
          <a:xfrm>
            <a:off x="6537580" y="1711424"/>
            <a:ext cx="1087391" cy="1399570"/>
            <a:chOff x="4646613" y="2024063"/>
            <a:chExt cx="1647825" cy="2120900"/>
          </a:xfrm>
          <a:solidFill>
            <a:schemeClr val="accent5"/>
          </a:solidFill>
        </p:grpSpPr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437188" y="2516188"/>
              <a:ext cx="65087" cy="1628775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1" y="3"/>
                </a:cxn>
                <a:cxn ang="0">
                  <a:pos x="38" y="10"/>
                </a:cxn>
                <a:cxn ang="0">
                  <a:pos x="41" y="21"/>
                </a:cxn>
                <a:cxn ang="0">
                  <a:pos x="41" y="1006"/>
                </a:cxn>
                <a:cxn ang="0">
                  <a:pos x="38" y="1016"/>
                </a:cxn>
                <a:cxn ang="0">
                  <a:pos x="31" y="1023"/>
                </a:cxn>
                <a:cxn ang="0">
                  <a:pos x="21" y="1026"/>
                </a:cxn>
                <a:cxn ang="0">
                  <a:pos x="11" y="1023"/>
                </a:cxn>
                <a:cxn ang="0">
                  <a:pos x="4" y="1016"/>
                </a:cxn>
                <a:cxn ang="0">
                  <a:pos x="0" y="1006"/>
                </a:cxn>
                <a:cxn ang="0">
                  <a:pos x="0" y="21"/>
                </a:cxn>
                <a:cxn ang="0">
                  <a:pos x="4" y="10"/>
                </a:cxn>
                <a:cxn ang="0">
                  <a:pos x="11" y="3"/>
                </a:cxn>
                <a:cxn ang="0">
                  <a:pos x="21" y="0"/>
                </a:cxn>
              </a:cxnLst>
              <a:rect l="0" t="0" r="r" b="b"/>
              <a:pathLst>
                <a:path w="41" h="1026">
                  <a:moveTo>
                    <a:pt x="21" y="0"/>
                  </a:moveTo>
                  <a:lnTo>
                    <a:pt x="31" y="3"/>
                  </a:lnTo>
                  <a:lnTo>
                    <a:pt x="38" y="10"/>
                  </a:lnTo>
                  <a:lnTo>
                    <a:pt x="41" y="21"/>
                  </a:lnTo>
                  <a:lnTo>
                    <a:pt x="41" y="1006"/>
                  </a:lnTo>
                  <a:lnTo>
                    <a:pt x="38" y="1016"/>
                  </a:lnTo>
                  <a:lnTo>
                    <a:pt x="31" y="1023"/>
                  </a:lnTo>
                  <a:lnTo>
                    <a:pt x="21" y="1026"/>
                  </a:lnTo>
                  <a:lnTo>
                    <a:pt x="11" y="1023"/>
                  </a:lnTo>
                  <a:lnTo>
                    <a:pt x="4" y="1016"/>
                  </a:lnTo>
                  <a:lnTo>
                    <a:pt x="0" y="1006"/>
                  </a:lnTo>
                  <a:lnTo>
                    <a:pt x="0" y="21"/>
                  </a:lnTo>
                  <a:lnTo>
                    <a:pt x="4" y="10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965700" y="3233738"/>
              <a:ext cx="504825" cy="47783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6" y="1"/>
                </a:cxn>
                <a:cxn ang="0">
                  <a:pos x="32" y="4"/>
                </a:cxn>
                <a:cxn ang="0">
                  <a:pos x="312" y="268"/>
                </a:cxn>
                <a:cxn ang="0">
                  <a:pos x="316" y="274"/>
                </a:cxn>
                <a:cxn ang="0">
                  <a:pos x="318" y="282"/>
                </a:cxn>
                <a:cxn ang="0">
                  <a:pos x="317" y="289"/>
                </a:cxn>
                <a:cxn ang="0">
                  <a:pos x="313" y="295"/>
                </a:cxn>
                <a:cxn ang="0">
                  <a:pos x="307" y="299"/>
                </a:cxn>
                <a:cxn ang="0">
                  <a:pos x="300" y="301"/>
                </a:cxn>
                <a:cxn ang="0">
                  <a:pos x="292" y="300"/>
                </a:cxn>
                <a:cxn ang="0">
                  <a:pos x="286" y="296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1" y="11"/>
                </a:cxn>
                <a:cxn ang="0">
                  <a:pos x="5" y="5"/>
                </a:cxn>
                <a:cxn ang="0">
                  <a:pos x="11" y="1"/>
                </a:cxn>
                <a:cxn ang="0">
                  <a:pos x="19" y="0"/>
                </a:cxn>
              </a:cxnLst>
              <a:rect l="0" t="0" r="r" b="b"/>
              <a:pathLst>
                <a:path w="318" h="301">
                  <a:moveTo>
                    <a:pt x="19" y="0"/>
                  </a:moveTo>
                  <a:lnTo>
                    <a:pt x="26" y="1"/>
                  </a:lnTo>
                  <a:lnTo>
                    <a:pt x="32" y="4"/>
                  </a:lnTo>
                  <a:lnTo>
                    <a:pt x="312" y="268"/>
                  </a:lnTo>
                  <a:lnTo>
                    <a:pt x="316" y="274"/>
                  </a:lnTo>
                  <a:lnTo>
                    <a:pt x="318" y="282"/>
                  </a:lnTo>
                  <a:lnTo>
                    <a:pt x="317" y="289"/>
                  </a:lnTo>
                  <a:lnTo>
                    <a:pt x="313" y="295"/>
                  </a:lnTo>
                  <a:lnTo>
                    <a:pt x="307" y="299"/>
                  </a:lnTo>
                  <a:lnTo>
                    <a:pt x="300" y="301"/>
                  </a:lnTo>
                  <a:lnTo>
                    <a:pt x="292" y="300"/>
                  </a:lnTo>
                  <a:lnTo>
                    <a:pt x="286" y="296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4943475" y="3375025"/>
              <a:ext cx="228600" cy="539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27" y="0"/>
                </a:cxn>
                <a:cxn ang="0">
                  <a:pos x="136" y="2"/>
                </a:cxn>
                <a:cxn ang="0">
                  <a:pos x="142" y="8"/>
                </a:cxn>
                <a:cxn ang="0">
                  <a:pos x="144" y="18"/>
                </a:cxn>
                <a:cxn ang="0">
                  <a:pos x="142" y="26"/>
                </a:cxn>
                <a:cxn ang="0">
                  <a:pos x="136" y="32"/>
                </a:cxn>
                <a:cxn ang="0">
                  <a:pos x="127" y="34"/>
                </a:cxn>
                <a:cxn ang="0">
                  <a:pos x="18" y="34"/>
                </a:cxn>
                <a:cxn ang="0">
                  <a:pos x="10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2" y="8"/>
                </a:cxn>
                <a:cxn ang="0">
                  <a:pos x="10" y="2"/>
                </a:cxn>
                <a:cxn ang="0">
                  <a:pos x="18" y="0"/>
                </a:cxn>
              </a:cxnLst>
              <a:rect l="0" t="0" r="r" b="b"/>
              <a:pathLst>
                <a:path w="144" h="34">
                  <a:moveTo>
                    <a:pt x="18" y="0"/>
                  </a:moveTo>
                  <a:lnTo>
                    <a:pt x="127" y="0"/>
                  </a:lnTo>
                  <a:lnTo>
                    <a:pt x="136" y="2"/>
                  </a:lnTo>
                  <a:lnTo>
                    <a:pt x="142" y="8"/>
                  </a:lnTo>
                  <a:lnTo>
                    <a:pt x="144" y="18"/>
                  </a:lnTo>
                  <a:lnTo>
                    <a:pt x="142" y="26"/>
                  </a:lnTo>
                  <a:lnTo>
                    <a:pt x="136" y="32"/>
                  </a:lnTo>
                  <a:lnTo>
                    <a:pt x="127" y="34"/>
                  </a:lnTo>
                  <a:lnTo>
                    <a:pt x="18" y="34"/>
                  </a:lnTo>
                  <a:lnTo>
                    <a:pt x="10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2" y="8"/>
                  </a:lnTo>
                  <a:lnTo>
                    <a:pt x="10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5462588" y="3009900"/>
              <a:ext cx="369887" cy="361950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21" y="0"/>
                </a:cxn>
                <a:cxn ang="0">
                  <a:pos x="229" y="4"/>
                </a:cxn>
                <a:cxn ang="0">
                  <a:pos x="233" y="12"/>
                </a:cxn>
                <a:cxn ang="0">
                  <a:pos x="233" y="20"/>
                </a:cxn>
                <a:cxn ang="0">
                  <a:pos x="228" y="28"/>
                </a:cxn>
                <a:cxn ang="0">
                  <a:pos x="28" y="223"/>
                </a:cxn>
                <a:cxn ang="0">
                  <a:pos x="23" y="227"/>
                </a:cxn>
                <a:cxn ang="0">
                  <a:pos x="17" y="228"/>
                </a:cxn>
                <a:cxn ang="0">
                  <a:pos x="10" y="227"/>
                </a:cxn>
                <a:cxn ang="0">
                  <a:pos x="4" y="223"/>
                </a:cxn>
                <a:cxn ang="0">
                  <a:pos x="0" y="216"/>
                </a:cxn>
                <a:cxn ang="0">
                  <a:pos x="0" y="207"/>
                </a:cxn>
                <a:cxn ang="0">
                  <a:pos x="5" y="200"/>
                </a:cxn>
                <a:cxn ang="0">
                  <a:pos x="205" y="4"/>
                </a:cxn>
                <a:cxn ang="0">
                  <a:pos x="212" y="0"/>
                </a:cxn>
              </a:cxnLst>
              <a:rect l="0" t="0" r="r" b="b"/>
              <a:pathLst>
                <a:path w="233" h="228">
                  <a:moveTo>
                    <a:pt x="212" y="0"/>
                  </a:moveTo>
                  <a:lnTo>
                    <a:pt x="221" y="0"/>
                  </a:lnTo>
                  <a:lnTo>
                    <a:pt x="229" y="4"/>
                  </a:lnTo>
                  <a:lnTo>
                    <a:pt x="233" y="12"/>
                  </a:lnTo>
                  <a:lnTo>
                    <a:pt x="233" y="20"/>
                  </a:lnTo>
                  <a:lnTo>
                    <a:pt x="228" y="28"/>
                  </a:lnTo>
                  <a:lnTo>
                    <a:pt x="28" y="223"/>
                  </a:lnTo>
                  <a:lnTo>
                    <a:pt x="23" y="227"/>
                  </a:lnTo>
                  <a:lnTo>
                    <a:pt x="17" y="228"/>
                  </a:lnTo>
                  <a:lnTo>
                    <a:pt x="10" y="227"/>
                  </a:lnTo>
                  <a:lnTo>
                    <a:pt x="4" y="223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5" y="200"/>
                  </a:lnTo>
                  <a:lnTo>
                    <a:pt x="205" y="4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8"/>
            <p:cNvSpPr>
              <a:spLocks/>
            </p:cNvSpPr>
            <p:nvPr/>
          </p:nvSpPr>
          <p:spPr bwMode="auto">
            <a:xfrm>
              <a:off x="5637213" y="3171825"/>
              <a:ext cx="185737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02" y="0"/>
                </a:cxn>
                <a:cxn ang="0">
                  <a:pos x="108" y="1"/>
                </a:cxn>
                <a:cxn ang="0">
                  <a:pos x="111" y="3"/>
                </a:cxn>
                <a:cxn ang="0">
                  <a:pos x="114" y="6"/>
                </a:cxn>
                <a:cxn ang="0">
                  <a:pos x="116" y="10"/>
                </a:cxn>
                <a:cxn ang="0">
                  <a:pos x="117" y="15"/>
                </a:cxn>
                <a:cxn ang="0">
                  <a:pos x="117" y="19"/>
                </a:cxn>
                <a:cxn ang="0">
                  <a:pos x="115" y="22"/>
                </a:cxn>
                <a:cxn ang="0">
                  <a:pos x="113" y="26"/>
                </a:cxn>
                <a:cxn ang="0">
                  <a:pos x="110" y="28"/>
                </a:cxn>
                <a:cxn ang="0">
                  <a:pos x="107" y="29"/>
                </a:cxn>
                <a:cxn ang="0">
                  <a:pos x="102" y="30"/>
                </a:cxn>
                <a:cxn ang="0">
                  <a:pos x="16" y="30"/>
                </a:cxn>
                <a:cxn ang="0">
                  <a:pos x="11" y="29"/>
                </a:cxn>
                <a:cxn ang="0">
                  <a:pos x="7" y="27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5"/>
                </a:cxn>
                <a:cxn ang="0">
                  <a:pos x="1" y="11"/>
                </a:cxn>
                <a:cxn ang="0">
                  <a:pos x="2" y="7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2" y="0"/>
                </a:cxn>
              </a:cxnLst>
              <a:rect l="0" t="0" r="r" b="b"/>
              <a:pathLst>
                <a:path w="117" h="30">
                  <a:moveTo>
                    <a:pt x="12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1" y="3"/>
                  </a:lnTo>
                  <a:lnTo>
                    <a:pt x="114" y="6"/>
                  </a:lnTo>
                  <a:lnTo>
                    <a:pt x="116" y="10"/>
                  </a:lnTo>
                  <a:lnTo>
                    <a:pt x="117" y="15"/>
                  </a:lnTo>
                  <a:lnTo>
                    <a:pt x="117" y="19"/>
                  </a:lnTo>
                  <a:lnTo>
                    <a:pt x="115" y="22"/>
                  </a:lnTo>
                  <a:lnTo>
                    <a:pt x="113" y="26"/>
                  </a:lnTo>
                  <a:lnTo>
                    <a:pt x="110" y="28"/>
                  </a:lnTo>
                  <a:lnTo>
                    <a:pt x="107" y="29"/>
                  </a:lnTo>
                  <a:lnTo>
                    <a:pt x="102" y="30"/>
                  </a:lnTo>
                  <a:lnTo>
                    <a:pt x="16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2" y="7"/>
                  </a:lnTo>
                  <a:lnTo>
                    <a:pt x="5" y="4"/>
                  </a:lnTo>
                  <a:lnTo>
                    <a:pt x="9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2"/>
            <p:cNvSpPr>
              <a:spLocks/>
            </p:cNvSpPr>
            <p:nvPr/>
          </p:nvSpPr>
          <p:spPr bwMode="auto">
            <a:xfrm>
              <a:off x="5273675" y="2693988"/>
              <a:ext cx="214312" cy="21907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1" y="0"/>
                </a:cxn>
                <a:cxn ang="0">
                  <a:pos x="29" y="5"/>
                </a:cxn>
                <a:cxn ang="0">
                  <a:pos x="131" y="110"/>
                </a:cxn>
                <a:cxn ang="0">
                  <a:pos x="135" y="118"/>
                </a:cxn>
                <a:cxn ang="0">
                  <a:pos x="135" y="126"/>
                </a:cxn>
                <a:cxn ang="0">
                  <a:pos x="131" y="134"/>
                </a:cxn>
                <a:cxn ang="0">
                  <a:pos x="123" y="138"/>
                </a:cxn>
                <a:cxn ang="0">
                  <a:pos x="115" y="138"/>
                </a:cxn>
                <a:cxn ang="0">
                  <a:pos x="108" y="133"/>
                </a:cxn>
                <a:cxn ang="0">
                  <a:pos x="6" y="27"/>
                </a:cxn>
                <a:cxn ang="0">
                  <a:pos x="1" y="22"/>
                </a:cxn>
                <a:cxn ang="0">
                  <a:pos x="0" y="16"/>
                </a:cxn>
                <a:cxn ang="0">
                  <a:pos x="1" y="10"/>
                </a:cxn>
                <a:cxn ang="0">
                  <a:pos x="6" y="5"/>
                </a:cxn>
                <a:cxn ang="0">
                  <a:pos x="13" y="0"/>
                </a:cxn>
              </a:cxnLst>
              <a:rect l="0" t="0" r="r" b="b"/>
              <a:pathLst>
                <a:path w="135" h="138">
                  <a:moveTo>
                    <a:pt x="13" y="0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131" y="110"/>
                  </a:lnTo>
                  <a:lnTo>
                    <a:pt x="135" y="118"/>
                  </a:lnTo>
                  <a:lnTo>
                    <a:pt x="135" y="126"/>
                  </a:lnTo>
                  <a:lnTo>
                    <a:pt x="131" y="134"/>
                  </a:lnTo>
                  <a:lnTo>
                    <a:pt x="123" y="138"/>
                  </a:lnTo>
                  <a:lnTo>
                    <a:pt x="115" y="138"/>
                  </a:lnTo>
                  <a:lnTo>
                    <a:pt x="108" y="133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6" y="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3"/>
            <p:cNvSpPr>
              <a:spLocks/>
            </p:cNvSpPr>
            <p:nvPr/>
          </p:nvSpPr>
          <p:spPr bwMode="auto">
            <a:xfrm>
              <a:off x="5365750" y="2024063"/>
              <a:ext cx="212725" cy="461963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70" y="1"/>
                </a:cxn>
                <a:cxn ang="0">
                  <a:pos x="75" y="6"/>
                </a:cxn>
                <a:cxn ang="0">
                  <a:pos x="81" y="13"/>
                </a:cxn>
                <a:cxn ang="0">
                  <a:pos x="89" y="24"/>
                </a:cxn>
                <a:cxn ang="0">
                  <a:pos x="97" y="36"/>
                </a:cxn>
                <a:cxn ang="0">
                  <a:pos x="107" y="51"/>
                </a:cxn>
                <a:cxn ang="0">
                  <a:pos x="116" y="67"/>
                </a:cxn>
                <a:cxn ang="0">
                  <a:pos x="123" y="86"/>
                </a:cxn>
                <a:cxn ang="0">
                  <a:pos x="130" y="107"/>
                </a:cxn>
                <a:cxn ang="0">
                  <a:pos x="133" y="130"/>
                </a:cxn>
                <a:cxn ang="0">
                  <a:pos x="134" y="154"/>
                </a:cxn>
                <a:cxn ang="0">
                  <a:pos x="131" y="180"/>
                </a:cxn>
                <a:cxn ang="0">
                  <a:pos x="123" y="206"/>
                </a:cxn>
                <a:cxn ang="0">
                  <a:pos x="111" y="234"/>
                </a:cxn>
                <a:cxn ang="0">
                  <a:pos x="93" y="262"/>
                </a:cxn>
                <a:cxn ang="0">
                  <a:pos x="69" y="291"/>
                </a:cxn>
                <a:cxn ang="0">
                  <a:pos x="63" y="285"/>
                </a:cxn>
                <a:cxn ang="0">
                  <a:pos x="56" y="277"/>
                </a:cxn>
                <a:cxn ang="0">
                  <a:pos x="48" y="266"/>
                </a:cxn>
                <a:cxn ang="0">
                  <a:pos x="38" y="253"/>
                </a:cxn>
                <a:cxn ang="0">
                  <a:pos x="28" y="237"/>
                </a:cxn>
                <a:cxn ang="0">
                  <a:pos x="18" y="219"/>
                </a:cxn>
                <a:cxn ang="0">
                  <a:pos x="10" y="200"/>
                </a:cxn>
                <a:cxn ang="0">
                  <a:pos x="4" y="178"/>
                </a:cxn>
                <a:cxn ang="0">
                  <a:pos x="0" y="155"/>
                </a:cxn>
                <a:cxn ang="0">
                  <a:pos x="0" y="131"/>
                </a:cxn>
                <a:cxn ang="0">
                  <a:pos x="3" y="106"/>
                </a:cxn>
                <a:cxn ang="0">
                  <a:pos x="10" y="80"/>
                </a:cxn>
                <a:cxn ang="0">
                  <a:pos x="24" y="54"/>
                </a:cxn>
                <a:cxn ang="0">
                  <a:pos x="42" y="27"/>
                </a:cxn>
                <a:cxn ang="0">
                  <a:pos x="68" y="0"/>
                </a:cxn>
              </a:cxnLst>
              <a:rect l="0" t="0" r="r" b="b"/>
              <a:pathLst>
                <a:path w="134" h="291">
                  <a:moveTo>
                    <a:pt x="68" y="0"/>
                  </a:moveTo>
                  <a:lnTo>
                    <a:pt x="70" y="1"/>
                  </a:lnTo>
                  <a:lnTo>
                    <a:pt x="75" y="6"/>
                  </a:lnTo>
                  <a:lnTo>
                    <a:pt x="81" y="13"/>
                  </a:lnTo>
                  <a:lnTo>
                    <a:pt x="89" y="24"/>
                  </a:lnTo>
                  <a:lnTo>
                    <a:pt x="97" y="36"/>
                  </a:lnTo>
                  <a:lnTo>
                    <a:pt x="107" y="51"/>
                  </a:lnTo>
                  <a:lnTo>
                    <a:pt x="116" y="67"/>
                  </a:lnTo>
                  <a:lnTo>
                    <a:pt x="123" y="86"/>
                  </a:lnTo>
                  <a:lnTo>
                    <a:pt x="130" y="107"/>
                  </a:lnTo>
                  <a:lnTo>
                    <a:pt x="133" y="130"/>
                  </a:lnTo>
                  <a:lnTo>
                    <a:pt x="134" y="154"/>
                  </a:lnTo>
                  <a:lnTo>
                    <a:pt x="131" y="180"/>
                  </a:lnTo>
                  <a:lnTo>
                    <a:pt x="123" y="206"/>
                  </a:lnTo>
                  <a:lnTo>
                    <a:pt x="111" y="234"/>
                  </a:lnTo>
                  <a:lnTo>
                    <a:pt x="93" y="262"/>
                  </a:lnTo>
                  <a:lnTo>
                    <a:pt x="69" y="291"/>
                  </a:lnTo>
                  <a:lnTo>
                    <a:pt x="63" y="285"/>
                  </a:lnTo>
                  <a:lnTo>
                    <a:pt x="56" y="277"/>
                  </a:lnTo>
                  <a:lnTo>
                    <a:pt x="48" y="266"/>
                  </a:lnTo>
                  <a:lnTo>
                    <a:pt x="38" y="253"/>
                  </a:lnTo>
                  <a:lnTo>
                    <a:pt x="28" y="237"/>
                  </a:lnTo>
                  <a:lnTo>
                    <a:pt x="18" y="219"/>
                  </a:lnTo>
                  <a:lnTo>
                    <a:pt x="10" y="200"/>
                  </a:lnTo>
                  <a:lnTo>
                    <a:pt x="4" y="178"/>
                  </a:lnTo>
                  <a:lnTo>
                    <a:pt x="0" y="155"/>
                  </a:lnTo>
                  <a:lnTo>
                    <a:pt x="0" y="131"/>
                  </a:lnTo>
                  <a:lnTo>
                    <a:pt x="3" y="106"/>
                  </a:lnTo>
                  <a:lnTo>
                    <a:pt x="10" y="80"/>
                  </a:lnTo>
                  <a:lnTo>
                    <a:pt x="24" y="54"/>
                  </a:lnTo>
                  <a:lnTo>
                    <a:pt x="42" y="27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6"/>
            <p:cNvSpPr>
              <a:spLocks/>
            </p:cNvSpPr>
            <p:nvPr/>
          </p:nvSpPr>
          <p:spPr bwMode="auto">
            <a:xfrm>
              <a:off x="5014913" y="2452688"/>
              <a:ext cx="249237" cy="24288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9" y="4"/>
                </a:cxn>
                <a:cxn ang="0">
                  <a:pos x="69" y="10"/>
                </a:cxn>
                <a:cxn ang="0">
                  <a:pos x="86" y="19"/>
                </a:cxn>
                <a:cxn ang="0">
                  <a:pos x="101" y="31"/>
                </a:cxn>
                <a:cxn ang="0">
                  <a:pos x="113" y="43"/>
                </a:cxn>
                <a:cxn ang="0">
                  <a:pos x="125" y="58"/>
                </a:cxn>
                <a:cxn ang="0">
                  <a:pos x="133" y="72"/>
                </a:cxn>
                <a:cxn ang="0">
                  <a:pos x="141" y="87"/>
                </a:cxn>
                <a:cxn ang="0">
                  <a:pos x="146" y="101"/>
                </a:cxn>
                <a:cxn ang="0">
                  <a:pos x="150" y="115"/>
                </a:cxn>
                <a:cxn ang="0">
                  <a:pos x="153" y="127"/>
                </a:cxn>
                <a:cxn ang="0">
                  <a:pos x="155" y="138"/>
                </a:cxn>
                <a:cxn ang="0">
                  <a:pos x="156" y="146"/>
                </a:cxn>
                <a:cxn ang="0">
                  <a:pos x="157" y="151"/>
                </a:cxn>
                <a:cxn ang="0">
                  <a:pos x="157" y="153"/>
                </a:cxn>
                <a:cxn ang="0">
                  <a:pos x="127" y="150"/>
                </a:cxn>
                <a:cxn ang="0">
                  <a:pos x="102" y="144"/>
                </a:cxn>
                <a:cxn ang="0">
                  <a:pos x="80" y="136"/>
                </a:cxn>
                <a:cxn ang="0">
                  <a:pos x="61" y="124"/>
                </a:cxn>
                <a:cxn ang="0">
                  <a:pos x="46" y="111"/>
                </a:cxn>
                <a:cxn ang="0">
                  <a:pos x="33" y="97"/>
                </a:cxn>
                <a:cxn ang="0">
                  <a:pos x="23" y="83"/>
                </a:cxn>
                <a:cxn ang="0">
                  <a:pos x="16" y="68"/>
                </a:cxn>
                <a:cxn ang="0">
                  <a:pos x="9" y="54"/>
                </a:cxn>
                <a:cxn ang="0">
                  <a:pos x="5" y="40"/>
                </a:cxn>
                <a:cxn ang="0">
                  <a:pos x="3" y="27"/>
                </a:cxn>
                <a:cxn ang="0">
                  <a:pos x="1" y="17"/>
                </a:cxn>
                <a:cxn ang="0">
                  <a:pos x="0" y="9"/>
                </a:cxn>
                <a:cxn ang="0">
                  <a:pos x="0" y="1"/>
                </a:cxn>
                <a:cxn ang="0">
                  <a:pos x="26" y="0"/>
                </a:cxn>
              </a:cxnLst>
              <a:rect l="0" t="0" r="r" b="b"/>
              <a:pathLst>
                <a:path w="157" h="153">
                  <a:moveTo>
                    <a:pt x="26" y="0"/>
                  </a:moveTo>
                  <a:lnTo>
                    <a:pt x="49" y="4"/>
                  </a:lnTo>
                  <a:lnTo>
                    <a:pt x="69" y="10"/>
                  </a:lnTo>
                  <a:lnTo>
                    <a:pt x="86" y="19"/>
                  </a:lnTo>
                  <a:lnTo>
                    <a:pt x="101" y="31"/>
                  </a:lnTo>
                  <a:lnTo>
                    <a:pt x="113" y="43"/>
                  </a:lnTo>
                  <a:lnTo>
                    <a:pt x="125" y="58"/>
                  </a:lnTo>
                  <a:lnTo>
                    <a:pt x="133" y="72"/>
                  </a:lnTo>
                  <a:lnTo>
                    <a:pt x="141" y="87"/>
                  </a:lnTo>
                  <a:lnTo>
                    <a:pt x="146" y="101"/>
                  </a:lnTo>
                  <a:lnTo>
                    <a:pt x="150" y="115"/>
                  </a:lnTo>
                  <a:lnTo>
                    <a:pt x="153" y="127"/>
                  </a:lnTo>
                  <a:lnTo>
                    <a:pt x="155" y="138"/>
                  </a:lnTo>
                  <a:lnTo>
                    <a:pt x="156" y="146"/>
                  </a:lnTo>
                  <a:lnTo>
                    <a:pt x="157" y="151"/>
                  </a:lnTo>
                  <a:lnTo>
                    <a:pt x="157" y="153"/>
                  </a:lnTo>
                  <a:lnTo>
                    <a:pt x="127" y="150"/>
                  </a:lnTo>
                  <a:lnTo>
                    <a:pt x="102" y="144"/>
                  </a:lnTo>
                  <a:lnTo>
                    <a:pt x="80" y="136"/>
                  </a:lnTo>
                  <a:lnTo>
                    <a:pt x="61" y="124"/>
                  </a:lnTo>
                  <a:lnTo>
                    <a:pt x="46" y="111"/>
                  </a:lnTo>
                  <a:lnTo>
                    <a:pt x="33" y="97"/>
                  </a:lnTo>
                  <a:lnTo>
                    <a:pt x="23" y="83"/>
                  </a:lnTo>
                  <a:lnTo>
                    <a:pt x="16" y="68"/>
                  </a:lnTo>
                  <a:lnTo>
                    <a:pt x="9" y="54"/>
                  </a:lnTo>
                  <a:lnTo>
                    <a:pt x="5" y="40"/>
                  </a:lnTo>
                  <a:lnTo>
                    <a:pt x="3" y="27"/>
                  </a:lnTo>
                  <a:lnTo>
                    <a:pt x="1" y="17"/>
                  </a:lnTo>
                  <a:lnTo>
                    <a:pt x="0" y="9"/>
                  </a:lnTo>
                  <a:lnTo>
                    <a:pt x="0" y="1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7"/>
            <p:cNvSpPr>
              <a:spLocks/>
            </p:cNvSpPr>
            <p:nvPr/>
          </p:nvSpPr>
          <p:spPr bwMode="auto">
            <a:xfrm>
              <a:off x="5029200" y="2746375"/>
              <a:ext cx="238125" cy="104775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4" y="3"/>
                </a:cxn>
                <a:cxn ang="0">
                  <a:pos x="110" y="8"/>
                </a:cxn>
                <a:cxn ang="0">
                  <a:pos x="123" y="15"/>
                </a:cxn>
                <a:cxn ang="0">
                  <a:pos x="135" y="23"/>
                </a:cxn>
                <a:cxn ang="0">
                  <a:pos x="143" y="29"/>
                </a:cxn>
                <a:cxn ang="0">
                  <a:pos x="148" y="33"/>
                </a:cxn>
                <a:cxn ang="0">
                  <a:pos x="150" y="35"/>
                </a:cxn>
                <a:cxn ang="0">
                  <a:pos x="128" y="50"/>
                </a:cxn>
                <a:cxn ang="0">
                  <a:pos x="108" y="60"/>
                </a:cxn>
                <a:cxn ang="0">
                  <a:pos x="89" y="65"/>
                </a:cxn>
                <a:cxn ang="0">
                  <a:pos x="71" y="66"/>
                </a:cxn>
                <a:cxn ang="0">
                  <a:pos x="56" y="65"/>
                </a:cxn>
                <a:cxn ang="0">
                  <a:pos x="41" y="61"/>
                </a:cxn>
                <a:cxn ang="0">
                  <a:pos x="30" y="56"/>
                </a:cxn>
                <a:cxn ang="0">
                  <a:pos x="19" y="50"/>
                </a:cxn>
                <a:cxn ang="0">
                  <a:pos x="11" y="44"/>
                </a:cxn>
                <a:cxn ang="0">
                  <a:pos x="0" y="34"/>
                </a:cxn>
                <a:cxn ang="0">
                  <a:pos x="20" y="16"/>
                </a:cxn>
                <a:cxn ang="0">
                  <a:pos x="39" y="6"/>
                </a:cxn>
                <a:cxn ang="0">
                  <a:pos x="59" y="1"/>
                </a:cxn>
                <a:cxn ang="0">
                  <a:pos x="76" y="0"/>
                </a:cxn>
              </a:cxnLst>
              <a:rect l="0" t="0" r="r" b="b"/>
              <a:pathLst>
                <a:path w="150" h="66">
                  <a:moveTo>
                    <a:pt x="76" y="0"/>
                  </a:moveTo>
                  <a:lnTo>
                    <a:pt x="94" y="3"/>
                  </a:lnTo>
                  <a:lnTo>
                    <a:pt x="110" y="8"/>
                  </a:lnTo>
                  <a:lnTo>
                    <a:pt x="123" y="15"/>
                  </a:lnTo>
                  <a:lnTo>
                    <a:pt x="135" y="23"/>
                  </a:lnTo>
                  <a:lnTo>
                    <a:pt x="143" y="29"/>
                  </a:lnTo>
                  <a:lnTo>
                    <a:pt x="148" y="33"/>
                  </a:lnTo>
                  <a:lnTo>
                    <a:pt x="150" y="35"/>
                  </a:lnTo>
                  <a:lnTo>
                    <a:pt x="128" y="50"/>
                  </a:lnTo>
                  <a:lnTo>
                    <a:pt x="108" y="60"/>
                  </a:lnTo>
                  <a:lnTo>
                    <a:pt x="89" y="65"/>
                  </a:lnTo>
                  <a:lnTo>
                    <a:pt x="71" y="66"/>
                  </a:lnTo>
                  <a:lnTo>
                    <a:pt x="56" y="65"/>
                  </a:lnTo>
                  <a:lnTo>
                    <a:pt x="41" y="61"/>
                  </a:lnTo>
                  <a:lnTo>
                    <a:pt x="30" y="56"/>
                  </a:lnTo>
                  <a:lnTo>
                    <a:pt x="19" y="50"/>
                  </a:lnTo>
                  <a:lnTo>
                    <a:pt x="11" y="44"/>
                  </a:lnTo>
                  <a:lnTo>
                    <a:pt x="0" y="34"/>
                  </a:lnTo>
                  <a:lnTo>
                    <a:pt x="20" y="16"/>
                  </a:lnTo>
                  <a:lnTo>
                    <a:pt x="39" y="6"/>
                  </a:lnTo>
                  <a:lnTo>
                    <a:pt x="59" y="1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38"/>
            <p:cNvSpPr>
              <a:spLocks/>
            </p:cNvSpPr>
            <p:nvPr/>
          </p:nvSpPr>
          <p:spPr bwMode="auto">
            <a:xfrm>
              <a:off x="5064125" y="3048000"/>
              <a:ext cx="179387" cy="169863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13" y="6"/>
                </a:cxn>
                <a:cxn ang="0">
                  <a:pos x="112" y="15"/>
                </a:cxn>
                <a:cxn ang="0">
                  <a:pos x="111" y="24"/>
                </a:cxn>
                <a:cxn ang="0">
                  <a:pos x="107" y="34"/>
                </a:cxn>
                <a:cxn ang="0">
                  <a:pos x="103" y="47"/>
                </a:cxn>
                <a:cxn ang="0">
                  <a:pos x="98" y="59"/>
                </a:cxn>
                <a:cxn ang="0">
                  <a:pos x="89" y="71"/>
                </a:cxn>
                <a:cxn ang="0">
                  <a:pos x="78" y="82"/>
                </a:cxn>
                <a:cxn ang="0">
                  <a:pos x="64" y="92"/>
                </a:cxn>
                <a:cxn ang="0">
                  <a:pos x="47" y="100"/>
                </a:cxn>
                <a:cxn ang="0">
                  <a:pos x="25" y="105"/>
                </a:cxn>
                <a:cxn ang="0">
                  <a:pos x="0" y="107"/>
                </a:cxn>
                <a:cxn ang="0">
                  <a:pos x="0" y="105"/>
                </a:cxn>
                <a:cxn ang="0">
                  <a:pos x="1" y="100"/>
                </a:cxn>
                <a:cxn ang="0">
                  <a:pos x="2" y="92"/>
                </a:cxn>
                <a:cxn ang="0">
                  <a:pos x="5" y="82"/>
                </a:cxn>
                <a:cxn ang="0">
                  <a:pos x="10" y="71"/>
                </a:cxn>
                <a:cxn ang="0">
                  <a:pos x="15" y="58"/>
                </a:cxn>
                <a:cxn ang="0">
                  <a:pos x="21" y="46"/>
                </a:cxn>
                <a:cxn ang="0">
                  <a:pos x="30" y="33"/>
                </a:cxn>
                <a:cxn ang="0">
                  <a:pos x="42" y="22"/>
                </a:cxn>
                <a:cxn ang="0">
                  <a:pos x="55" y="13"/>
                </a:cxn>
                <a:cxn ang="0">
                  <a:pos x="71" y="5"/>
                </a:cxn>
                <a:cxn ang="0">
                  <a:pos x="91" y="1"/>
                </a:cxn>
                <a:cxn ang="0">
                  <a:pos x="113" y="0"/>
                </a:cxn>
              </a:cxnLst>
              <a:rect l="0" t="0" r="r" b="b"/>
              <a:pathLst>
                <a:path w="113" h="107">
                  <a:moveTo>
                    <a:pt x="113" y="0"/>
                  </a:moveTo>
                  <a:lnTo>
                    <a:pt x="113" y="6"/>
                  </a:lnTo>
                  <a:lnTo>
                    <a:pt x="112" y="15"/>
                  </a:lnTo>
                  <a:lnTo>
                    <a:pt x="111" y="24"/>
                  </a:lnTo>
                  <a:lnTo>
                    <a:pt x="107" y="34"/>
                  </a:lnTo>
                  <a:lnTo>
                    <a:pt x="103" y="47"/>
                  </a:lnTo>
                  <a:lnTo>
                    <a:pt x="98" y="59"/>
                  </a:lnTo>
                  <a:lnTo>
                    <a:pt x="89" y="71"/>
                  </a:lnTo>
                  <a:lnTo>
                    <a:pt x="78" y="82"/>
                  </a:lnTo>
                  <a:lnTo>
                    <a:pt x="64" y="92"/>
                  </a:lnTo>
                  <a:lnTo>
                    <a:pt x="47" y="100"/>
                  </a:lnTo>
                  <a:lnTo>
                    <a:pt x="25" y="105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1" y="100"/>
                  </a:lnTo>
                  <a:lnTo>
                    <a:pt x="2" y="92"/>
                  </a:lnTo>
                  <a:lnTo>
                    <a:pt x="5" y="82"/>
                  </a:lnTo>
                  <a:lnTo>
                    <a:pt x="10" y="71"/>
                  </a:lnTo>
                  <a:lnTo>
                    <a:pt x="15" y="58"/>
                  </a:lnTo>
                  <a:lnTo>
                    <a:pt x="21" y="46"/>
                  </a:lnTo>
                  <a:lnTo>
                    <a:pt x="30" y="33"/>
                  </a:lnTo>
                  <a:lnTo>
                    <a:pt x="42" y="22"/>
                  </a:lnTo>
                  <a:lnTo>
                    <a:pt x="55" y="13"/>
                  </a:lnTo>
                  <a:lnTo>
                    <a:pt x="71" y="5"/>
                  </a:lnTo>
                  <a:lnTo>
                    <a:pt x="91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39"/>
            <p:cNvSpPr>
              <a:spLocks/>
            </p:cNvSpPr>
            <p:nvPr/>
          </p:nvSpPr>
          <p:spPr bwMode="auto">
            <a:xfrm>
              <a:off x="4651375" y="2905125"/>
              <a:ext cx="298450" cy="296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38" y="2"/>
                </a:cxn>
                <a:cxn ang="0">
                  <a:pos x="51" y="4"/>
                </a:cxn>
                <a:cxn ang="0">
                  <a:pos x="67" y="8"/>
                </a:cxn>
                <a:cxn ang="0">
                  <a:pos x="82" y="13"/>
                </a:cxn>
                <a:cxn ang="0">
                  <a:pos x="99" y="20"/>
                </a:cxn>
                <a:cxn ang="0">
                  <a:pos x="115" y="31"/>
                </a:cxn>
                <a:cxn ang="0">
                  <a:pos x="130" y="43"/>
                </a:cxn>
                <a:cxn ang="0">
                  <a:pos x="145" y="58"/>
                </a:cxn>
                <a:cxn ang="0">
                  <a:pos x="158" y="77"/>
                </a:cxn>
                <a:cxn ang="0">
                  <a:pos x="169" y="98"/>
                </a:cxn>
                <a:cxn ang="0">
                  <a:pos x="178" y="123"/>
                </a:cxn>
                <a:cxn ang="0">
                  <a:pos x="185" y="154"/>
                </a:cxn>
                <a:cxn ang="0">
                  <a:pos x="188" y="187"/>
                </a:cxn>
                <a:cxn ang="0">
                  <a:pos x="173" y="187"/>
                </a:cxn>
                <a:cxn ang="0">
                  <a:pos x="162" y="186"/>
                </a:cxn>
                <a:cxn ang="0">
                  <a:pos x="149" y="184"/>
                </a:cxn>
                <a:cxn ang="0">
                  <a:pos x="135" y="181"/>
                </a:cxn>
                <a:cxn ang="0">
                  <a:pos x="120" y="176"/>
                </a:cxn>
                <a:cxn ang="0">
                  <a:pos x="103" y="170"/>
                </a:cxn>
                <a:cxn ang="0">
                  <a:pos x="86" y="162"/>
                </a:cxn>
                <a:cxn ang="0">
                  <a:pos x="70" y="153"/>
                </a:cxn>
                <a:cxn ang="0">
                  <a:pos x="54" y="140"/>
                </a:cxn>
                <a:cxn ang="0">
                  <a:pos x="40" y="124"/>
                </a:cxn>
                <a:cxn ang="0">
                  <a:pos x="27" y="107"/>
                </a:cxn>
                <a:cxn ang="0">
                  <a:pos x="16" y="85"/>
                </a:cxn>
                <a:cxn ang="0">
                  <a:pos x="7" y="61"/>
                </a:cxn>
                <a:cxn ang="0">
                  <a:pos x="2" y="32"/>
                </a:cxn>
                <a:cxn ang="0">
                  <a:pos x="0" y="0"/>
                </a:cxn>
              </a:cxnLst>
              <a:rect l="0" t="0" r="r" b="b"/>
              <a:pathLst>
                <a:path w="188" h="187">
                  <a:moveTo>
                    <a:pt x="0" y="0"/>
                  </a:moveTo>
                  <a:lnTo>
                    <a:pt x="25" y="0"/>
                  </a:lnTo>
                  <a:lnTo>
                    <a:pt x="38" y="2"/>
                  </a:lnTo>
                  <a:lnTo>
                    <a:pt x="51" y="4"/>
                  </a:lnTo>
                  <a:lnTo>
                    <a:pt x="67" y="8"/>
                  </a:lnTo>
                  <a:lnTo>
                    <a:pt x="82" y="13"/>
                  </a:lnTo>
                  <a:lnTo>
                    <a:pt x="99" y="20"/>
                  </a:lnTo>
                  <a:lnTo>
                    <a:pt x="115" y="31"/>
                  </a:lnTo>
                  <a:lnTo>
                    <a:pt x="130" y="43"/>
                  </a:lnTo>
                  <a:lnTo>
                    <a:pt x="145" y="58"/>
                  </a:lnTo>
                  <a:lnTo>
                    <a:pt x="158" y="77"/>
                  </a:lnTo>
                  <a:lnTo>
                    <a:pt x="169" y="98"/>
                  </a:lnTo>
                  <a:lnTo>
                    <a:pt x="178" y="123"/>
                  </a:lnTo>
                  <a:lnTo>
                    <a:pt x="185" y="154"/>
                  </a:lnTo>
                  <a:lnTo>
                    <a:pt x="188" y="187"/>
                  </a:lnTo>
                  <a:lnTo>
                    <a:pt x="173" y="187"/>
                  </a:lnTo>
                  <a:lnTo>
                    <a:pt x="162" y="186"/>
                  </a:lnTo>
                  <a:lnTo>
                    <a:pt x="149" y="184"/>
                  </a:lnTo>
                  <a:lnTo>
                    <a:pt x="135" y="181"/>
                  </a:lnTo>
                  <a:lnTo>
                    <a:pt x="120" y="176"/>
                  </a:lnTo>
                  <a:lnTo>
                    <a:pt x="103" y="170"/>
                  </a:lnTo>
                  <a:lnTo>
                    <a:pt x="86" y="162"/>
                  </a:lnTo>
                  <a:lnTo>
                    <a:pt x="70" y="153"/>
                  </a:lnTo>
                  <a:lnTo>
                    <a:pt x="54" y="140"/>
                  </a:lnTo>
                  <a:lnTo>
                    <a:pt x="40" y="124"/>
                  </a:lnTo>
                  <a:lnTo>
                    <a:pt x="27" y="107"/>
                  </a:lnTo>
                  <a:lnTo>
                    <a:pt x="16" y="85"/>
                  </a:lnTo>
                  <a:lnTo>
                    <a:pt x="7" y="61"/>
                  </a:lnTo>
                  <a:lnTo>
                    <a:pt x="2" y="3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0"/>
            <p:cNvSpPr>
              <a:spLocks/>
            </p:cNvSpPr>
            <p:nvPr/>
          </p:nvSpPr>
          <p:spPr bwMode="auto">
            <a:xfrm>
              <a:off x="4646613" y="3346450"/>
              <a:ext cx="266700" cy="115888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101" y="3"/>
                </a:cxn>
                <a:cxn ang="0">
                  <a:pos x="117" y="7"/>
                </a:cxn>
                <a:cxn ang="0">
                  <a:pos x="131" y="13"/>
                </a:cxn>
                <a:cxn ang="0">
                  <a:pos x="144" y="19"/>
                </a:cxn>
                <a:cxn ang="0">
                  <a:pos x="154" y="26"/>
                </a:cxn>
                <a:cxn ang="0">
                  <a:pos x="161" y="32"/>
                </a:cxn>
                <a:cxn ang="0">
                  <a:pos x="168" y="38"/>
                </a:cxn>
                <a:cxn ang="0">
                  <a:pos x="146" y="55"/>
                </a:cxn>
                <a:cxn ang="0">
                  <a:pos x="125" y="66"/>
                </a:cxn>
                <a:cxn ang="0">
                  <a:pos x="104" y="71"/>
                </a:cxn>
                <a:cxn ang="0">
                  <a:pos x="84" y="73"/>
                </a:cxn>
                <a:cxn ang="0">
                  <a:pos x="67" y="71"/>
                </a:cxn>
                <a:cxn ang="0">
                  <a:pos x="51" y="67"/>
                </a:cxn>
                <a:cxn ang="0">
                  <a:pos x="36" y="61"/>
                </a:cxn>
                <a:cxn ang="0">
                  <a:pos x="24" y="55"/>
                </a:cxn>
                <a:cxn ang="0">
                  <a:pos x="14" y="47"/>
                </a:cxn>
                <a:cxn ang="0">
                  <a:pos x="6" y="41"/>
                </a:cxn>
                <a:cxn ang="0">
                  <a:pos x="2" y="38"/>
                </a:cxn>
                <a:cxn ang="0">
                  <a:pos x="0" y="36"/>
                </a:cxn>
                <a:cxn ang="0">
                  <a:pos x="22" y="19"/>
                </a:cxn>
                <a:cxn ang="0">
                  <a:pos x="43" y="8"/>
                </a:cxn>
                <a:cxn ang="0">
                  <a:pos x="63" y="1"/>
                </a:cxn>
                <a:cxn ang="0">
                  <a:pos x="83" y="0"/>
                </a:cxn>
              </a:cxnLst>
              <a:rect l="0" t="0" r="r" b="b"/>
              <a:pathLst>
                <a:path w="168" h="73">
                  <a:moveTo>
                    <a:pt x="83" y="0"/>
                  </a:moveTo>
                  <a:lnTo>
                    <a:pt x="101" y="3"/>
                  </a:lnTo>
                  <a:lnTo>
                    <a:pt x="117" y="7"/>
                  </a:lnTo>
                  <a:lnTo>
                    <a:pt x="131" y="13"/>
                  </a:lnTo>
                  <a:lnTo>
                    <a:pt x="144" y="19"/>
                  </a:lnTo>
                  <a:lnTo>
                    <a:pt x="154" y="26"/>
                  </a:lnTo>
                  <a:lnTo>
                    <a:pt x="161" y="32"/>
                  </a:lnTo>
                  <a:lnTo>
                    <a:pt x="168" y="38"/>
                  </a:lnTo>
                  <a:lnTo>
                    <a:pt x="146" y="55"/>
                  </a:lnTo>
                  <a:lnTo>
                    <a:pt x="125" y="66"/>
                  </a:lnTo>
                  <a:lnTo>
                    <a:pt x="104" y="71"/>
                  </a:lnTo>
                  <a:lnTo>
                    <a:pt x="84" y="73"/>
                  </a:lnTo>
                  <a:lnTo>
                    <a:pt x="67" y="71"/>
                  </a:lnTo>
                  <a:lnTo>
                    <a:pt x="51" y="67"/>
                  </a:lnTo>
                  <a:lnTo>
                    <a:pt x="36" y="61"/>
                  </a:lnTo>
                  <a:lnTo>
                    <a:pt x="24" y="55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22" y="19"/>
                  </a:lnTo>
                  <a:lnTo>
                    <a:pt x="43" y="8"/>
                  </a:lnTo>
                  <a:lnTo>
                    <a:pt x="63" y="1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1"/>
            <p:cNvSpPr>
              <a:spLocks/>
            </p:cNvSpPr>
            <p:nvPr/>
          </p:nvSpPr>
          <p:spPr bwMode="auto">
            <a:xfrm>
              <a:off x="4937125" y="3502025"/>
              <a:ext cx="217487" cy="215900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36" y="0"/>
                </a:cxn>
                <a:cxn ang="0">
                  <a:pos x="136" y="2"/>
                </a:cxn>
                <a:cxn ang="0">
                  <a:pos x="137" y="7"/>
                </a:cxn>
                <a:cxn ang="0">
                  <a:pos x="137" y="22"/>
                </a:cxn>
                <a:cxn ang="0">
                  <a:pos x="136" y="33"/>
                </a:cxn>
                <a:cxn ang="0">
                  <a:pos x="134" y="45"/>
                </a:cxn>
                <a:cxn ang="0">
                  <a:pos x="130" y="58"/>
                </a:cxn>
                <a:cxn ang="0">
                  <a:pos x="124" y="70"/>
                </a:cxn>
                <a:cxn ang="0">
                  <a:pos x="117" y="82"/>
                </a:cxn>
                <a:cxn ang="0">
                  <a:pos x="106" y="95"/>
                </a:cxn>
                <a:cxn ang="0">
                  <a:pos x="92" y="106"/>
                </a:cxn>
                <a:cxn ang="0">
                  <a:pos x="75" y="117"/>
                </a:cxn>
                <a:cxn ang="0">
                  <a:pos x="54" y="125"/>
                </a:cxn>
                <a:cxn ang="0">
                  <a:pos x="29" y="131"/>
                </a:cxn>
                <a:cxn ang="0">
                  <a:pos x="0" y="136"/>
                </a:cxn>
                <a:cxn ang="0">
                  <a:pos x="0" y="128"/>
                </a:cxn>
                <a:cxn ang="0">
                  <a:pos x="1" y="121"/>
                </a:cxn>
                <a:cxn ang="0">
                  <a:pos x="2" y="111"/>
                </a:cxn>
                <a:cxn ang="0">
                  <a:pos x="4" y="98"/>
                </a:cxn>
                <a:cxn ang="0">
                  <a:pos x="7" y="86"/>
                </a:cxn>
                <a:cxn ang="0">
                  <a:pos x="13" y="71"/>
                </a:cxn>
                <a:cxn ang="0">
                  <a:pos x="19" y="58"/>
                </a:cxn>
                <a:cxn ang="0">
                  <a:pos x="27" y="44"/>
                </a:cxn>
                <a:cxn ang="0">
                  <a:pos x="39" y="32"/>
                </a:cxn>
                <a:cxn ang="0">
                  <a:pos x="52" y="20"/>
                </a:cxn>
                <a:cxn ang="0">
                  <a:pos x="68" y="11"/>
                </a:cxn>
                <a:cxn ang="0">
                  <a:pos x="88" y="4"/>
                </a:cxn>
                <a:cxn ang="0">
                  <a:pos x="110" y="0"/>
                </a:cxn>
              </a:cxnLst>
              <a:rect l="0" t="0" r="r" b="b"/>
              <a:pathLst>
                <a:path w="137" h="136">
                  <a:moveTo>
                    <a:pt x="110" y="0"/>
                  </a:moveTo>
                  <a:lnTo>
                    <a:pt x="136" y="0"/>
                  </a:lnTo>
                  <a:lnTo>
                    <a:pt x="136" y="2"/>
                  </a:lnTo>
                  <a:lnTo>
                    <a:pt x="137" y="7"/>
                  </a:lnTo>
                  <a:lnTo>
                    <a:pt x="137" y="22"/>
                  </a:lnTo>
                  <a:lnTo>
                    <a:pt x="136" y="33"/>
                  </a:lnTo>
                  <a:lnTo>
                    <a:pt x="134" y="45"/>
                  </a:lnTo>
                  <a:lnTo>
                    <a:pt x="130" y="58"/>
                  </a:lnTo>
                  <a:lnTo>
                    <a:pt x="124" y="70"/>
                  </a:lnTo>
                  <a:lnTo>
                    <a:pt x="117" y="82"/>
                  </a:lnTo>
                  <a:lnTo>
                    <a:pt x="106" y="95"/>
                  </a:lnTo>
                  <a:lnTo>
                    <a:pt x="92" y="106"/>
                  </a:lnTo>
                  <a:lnTo>
                    <a:pt x="75" y="117"/>
                  </a:lnTo>
                  <a:lnTo>
                    <a:pt x="54" y="125"/>
                  </a:lnTo>
                  <a:lnTo>
                    <a:pt x="29" y="131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98"/>
                  </a:lnTo>
                  <a:lnTo>
                    <a:pt x="7" y="86"/>
                  </a:lnTo>
                  <a:lnTo>
                    <a:pt x="13" y="71"/>
                  </a:lnTo>
                  <a:lnTo>
                    <a:pt x="19" y="58"/>
                  </a:lnTo>
                  <a:lnTo>
                    <a:pt x="27" y="44"/>
                  </a:lnTo>
                  <a:lnTo>
                    <a:pt x="39" y="32"/>
                  </a:lnTo>
                  <a:lnTo>
                    <a:pt x="52" y="20"/>
                  </a:lnTo>
                  <a:lnTo>
                    <a:pt x="68" y="11"/>
                  </a:lnTo>
                  <a:lnTo>
                    <a:pt x="88" y="4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2"/>
            <p:cNvSpPr>
              <a:spLocks/>
            </p:cNvSpPr>
            <p:nvPr/>
          </p:nvSpPr>
          <p:spPr bwMode="auto">
            <a:xfrm>
              <a:off x="5551488" y="2392363"/>
              <a:ext cx="201612" cy="19843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27" y="0"/>
                </a:cxn>
                <a:cxn ang="0">
                  <a:pos x="122" y="28"/>
                </a:cxn>
                <a:cxn ang="0">
                  <a:pos x="114" y="51"/>
                </a:cxn>
                <a:cxn ang="0">
                  <a:pos x="103" y="70"/>
                </a:cxn>
                <a:cxn ang="0">
                  <a:pos x="92" y="85"/>
                </a:cxn>
                <a:cxn ang="0">
                  <a:pos x="78" y="98"/>
                </a:cxn>
                <a:cxn ang="0">
                  <a:pos x="65" y="107"/>
                </a:cxn>
                <a:cxn ang="0">
                  <a:pos x="51" y="114"/>
                </a:cxn>
                <a:cxn ang="0">
                  <a:pos x="38" y="120"/>
                </a:cxn>
                <a:cxn ang="0">
                  <a:pos x="26" y="122"/>
                </a:cxn>
                <a:cxn ang="0">
                  <a:pos x="16" y="124"/>
                </a:cxn>
                <a:cxn ang="0">
                  <a:pos x="8" y="125"/>
                </a:cxn>
                <a:cxn ang="0">
                  <a:pos x="0" y="125"/>
                </a:cxn>
                <a:cxn ang="0">
                  <a:pos x="2" y="98"/>
                </a:cxn>
                <a:cxn ang="0">
                  <a:pos x="8" y="76"/>
                </a:cxn>
                <a:cxn ang="0">
                  <a:pos x="16" y="57"/>
                </a:cxn>
                <a:cxn ang="0">
                  <a:pos x="26" y="42"/>
                </a:cxn>
                <a:cxn ang="0">
                  <a:pos x="38" y="29"/>
                </a:cxn>
                <a:cxn ang="0">
                  <a:pos x="51" y="20"/>
                </a:cxn>
                <a:cxn ang="0">
                  <a:pos x="65" y="12"/>
                </a:cxn>
                <a:cxn ang="0">
                  <a:pos x="78" y="7"/>
                </a:cxn>
                <a:cxn ang="0">
                  <a:pos x="91" y="3"/>
                </a:cxn>
                <a:cxn ang="0">
                  <a:pos x="102" y="1"/>
                </a:cxn>
                <a:cxn ang="0">
                  <a:pos x="113" y="0"/>
                </a:cxn>
              </a:cxnLst>
              <a:rect l="0" t="0" r="r" b="b"/>
              <a:pathLst>
                <a:path w="127" h="125">
                  <a:moveTo>
                    <a:pt x="113" y="0"/>
                  </a:moveTo>
                  <a:lnTo>
                    <a:pt x="127" y="0"/>
                  </a:lnTo>
                  <a:lnTo>
                    <a:pt x="122" y="28"/>
                  </a:lnTo>
                  <a:lnTo>
                    <a:pt x="114" y="51"/>
                  </a:lnTo>
                  <a:lnTo>
                    <a:pt x="103" y="70"/>
                  </a:lnTo>
                  <a:lnTo>
                    <a:pt x="92" y="85"/>
                  </a:lnTo>
                  <a:lnTo>
                    <a:pt x="78" y="98"/>
                  </a:lnTo>
                  <a:lnTo>
                    <a:pt x="65" y="107"/>
                  </a:lnTo>
                  <a:lnTo>
                    <a:pt x="51" y="114"/>
                  </a:lnTo>
                  <a:lnTo>
                    <a:pt x="38" y="120"/>
                  </a:lnTo>
                  <a:lnTo>
                    <a:pt x="26" y="122"/>
                  </a:lnTo>
                  <a:lnTo>
                    <a:pt x="16" y="124"/>
                  </a:lnTo>
                  <a:lnTo>
                    <a:pt x="8" y="125"/>
                  </a:lnTo>
                  <a:lnTo>
                    <a:pt x="0" y="125"/>
                  </a:lnTo>
                  <a:lnTo>
                    <a:pt x="2" y="98"/>
                  </a:lnTo>
                  <a:lnTo>
                    <a:pt x="8" y="76"/>
                  </a:lnTo>
                  <a:lnTo>
                    <a:pt x="16" y="57"/>
                  </a:lnTo>
                  <a:lnTo>
                    <a:pt x="26" y="42"/>
                  </a:lnTo>
                  <a:lnTo>
                    <a:pt x="38" y="29"/>
                  </a:lnTo>
                  <a:lnTo>
                    <a:pt x="51" y="20"/>
                  </a:lnTo>
                  <a:lnTo>
                    <a:pt x="65" y="12"/>
                  </a:lnTo>
                  <a:lnTo>
                    <a:pt x="78" y="7"/>
                  </a:lnTo>
                  <a:lnTo>
                    <a:pt x="91" y="3"/>
                  </a:lnTo>
                  <a:lnTo>
                    <a:pt x="102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3"/>
            <p:cNvSpPr>
              <a:spLocks/>
            </p:cNvSpPr>
            <p:nvPr/>
          </p:nvSpPr>
          <p:spPr bwMode="auto">
            <a:xfrm>
              <a:off x="5681663" y="2720975"/>
              <a:ext cx="115887" cy="26670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6" y="1"/>
                </a:cxn>
                <a:cxn ang="0">
                  <a:pos x="40" y="4"/>
                </a:cxn>
                <a:cxn ang="0">
                  <a:pos x="45" y="9"/>
                </a:cxn>
                <a:cxn ang="0">
                  <a:pos x="51" y="17"/>
                </a:cxn>
                <a:cxn ang="0">
                  <a:pos x="58" y="25"/>
                </a:cxn>
                <a:cxn ang="0">
                  <a:pos x="64" y="36"/>
                </a:cxn>
                <a:cxn ang="0">
                  <a:pos x="69" y="49"/>
                </a:cxn>
                <a:cxn ang="0">
                  <a:pos x="72" y="65"/>
                </a:cxn>
                <a:cxn ang="0">
                  <a:pos x="73" y="81"/>
                </a:cxn>
                <a:cxn ang="0">
                  <a:pos x="70" y="100"/>
                </a:cxn>
                <a:cxn ang="0">
                  <a:pos x="64" y="121"/>
                </a:cxn>
                <a:cxn ang="0">
                  <a:pos x="52" y="143"/>
                </a:cxn>
                <a:cxn ang="0">
                  <a:pos x="36" y="168"/>
                </a:cxn>
                <a:cxn ang="0">
                  <a:pos x="35" y="167"/>
                </a:cxn>
                <a:cxn ang="0">
                  <a:pos x="31" y="163"/>
                </a:cxn>
                <a:cxn ang="0">
                  <a:pos x="26" y="158"/>
                </a:cxn>
                <a:cxn ang="0">
                  <a:pos x="20" y="151"/>
                </a:cxn>
                <a:cxn ang="0">
                  <a:pos x="14" y="143"/>
                </a:cxn>
                <a:cxn ang="0">
                  <a:pos x="9" y="131"/>
                </a:cxn>
                <a:cxn ang="0">
                  <a:pos x="4" y="118"/>
                </a:cxn>
                <a:cxn ang="0">
                  <a:pos x="2" y="103"/>
                </a:cxn>
                <a:cxn ang="0">
                  <a:pos x="0" y="86"/>
                </a:cxn>
                <a:cxn ang="0">
                  <a:pos x="3" y="68"/>
                </a:cxn>
                <a:cxn ang="0">
                  <a:pos x="9" y="47"/>
                </a:cxn>
                <a:cxn ang="0">
                  <a:pos x="19" y="24"/>
                </a:cxn>
                <a:cxn ang="0">
                  <a:pos x="35" y="0"/>
                </a:cxn>
              </a:cxnLst>
              <a:rect l="0" t="0" r="r" b="b"/>
              <a:pathLst>
                <a:path w="73" h="168">
                  <a:moveTo>
                    <a:pt x="35" y="0"/>
                  </a:moveTo>
                  <a:lnTo>
                    <a:pt x="36" y="1"/>
                  </a:lnTo>
                  <a:lnTo>
                    <a:pt x="40" y="4"/>
                  </a:lnTo>
                  <a:lnTo>
                    <a:pt x="45" y="9"/>
                  </a:lnTo>
                  <a:lnTo>
                    <a:pt x="51" y="17"/>
                  </a:lnTo>
                  <a:lnTo>
                    <a:pt x="58" y="25"/>
                  </a:lnTo>
                  <a:lnTo>
                    <a:pt x="64" y="36"/>
                  </a:lnTo>
                  <a:lnTo>
                    <a:pt x="69" y="49"/>
                  </a:lnTo>
                  <a:lnTo>
                    <a:pt x="72" y="65"/>
                  </a:lnTo>
                  <a:lnTo>
                    <a:pt x="73" y="81"/>
                  </a:lnTo>
                  <a:lnTo>
                    <a:pt x="70" y="100"/>
                  </a:lnTo>
                  <a:lnTo>
                    <a:pt x="64" y="121"/>
                  </a:lnTo>
                  <a:lnTo>
                    <a:pt x="52" y="143"/>
                  </a:lnTo>
                  <a:lnTo>
                    <a:pt x="36" y="168"/>
                  </a:lnTo>
                  <a:lnTo>
                    <a:pt x="35" y="167"/>
                  </a:lnTo>
                  <a:lnTo>
                    <a:pt x="31" y="163"/>
                  </a:lnTo>
                  <a:lnTo>
                    <a:pt x="26" y="158"/>
                  </a:lnTo>
                  <a:lnTo>
                    <a:pt x="20" y="151"/>
                  </a:lnTo>
                  <a:lnTo>
                    <a:pt x="14" y="143"/>
                  </a:lnTo>
                  <a:lnTo>
                    <a:pt x="9" y="131"/>
                  </a:lnTo>
                  <a:lnTo>
                    <a:pt x="4" y="118"/>
                  </a:lnTo>
                  <a:lnTo>
                    <a:pt x="2" y="103"/>
                  </a:lnTo>
                  <a:lnTo>
                    <a:pt x="0" y="86"/>
                  </a:lnTo>
                  <a:lnTo>
                    <a:pt x="3" y="68"/>
                  </a:lnTo>
                  <a:lnTo>
                    <a:pt x="9" y="47"/>
                  </a:lnTo>
                  <a:lnTo>
                    <a:pt x="19" y="2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4"/>
            <p:cNvSpPr>
              <a:spLocks/>
            </p:cNvSpPr>
            <p:nvPr/>
          </p:nvSpPr>
          <p:spPr bwMode="auto">
            <a:xfrm>
              <a:off x="5868988" y="2652713"/>
              <a:ext cx="311150" cy="304800"/>
            </a:xfrm>
            <a:custGeom>
              <a:avLst/>
              <a:gdLst/>
              <a:ahLst/>
              <a:cxnLst>
                <a:cxn ang="0">
                  <a:pos x="171" y="0"/>
                </a:cxn>
                <a:cxn ang="0">
                  <a:pos x="196" y="0"/>
                </a:cxn>
                <a:cxn ang="0">
                  <a:pos x="191" y="34"/>
                </a:cxn>
                <a:cxn ang="0">
                  <a:pos x="182" y="63"/>
                </a:cxn>
                <a:cxn ang="0">
                  <a:pos x="172" y="89"/>
                </a:cxn>
                <a:cxn ang="0">
                  <a:pos x="159" y="111"/>
                </a:cxn>
                <a:cxn ang="0">
                  <a:pos x="146" y="129"/>
                </a:cxn>
                <a:cxn ang="0">
                  <a:pos x="130" y="145"/>
                </a:cxn>
                <a:cxn ang="0">
                  <a:pos x="115" y="158"/>
                </a:cxn>
                <a:cxn ang="0">
                  <a:pos x="98" y="168"/>
                </a:cxn>
                <a:cxn ang="0">
                  <a:pos x="81" y="175"/>
                </a:cxn>
                <a:cxn ang="0">
                  <a:pos x="66" y="181"/>
                </a:cxn>
                <a:cxn ang="0">
                  <a:pos x="51" y="186"/>
                </a:cxn>
                <a:cxn ang="0">
                  <a:pos x="36" y="189"/>
                </a:cxn>
                <a:cxn ang="0">
                  <a:pos x="25" y="191"/>
                </a:cxn>
                <a:cxn ang="0">
                  <a:pos x="15" y="192"/>
                </a:cxn>
                <a:cxn ang="0">
                  <a:pos x="0" y="192"/>
                </a:cxn>
                <a:cxn ang="0">
                  <a:pos x="4" y="158"/>
                </a:cxn>
                <a:cxn ang="0">
                  <a:pos x="12" y="126"/>
                </a:cxn>
                <a:cxn ang="0">
                  <a:pos x="22" y="100"/>
                </a:cxn>
                <a:cxn ang="0">
                  <a:pos x="34" y="78"/>
                </a:cxn>
                <a:cxn ang="0">
                  <a:pos x="48" y="60"/>
                </a:cxn>
                <a:cxn ang="0">
                  <a:pos x="63" y="44"/>
                </a:cxn>
                <a:cxn ang="0">
                  <a:pos x="79" y="32"/>
                </a:cxn>
                <a:cxn ang="0">
                  <a:pos x="96" y="21"/>
                </a:cxn>
                <a:cxn ang="0">
                  <a:pos x="112" y="14"/>
                </a:cxn>
                <a:cxn ang="0">
                  <a:pos x="128" y="8"/>
                </a:cxn>
                <a:cxn ang="0">
                  <a:pos x="144" y="5"/>
                </a:cxn>
                <a:cxn ang="0">
                  <a:pos x="158" y="1"/>
                </a:cxn>
                <a:cxn ang="0">
                  <a:pos x="171" y="0"/>
                </a:cxn>
              </a:cxnLst>
              <a:rect l="0" t="0" r="r" b="b"/>
              <a:pathLst>
                <a:path w="196" h="192">
                  <a:moveTo>
                    <a:pt x="171" y="0"/>
                  </a:moveTo>
                  <a:lnTo>
                    <a:pt x="196" y="0"/>
                  </a:lnTo>
                  <a:lnTo>
                    <a:pt x="191" y="34"/>
                  </a:lnTo>
                  <a:lnTo>
                    <a:pt x="182" y="63"/>
                  </a:lnTo>
                  <a:lnTo>
                    <a:pt x="172" y="89"/>
                  </a:lnTo>
                  <a:lnTo>
                    <a:pt x="159" y="111"/>
                  </a:lnTo>
                  <a:lnTo>
                    <a:pt x="146" y="129"/>
                  </a:lnTo>
                  <a:lnTo>
                    <a:pt x="130" y="145"/>
                  </a:lnTo>
                  <a:lnTo>
                    <a:pt x="115" y="158"/>
                  </a:lnTo>
                  <a:lnTo>
                    <a:pt x="98" y="168"/>
                  </a:lnTo>
                  <a:lnTo>
                    <a:pt x="81" y="175"/>
                  </a:lnTo>
                  <a:lnTo>
                    <a:pt x="66" y="181"/>
                  </a:lnTo>
                  <a:lnTo>
                    <a:pt x="51" y="186"/>
                  </a:lnTo>
                  <a:lnTo>
                    <a:pt x="36" y="189"/>
                  </a:lnTo>
                  <a:lnTo>
                    <a:pt x="25" y="191"/>
                  </a:lnTo>
                  <a:lnTo>
                    <a:pt x="15" y="192"/>
                  </a:lnTo>
                  <a:lnTo>
                    <a:pt x="0" y="192"/>
                  </a:lnTo>
                  <a:lnTo>
                    <a:pt x="4" y="158"/>
                  </a:lnTo>
                  <a:lnTo>
                    <a:pt x="12" y="126"/>
                  </a:lnTo>
                  <a:lnTo>
                    <a:pt x="22" y="100"/>
                  </a:lnTo>
                  <a:lnTo>
                    <a:pt x="34" y="78"/>
                  </a:lnTo>
                  <a:lnTo>
                    <a:pt x="48" y="60"/>
                  </a:lnTo>
                  <a:lnTo>
                    <a:pt x="63" y="44"/>
                  </a:lnTo>
                  <a:lnTo>
                    <a:pt x="79" y="32"/>
                  </a:lnTo>
                  <a:lnTo>
                    <a:pt x="96" y="21"/>
                  </a:lnTo>
                  <a:lnTo>
                    <a:pt x="112" y="14"/>
                  </a:lnTo>
                  <a:lnTo>
                    <a:pt x="128" y="8"/>
                  </a:lnTo>
                  <a:lnTo>
                    <a:pt x="144" y="5"/>
                  </a:lnTo>
                  <a:lnTo>
                    <a:pt x="158" y="1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5"/>
            <p:cNvSpPr>
              <a:spLocks/>
            </p:cNvSpPr>
            <p:nvPr/>
          </p:nvSpPr>
          <p:spPr bwMode="auto">
            <a:xfrm>
              <a:off x="5888038" y="3101975"/>
              <a:ext cx="406400" cy="190500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46" y="3"/>
                </a:cxn>
                <a:cxn ang="0">
                  <a:pos x="167" y="7"/>
                </a:cxn>
                <a:cxn ang="0">
                  <a:pos x="187" y="14"/>
                </a:cxn>
                <a:cxn ang="0">
                  <a:pos x="203" y="22"/>
                </a:cxn>
                <a:cxn ang="0">
                  <a:pos x="218" y="31"/>
                </a:cxn>
                <a:cxn ang="0">
                  <a:pos x="232" y="40"/>
                </a:cxn>
                <a:cxn ang="0">
                  <a:pos x="242" y="48"/>
                </a:cxn>
                <a:cxn ang="0">
                  <a:pos x="249" y="55"/>
                </a:cxn>
                <a:cxn ang="0">
                  <a:pos x="256" y="61"/>
                </a:cxn>
                <a:cxn ang="0">
                  <a:pos x="231" y="84"/>
                </a:cxn>
                <a:cxn ang="0">
                  <a:pos x="207" y="101"/>
                </a:cxn>
                <a:cxn ang="0">
                  <a:pos x="182" y="112"/>
                </a:cxn>
                <a:cxn ang="0">
                  <a:pos x="159" y="118"/>
                </a:cxn>
                <a:cxn ang="0">
                  <a:pos x="135" y="120"/>
                </a:cxn>
                <a:cxn ang="0">
                  <a:pos x="113" y="118"/>
                </a:cxn>
                <a:cxn ang="0">
                  <a:pos x="92" y="113"/>
                </a:cxn>
                <a:cxn ang="0">
                  <a:pos x="72" y="107"/>
                </a:cxn>
                <a:cxn ang="0">
                  <a:pos x="55" y="98"/>
                </a:cxn>
                <a:cxn ang="0">
                  <a:pos x="39" y="89"/>
                </a:cxn>
                <a:cxn ang="0">
                  <a:pos x="26" y="81"/>
                </a:cxn>
                <a:cxn ang="0">
                  <a:pos x="14" y="72"/>
                </a:cxn>
                <a:cxn ang="0">
                  <a:pos x="7" y="65"/>
                </a:cxn>
                <a:cxn ang="0">
                  <a:pos x="2" y="61"/>
                </a:cxn>
                <a:cxn ang="0">
                  <a:pos x="0" y="59"/>
                </a:cxn>
                <a:cxn ang="0">
                  <a:pos x="26" y="36"/>
                </a:cxn>
                <a:cxn ang="0">
                  <a:pos x="52" y="19"/>
                </a:cxn>
                <a:cxn ang="0">
                  <a:pos x="77" y="8"/>
                </a:cxn>
                <a:cxn ang="0">
                  <a:pos x="101" y="3"/>
                </a:cxn>
                <a:cxn ang="0">
                  <a:pos x="124" y="0"/>
                </a:cxn>
              </a:cxnLst>
              <a:rect l="0" t="0" r="r" b="b"/>
              <a:pathLst>
                <a:path w="256" h="120">
                  <a:moveTo>
                    <a:pt x="124" y="0"/>
                  </a:moveTo>
                  <a:lnTo>
                    <a:pt x="146" y="3"/>
                  </a:lnTo>
                  <a:lnTo>
                    <a:pt x="167" y="7"/>
                  </a:lnTo>
                  <a:lnTo>
                    <a:pt x="187" y="14"/>
                  </a:lnTo>
                  <a:lnTo>
                    <a:pt x="203" y="22"/>
                  </a:lnTo>
                  <a:lnTo>
                    <a:pt x="218" y="31"/>
                  </a:lnTo>
                  <a:lnTo>
                    <a:pt x="232" y="40"/>
                  </a:lnTo>
                  <a:lnTo>
                    <a:pt x="242" y="48"/>
                  </a:lnTo>
                  <a:lnTo>
                    <a:pt x="249" y="55"/>
                  </a:lnTo>
                  <a:lnTo>
                    <a:pt x="256" y="61"/>
                  </a:lnTo>
                  <a:lnTo>
                    <a:pt x="231" y="84"/>
                  </a:lnTo>
                  <a:lnTo>
                    <a:pt x="207" y="101"/>
                  </a:lnTo>
                  <a:lnTo>
                    <a:pt x="182" y="112"/>
                  </a:lnTo>
                  <a:lnTo>
                    <a:pt x="159" y="118"/>
                  </a:lnTo>
                  <a:lnTo>
                    <a:pt x="135" y="120"/>
                  </a:lnTo>
                  <a:lnTo>
                    <a:pt x="113" y="118"/>
                  </a:lnTo>
                  <a:lnTo>
                    <a:pt x="92" y="113"/>
                  </a:lnTo>
                  <a:lnTo>
                    <a:pt x="72" y="107"/>
                  </a:lnTo>
                  <a:lnTo>
                    <a:pt x="55" y="98"/>
                  </a:lnTo>
                  <a:lnTo>
                    <a:pt x="39" y="89"/>
                  </a:lnTo>
                  <a:lnTo>
                    <a:pt x="26" y="81"/>
                  </a:lnTo>
                  <a:lnTo>
                    <a:pt x="14" y="72"/>
                  </a:lnTo>
                  <a:lnTo>
                    <a:pt x="7" y="65"/>
                  </a:lnTo>
                  <a:lnTo>
                    <a:pt x="2" y="61"/>
                  </a:lnTo>
                  <a:lnTo>
                    <a:pt x="0" y="59"/>
                  </a:lnTo>
                  <a:lnTo>
                    <a:pt x="26" y="36"/>
                  </a:lnTo>
                  <a:lnTo>
                    <a:pt x="52" y="19"/>
                  </a:lnTo>
                  <a:lnTo>
                    <a:pt x="77" y="8"/>
                  </a:lnTo>
                  <a:lnTo>
                    <a:pt x="101" y="3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46"/>
            <p:cNvSpPr>
              <a:spLocks/>
            </p:cNvSpPr>
            <p:nvPr/>
          </p:nvSpPr>
          <p:spPr bwMode="auto">
            <a:xfrm>
              <a:off x="5721350" y="3268663"/>
              <a:ext cx="131762" cy="26035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8" y="6"/>
                </a:cxn>
                <a:cxn ang="0">
                  <a:pos x="55" y="13"/>
                </a:cxn>
                <a:cxn ang="0">
                  <a:pos x="63" y="23"/>
                </a:cxn>
                <a:cxn ang="0">
                  <a:pos x="70" y="35"/>
                </a:cxn>
                <a:cxn ang="0">
                  <a:pos x="76" y="49"/>
                </a:cxn>
                <a:cxn ang="0">
                  <a:pos x="81" y="65"/>
                </a:cxn>
                <a:cxn ang="0">
                  <a:pos x="83" y="83"/>
                </a:cxn>
                <a:cxn ang="0">
                  <a:pos x="81" y="101"/>
                </a:cxn>
                <a:cxn ang="0">
                  <a:pos x="74" y="121"/>
                </a:cxn>
                <a:cxn ang="0">
                  <a:pos x="61" y="142"/>
                </a:cxn>
                <a:cxn ang="0">
                  <a:pos x="42" y="164"/>
                </a:cxn>
                <a:cxn ang="0">
                  <a:pos x="41" y="163"/>
                </a:cxn>
                <a:cxn ang="0">
                  <a:pos x="37" y="160"/>
                </a:cxn>
                <a:cxn ang="0">
                  <a:pos x="31" y="155"/>
                </a:cxn>
                <a:cxn ang="0">
                  <a:pos x="23" y="146"/>
                </a:cxn>
                <a:cxn ang="0">
                  <a:pos x="16" y="137"/>
                </a:cxn>
                <a:cxn ang="0">
                  <a:pos x="10" y="125"/>
                </a:cxn>
                <a:cxn ang="0">
                  <a:pos x="4" y="113"/>
                </a:cxn>
                <a:cxn ang="0">
                  <a:pos x="0" y="98"/>
                </a:cxn>
                <a:cxn ang="0">
                  <a:pos x="0" y="82"/>
                </a:cxn>
                <a:cxn ang="0">
                  <a:pos x="4" y="63"/>
                </a:cxn>
                <a:cxn ang="0">
                  <a:pos x="11" y="43"/>
                </a:cxn>
                <a:cxn ang="0">
                  <a:pos x="23" y="22"/>
                </a:cxn>
                <a:cxn ang="0">
                  <a:pos x="42" y="0"/>
                </a:cxn>
              </a:cxnLst>
              <a:rect l="0" t="0" r="r" b="b"/>
              <a:pathLst>
                <a:path w="83" h="164">
                  <a:moveTo>
                    <a:pt x="42" y="0"/>
                  </a:moveTo>
                  <a:lnTo>
                    <a:pt x="48" y="6"/>
                  </a:lnTo>
                  <a:lnTo>
                    <a:pt x="55" y="13"/>
                  </a:lnTo>
                  <a:lnTo>
                    <a:pt x="63" y="23"/>
                  </a:lnTo>
                  <a:lnTo>
                    <a:pt x="70" y="35"/>
                  </a:lnTo>
                  <a:lnTo>
                    <a:pt x="76" y="49"/>
                  </a:lnTo>
                  <a:lnTo>
                    <a:pt x="81" y="65"/>
                  </a:lnTo>
                  <a:lnTo>
                    <a:pt x="83" y="83"/>
                  </a:lnTo>
                  <a:lnTo>
                    <a:pt x="81" y="101"/>
                  </a:lnTo>
                  <a:lnTo>
                    <a:pt x="74" y="121"/>
                  </a:lnTo>
                  <a:lnTo>
                    <a:pt x="61" y="142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37" y="160"/>
                  </a:lnTo>
                  <a:lnTo>
                    <a:pt x="31" y="155"/>
                  </a:lnTo>
                  <a:lnTo>
                    <a:pt x="23" y="146"/>
                  </a:lnTo>
                  <a:lnTo>
                    <a:pt x="16" y="137"/>
                  </a:lnTo>
                  <a:lnTo>
                    <a:pt x="10" y="125"/>
                  </a:lnTo>
                  <a:lnTo>
                    <a:pt x="4" y="113"/>
                  </a:lnTo>
                  <a:lnTo>
                    <a:pt x="0" y="98"/>
                  </a:lnTo>
                  <a:lnTo>
                    <a:pt x="0" y="82"/>
                  </a:lnTo>
                  <a:lnTo>
                    <a:pt x="4" y="63"/>
                  </a:lnTo>
                  <a:lnTo>
                    <a:pt x="11" y="43"/>
                  </a:lnTo>
                  <a:lnTo>
                    <a:pt x="23" y="22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1" name="Group 321"/>
          <p:cNvGrpSpPr/>
          <p:nvPr/>
        </p:nvGrpSpPr>
        <p:grpSpPr>
          <a:xfrm>
            <a:off x="8511304" y="1711424"/>
            <a:ext cx="1087391" cy="1399570"/>
            <a:chOff x="4646613" y="2024063"/>
            <a:chExt cx="1647825" cy="2120900"/>
          </a:xfrm>
          <a:solidFill>
            <a:schemeClr val="accent5"/>
          </a:solidFill>
        </p:grpSpPr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5437188" y="2516188"/>
              <a:ext cx="65087" cy="1628775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1" y="3"/>
                </a:cxn>
                <a:cxn ang="0">
                  <a:pos x="38" y="10"/>
                </a:cxn>
                <a:cxn ang="0">
                  <a:pos x="41" y="21"/>
                </a:cxn>
                <a:cxn ang="0">
                  <a:pos x="41" y="1006"/>
                </a:cxn>
                <a:cxn ang="0">
                  <a:pos x="38" y="1016"/>
                </a:cxn>
                <a:cxn ang="0">
                  <a:pos x="31" y="1023"/>
                </a:cxn>
                <a:cxn ang="0">
                  <a:pos x="21" y="1026"/>
                </a:cxn>
                <a:cxn ang="0">
                  <a:pos x="11" y="1023"/>
                </a:cxn>
                <a:cxn ang="0">
                  <a:pos x="4" y="1016"/>
                </a:cxn>
                <a:cxn ang="0">
                  <a:pos x="0" y="1006"/>
                </a:cxn>
                <a:cxn ang="0">
                  <a:pos x="0" y="21"/>
                </a:cxn>
                <a:cxn ang="0">
                  <a:pos x="4" y="10"/>
                </a:cxn>
                <a:cxn ang="0">
                  <a:pos x="11" y="3"/>
                </a:cxn>
                <a:cxn ang="0">
                  <a:pos x="21" y="0"/>
                </a:cxn>
              </a:cxnLst>
              <a:rect l="0" t="0" r="r" b="b"/>
              <a:pathLst>
                <a:path w="41" h="1026">
                  <a:moveTo>
                    <a:pt x="21" y="0"/>
                  </a:moveTo>
                  <a:lnTo>
                    <a:pt x="31" y="3"/>
                  </a:lnTo>
                  <a:lnTo>
                    <a:pt x="38" y="10"/>
                  </a:lnTo>
                  <a:lnTo>
                    <a:pt x="41" y="21"/>
                  </a:lnTo>
                  <a:lnTo>
                    <a:pt x="41" y="1006"/>
                  </a:lnTo>
                  <a:lnTo>
                    <a:pt x="38" y="1016"/>
                  </a:lnTo>
                  <a:lnTo>
                    <a:pt x="31" y="1023"/>
                  </a:lnTo>
                  <a:lnTo>
                    <a:pt x="21" y="1026"/>
                  </a:lnTo>
                  <a:lnTo>
                    <a:pt x="11" y="1023"/>
                  </a:lnTo>
                  <a:lnTo>
                    <a:pt x="4" y="1016"/>
                  </a:lnTo>
                  <a:lnTo>
                    <a:pt x="0" y="1006"/>
                  </a:lnTo>
                  <a:lnTo>
                    <a:pt x="0" y="21"/>
                  </a:lnTo>
                  <a:lnTo>
                    <a:pt x="4" y="10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4965700" y="3233738"/>
              <a:ext cx="504825" cy="47783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6" y="1"/>
                </a:cxn>
                <a:cxn ang="0">
                  <a:pos x="32" y="4"/>
                </a:cxn>
                <a:cxn ang="0">
                  <a:pos x="312" y="268"/>
                </a:cxn>
                <a:cxn ang="0">
                  <a:pos x="316" y="274"/>
                </a:cxn>
                <a:cxn ang="0">
                  <a:pos x="318" y="282"/>
                </a:cxn>
                <a:cxn ang="0">
                  <a:pos x="317" y="289"/>
                </a:cxn>
                <a:cxn ang="0">
                  <a:pos x="313" y="295"/>
                </a:cxn>
                <a:cxn ang="0">
                  <a:pos x="307" y="299"/>
                </a:cxn>
                <a:cxn ang="0">
                  <a:pos x="300" y="301"/>
                </a:cxn>
                <a:cxn ang="0">
                  <a:pos x="292" y="300"/>
                </a:cxn>
                <a:cxn ang="0">
                  <a:pos x="286" y="296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1" y="11"/>
                </a:cxn>
                <a:cxn ang="0">
                  <a:pos x="5" y="5"/>
                </a:cxn>
                <a:cxn ang="0">
                  <a:pos x="11" y="1"/>
                </a:cxn>
                <a:cxn ang="0">
                  <a:pos x="19" y="0"/>
                </a:cxn>
              </a:cxnLst>
              <a:rect l="0" t="0" r="r" b="b"/>
              <a:pathLst>
                <a:path w="318" h="301">
                  <a:moveTo>
                    <a:pt x="19" y="0"/>
                  </a:moveTo>
                  <a:lnTo>
                    <a:pt x="26" y="1"/>
                  </a:lnTo>
                  <a:lnTo>
                    <a:pt x="32" y="4"/>
                  </a:lnTo>
                  <a:lnTo>
                    <a:pt x="312" y="268"/>
                  </a:lnTo>
                  <a:lnTo>
                    <a:pt x="316" y="274"/>
                  </a:lnTo>
                  <a:lnTo>
                    <a:pt x="318" y="282"/>
                  </a:lnTo>
                  <a:lnTo>
                    <a:pt x="317" y="289"/>
                  </a:lnTo>
                  <a:lnTo>
                    <a:pt x="313" y="295"/>
                  </a:lnTo>
                  <a:lnTo>
                    <a:pt x="307" y="299"/>
                  </a:lnTo>
                  <a:lnTo>
                    <a:pt x="300" y="301"/>
                  </a:lnTo>
                  <a:lnTo>
                    <a:pt x="292" y="300"/>
                  </a:lnTo>
                  <a:lnTo>
                    <a:pt x="286" y="296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4943475" y="3375025"/>
              <a:ext cx="228600" cy="539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27" y="0"/>
                </a:cxn>
                <a:cxn ang="0">
                  <a:pos x="136" y="2"/>
                </a:cxn>
                <a:cxn ang="0">
                  <a:pos x="142" y="8"/>
                </a:cxn>
                <a:cxn ang="0">
                  <a:pos x="144" y="18"/>
                </a:cxn>
                <a:cxn ang="0">
                  <a:pos x="142" y="26"/>
                </a:cxn>
                <a:cxn ang="0">
                  <a:pos x="136" y="32"/>
                </a:cxn>
                <a:cxn ang="0">
                  <a:pos x="127" y="34"/>
                </a:cxn>
                <a:cxn ang="0">
                  <a:pos x="18" y="34"/>
                </a:cxn>
                <a:cxn ang="0">
                  <a:pos x="10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2" y="8"/>
                </a:cxn>
                <a:cxn ang="0">
                  <a:pos x="10" y="2"/>
                </a:cxn>
                <a:cxn ang="0">
                  <a:pos x="18" y="0"/>
                </a:cxn>
              </a:cxnLst>
              <a:rect l="0" t="0" r="r" b="b"/>
              <a:pathLst>
                <a:path w="144" h="34">
                  <a:moveTo>
                    <a:pt x="18" y="0"/>
                  </a:moveTo>
                  <a:lnTo>
                    <a:pt x="127" y="0"/>
                  </a:lnTo>
                  <a:lnTo>
                    <a:pt x="136" y="2"/>
                  </a:lnTo>
                  <a:lnTo>
                    <a:pt x="142" y="8"/>
                  </a:lnTo>
                  <a:lnTo>
                    <a:pt x="144" y="18"/>
                  </a:lnTo>
                  <a:lnTo>
                    <a:pt x="142" y="26"/>
                  </a:lnTo>
                  <a:lnTo>
                    <a:pt x="136" y="32"/>
                  </a:lnTo>
                  <a:lnTo>
                    <a:pt x="127" y="34"/>
                  </a:lnTo>
                  <a:lnTo>
                    <a:pt x="18" y="34"/>
                  </a:lnTo>
                  <a:lnTo>
                    <a:pt x="10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2" y="8"/>
                  </a:lnTo>
                  <a:lnTo>
                    <a:pt x="10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5462588" y="3009900"/>
              <a:ext cx="369887" cy="361950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21" y="0"/>
                </a:cxn>
                <a:cxn ang="0">
                  <a:pos x="229" y="4"/>
                </a:cxn>
                <a:cxn ang="0">
                  <a:pos x="233" y="12"/>
                </a:cxn>
                <a:cxn ang="0">
                  <a:pos x="233" y="20"/>
                </a:cxn>
                <a:cxn ang="0">
                  <a:pos x="228" y="28"/>
                </a:cxn>
                <a:cxn ang="0">
                  <a:pos x="28" y="223"/>
                </a:cxn>
                <a:cxn ang="0">
                  <a:pos x="23" y="227"/>
                </a:cxn>
                <a:cxn ang="0">
                  <a:pos x="17" y="228"/>
                </a:cxn>
                <a:cxn ang="0">
                  <a:pos x="10" y="227"/>
                </a:cxn>
                <a:cxn ang="0">
                  <a:pos x="4" y="223"/>
                </a:cxn>
                <a:cxn ang="0">
                  <a:pos x="0" y="216"/>
                </a:cxn>
                <a:cxn ang="0">
                  <a:pos x="0" y="207"/>
                </a:cxn>
                <a:cxn ang="0">
                  <a:pos x="5" y="200"/>
                </a:cxn>
                <a:cxn ang="0">
                  <a:pos x="205" y="4"/>
                </a:cxn>
                <a:cxn ang="0">
                  <a:pos x="212" y="0"/>
                </a:cxn>
              </a:cxnLst>
              <a:rect l="0" t="0" r="r" b="b"/>
              <a:pathLst>
                <a:path w="233" h="228">
                  <a:moveTo>
                    <a:pt x="212" y="0"/>
                  </a:moveTo>
                  <a:lnTo>
                    <a:pt x="221" y="0"/>
                  </a:lnTo>
                  <a:lnTo>
                    <a:pt x="229" y="4"/>
                  </a:lnTo>
                  <a:lnTo>
                    <a:pt x="233" y="12"/>
                  </a:lnTo>
                  <a:lnTo>
                    <a:pt x="233" y="20"/>
                  </a:lnTo>
                  <a:lnTo>
                    <a:pt x="228" y="28"/>
                  </a:lnTo>
                  <a:lnTo>
                    <a:pt x="28" y="223"/>
                  </a:lnTo>
                  <a:lnTo>
                    <a:pt x="23" y="227"/>
                  </a:lnTo>
                  <a:lnTo>
                    <a:pt x="17" y="228"/>
                  </a:lnTo>
                  <a:lnTo>
                    <a:pt x="10" y="227"/>
                  </a:lnTo>
                  <a:lnTo>
                    <a:pt x="4" y="223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5" y="200"/>
                  </a:lnTo>
                  <a:lnTo>
                    <a:pt x="205" y="4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8"/>
            <p:cNvSpPr>
              <a:spLocks/>
            </p:cNvSpPr>
            <p:nvPr/>
          </p:nvSpPr>
          <p:spPr bwMode="auto">
            <a:xfrm>
              <a:off x="5637213" y="3171825"/>
              <a:ext cx="185737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02" y="0"/>
                </a:cxn>
                <a:cxn ang="0">
                  <a:pos x="108" y="1"/>
                </a:cxn>
                <a:cxn ang="0">
                  <a:pos x="111" y="3"/>
                </a:cxn>
                <a:cxn ang="0">
                  <a:pos x="114" y="6"/>
                </a:cxn>
                <a:cxn ang="0">
                  <a:pos x="116" y="10"/>
                </a:cxn>
                <a:cxn ang="0">
                  <a:pos x="117" y="15"/>
                </a:cxn>
                <a:cxn ang="0">
                  <a:pos x="117" y="19"/>
                </a:cxn>
                <a:cxn ang="0">
                  <a:pos x="115" y="22"/>
                </a:cxn>
                <a:cxn ang="0">
                  <a:pos x="113" y="26"/>
                </a:cxn>
                <a:cxn ang="0">
                  <a:pos x="110" y="28"/>
                </a:cxn>
                <a:cxn ang="0">
                  <a:pos x="107" y="29"/>
                </a:cxn>
                <a:cxn ang="0">
                  <a:pos x="102" y="30"/>
                </a:cxn>
                <a:cxn ang="0">
                  <a:pos x="16" y="30"/>
                </a:cxn>
                <a:cxn ang="0">
                  <a:pos x="11" y="29"/>
                </a:cxn>
                <a:cxn ang="0">
                  <a:pos x="7" y="27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5"/>
                </a:cxn>
                <a:cxn ang="0">
                  <a:pos x="1" y="11"/>
                </a:cxn>
                <a:cxn ang="0">
                  <a:pos x="2" y="7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2" y="0"/>
                </a:cxn>
              </a:cxnLst>
              <a:rect l="0" t="0" r="r" b="b"/>
              <a:pathLst>
                <a:path w="117" h="30">
                  <a:moveTo>
                    <a:pt x="12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1" y="3"/>
                  </a:lnTo>
                  <a:lnTo>
                    <a:pt x="114" y="6"/>
                  </a:lnTo>
                  <a:lnTo>
                    <a:pt x="116" y="10"/>
                  </a:lnTo>
                  <a:lnTo>
                    <a:pt x="117" y="15"/>
                  </a:lnTo>
                  <a:lnTo>
                    <a:pt x="117" y="19"/>
                  </a:lnTo>
                  <a:lnTo>
                    <a:pt x="115" y="22"/>
                  </a:lnTo>
                  <a:lnTo>
                    <a:pt x="113" y="26"/>
                  </a:lnTo>
                  <a:lnTo>
                    <a:pt x="110" y="28"/>
                  </a:lnTo>
                  <a:lnTo>
                    <a:pt x="107" y="29"/>
                  </a:lnTo>
                  <a:lnTo>
                    <a:pt x="102" y="30"/>
                  </a:lnTo>
                  <a:lnTo>
                    <a:pt x="16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2" y="7"/>
                  </a:lnTo>
                  <a:lnTo>
                    <a:pt x="5" y="4"/>
                  </a:lnTo>
                  <a:lnTo>
                    <a:pt x="9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2"/>
            <p:cNvSpPr>
              <a:spLocks/>
            </p:cNvSpPr>
            <p:nvPr/>
          </p:nvSpPr>
          <p:spPr bwMode="auto">
            <a:xfrm>
              <a:off x="5273675" y="2693988"/>
              <a:ext cx="214312" cy="21907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1" y="0"/>
                </a:cxn>
                <a:cxn ang="0">
                  <a:pos x="29" y="5"/>
                </a:cxn>
                <a:cxn ang="0">
                  <a:pos x="131" y="110"/>
                </a:cxn>
                <a:cxn ang="0">
                  <a:pos x="135" y="118"/>
                </a:cxn>
                <a:cxn ang="0">
                  <a:pos x="135" y="126"/>
                </a:cxn>
                <a:cxn ang="0">
                  <a:pos x="131" y="134"/>
                </a:cxn>
                <a:cxn ang="0">
                  <a:pos x="123" y="138"/>
                </a:cxn>
                <a:cxn ang="0">
                  <a:pos x="115" y="138"/>
                </a:cxn>
                <a:cxn ang="0">
                  <a:pos x="108" y="133"/>
                </a:cxn>
                <a:cxn ang="0">
                  <a:pos x="6" y="27"/>
                </a:cxn>
                <a:cxn ang="0">
                  <a:pos x="1" y="22"/>
                </a:cxn>
                <a:cxn ang="0">
                  <a:pos x="0" y="16"/>
                </a:cxn>
                <a:cxn ang="0">
                  <a:pos x="1" y="10"/>
                </a:cxn>
                <a:cxn ang="0">
                  <a:pos x="6" y="5"/>
                </a:cxn>
                <a:cxn ang="0">
                  <a:pos x="13" y="0"/>
                </a:cxn>
              </a:cxnLst>
              <a:rect l="0" t="0" r="r" b="b"/>
              <a:pathLst>
                <a:path w="135" h="138">
                  <a:moveTo>
                    <a:pt x="13" y="0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131" y="110"/>
                  </a:lnTo>
                  <a:lnTo>
                    <a:pt x="135" y="118"/>
                  </a:lnTo>
                  <a:lnTo>
                    <a:pt x="135" y="126"/>
                  </a:lnTo>
                  <a:lnTo>
                    <a:pt x="131" y="134"/>
                  </a:lnTo>
                  <a:lnTo>
                    <a:pt x="123" y="138"/>
                  </a:lnTo>
                  <a:lnTo>
                    <a:pt x="115" y="138"/>
                  </a:lnTo>
                  <a:lnTo>
                    <a:pt x="108" y="133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6" y="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3"/>
            <p:cNvSpPr>
              <a:spLocks/>
            </p:cNvSpPr>
            <p:nvPr/>
          </p:nvSpPr>
          <p:spPr bwMode="auto">
            <a:xfrm>
              <a:off x="5365750" y="2024063"/>
              <a:ext cx="212725" cy="461963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70" y="1"/>
                </a:cxn>
                <a:cxn ang="0">
                  <a:pos x="75" y="6"/>
                </a:cxn>
                <a:cxn ang="0">
                  <a:pos x="81" y="13"/>
                </a:cxn>
                <a:cxn ang="0">
                  <a:pos x="89" y="24"/>
                </a:cxn>
                <a:cxn ang="0">
                  <a:pos x="97" y="36"/>
                </a:cxn>
                <a:cxn ang="0">
                  <a:pos x="107" y="51"/>
                </a:cxn>
                <a:cxn ang="0">
                  <a:pos x="116" y="67"/>
                </a:cxn>
                <a:cxn ang="0">
                  <a:pos x="123" y="86"/>
                </a:cxn>
                <a:cxn ang="0">
                  <a:pos x="130" y="107"/>
                </a:cxn>
                <a:cxn ang="0">
                  <a:pos x="133" y="130"/>
                </a:cxn>
                <a:cxn ang="0">
                  <a:pos x="134" y="154"/>
                </a:cxn>
                <a:cxn ang="0">
                  <a:pos x="131" y="180"/>
                </a:cxn>
                <a:cxn ang="0">
                  <a:pos x="123" y="206"/>
                </a:cxn>
                <a:cxn ang="0">
                  <a:pos x="111" y="234"/>
                </a:cxn>
                <a:cxn ang="0">
                  <a:pos x="93" y="262"/>
                </a:cxn>
                <a:cxn ang="0">
                  <a:pos x="69" y="291"/>
                </a:cxn>
                <a:cxn ang="0">
                  <a:pos x="63" y="285"/>
                </a:cxn>
                <a:cxn ang="0">
                  <a:pos x="56" y="277"/>
                </a:cxn>
                <a:cxn ang="0">
                  <a:pos x="48" y="266"/>
                </a:cxn>
                <a:cxn ang="0">
                  <a:pos x="38" y="253"/>
                </a:cxn>
                <a:cxn ang="0">
                  <a:pos x="28" y="237"/>
                </a:cxn>
                <a:cxn ang="0">
                  <a:pos x="18" y="219"/>
                </a:cxn>
                <a:cxn ang="0">
                  <a:pos x="10" y="200"/>
                </a:cxn>
                <a:cxn ang="0">
                  <a:pos x="4" y="178"/>
                </a:cxn>
                <a:cxn ang="0">
                  <a:pos x="0" y="155"/>
                </a:cxn>
                <a:cxn ang="0">
                  <a:pos x="0" y="131"/>
                </a:cxn>
                <a:cxn ang="0">
                  <a:pos x="3" y="106"/>
                </a:cxn>
                <a:cxn ang="0">
                  <a:pos x="10" y="80"/>
                </a:cxn>
                <a:cxn ang="0">
                  <a:pos x="24" y="54"/>
                </a:cxn>
                <a:cxn ang="0">
                  <a:pos x="42" y="27"/>
                </a:cxn>
                <a:cxn ang="0">
                  <a:pos x="68" y="0"/>
                </a:cxn>
              </a:cxnLst>
              <a:rect l="0" t="0" r="r" b="b"/>
              <a:pathLst>
                <a:path w="134" h="291">
                  <a:moveTo>
                    <a:pt x="68" y="0"/>
                  </a:moveTo>
                  <a:lnTo>
                    <a:pt x="70" y="1"/>
                  </a:lnTo>
                  <a:lnTo>
                    <a:pt x="75" y="6"/>
                  </a:lnTo>
                  <a:lnTo>
                    <a:pt x="81" y="13"/>
                  </a:lnTo>
                  <a:lnTo>
                    <a:pt x="89" y="24"/>
                  </a:lnTo>
                  <a:lnTo>
                    <a:pt x="97" y="36"/>
                  </a:lnTo>
                  <a:lnTo>
                    <a:pt x="107" y="51"/>
                  </a:lnTo>
                  <a:lnTo>
                    <a:pt x="116" y="67"/>
                  </a:lnTo>
                  <a:lnTo>
                    <a:pt x="123" y="86"/>
                  </a:lnTo>
                  <a:lnTo>
                    <a:pt x="130" y="107"/>
                  </a:lnTo>
                  <a:lnTo>
                    <a:pt x="133" y="130"/>
                  </a:lnTo>
                  <a:lnTo>
                    <a:pt x="134" y="154"/>
                  </a:lnTo>
                  <a:lnTo>
                    <a:pt x="131" y="180"/>
                  </a:lnTo>
                  <a:lnTo>
                    <a:pt x="123" y="206"/>
                  </a:lnTo>
                  <a:lnTo>
                    <a:pt x="111" y="234"/>
                  </a:lnTo>
                  <a:lnTo>
                    <a:pt x="93" y="262"/>
                  </a:lnTo>
                  <a:lnTo>
                    <a:pt x="69" y="291"/>
                  </a:lnTo>
                  <a:lnTo>
                    <a:pt x="63" y="285"/>
                  </a:lnTo>
                  <a:lnTo>
                    <a:pt x="56" y="277"/>
                  </a:lnTo>
                  <a:lnTo>
                    <a:pt x="48" y="266"/>
                  </a:lnTo>
                  <a:lnTo>
                    <a:pt x="38" y="253"/>
                  </a:lnTo>
                  <a:lnTo>
                    <a:pt x="28" y="237"/>
                  </a:lnTo>
                  <a:lnTo>
                    <a:pt x="18" y="219"/>
                  </a:lnTo>
                  <a:lnTo>
                    <a:pt x="10" y="200"/>
                  </a:lnTo>
                  <a:lnTo>
                    <a:pt x="4" y="178"/>
                  </a:lnTo>
                  <a:lnTo>
                    <a:pt x="0" y="155"/>
                  </a:lnTo>
                  <a:lnTo>
                    <a:pt x="0" y="131"/>
                  </a:lnTo>
                  <a:lnTo>
                    <a:pt x="3" y="106"/>
                  </a:lnTo>
                  <a:lnTo>
                    <a:pt x="10" y="80"/>
                  </a:lnTo>
                  <a:lnTo>
                    <a:pt x="24" y="54"/>
                  </a:lnTo>
                  <a:lnTo>
                    <a:pt x="42" y="27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6"/>
            <p:cNvSpPr>
              <a:spLocks/>
            </p:cNvSpPr>
            <p:nvPr/>
          </p:nvSpPr>
          <p:spPr bwMode="auto">
            <a:xfrm>
              <a:off x="5014913" y="2452688"/>
              <a:ext cx="249237" cy="24288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9" y="4"/>
                </a:cxn>
                <a:cxn ang="0">
                  <a:pos x="69" y="10"/>
                </a:cxn>
                <a:cxn ang="0">
                  <a:pos x="86" y="19"/>
                </a:cxn>
                <a:cxn ang="0">
                  <a:pos x="101" y="31"/>
                </a:cxn>
                <a:cxn ang="0">
                  <a:pos x="113" y="43"/>
                </a:cxn>
                <a:cxn ang="0">
                  <a:pos x="125" y="58"/>
                </a:cxn>
                <a:cxn ang="0">
                  <a:pos x="133" y="72"/>
                </a:cxn>
                <a:cxn ang="0">
                  <a:pos x="141" y="87"/>
                </a:cxn>
                <a:cxn ang="0">
                  <a:pos x="146" y="101"/>
                </a:cxn>
                <a:cxn ang="0">
                  <a:pos x="150" y="115"/>
                </a:cxn>
                <a:cxn ang="0">
                  <a:pos x="153" y="127"/>
                </a:cxn>
                <a:cxn ang="0">
                  <a:pos x="155" y="138"/>
                </a:cxn>
                <a:cxn ang="0">
                  <a:pos x="156" y="146"/>
                </a:cxn>
                <a:cxn ang="0">
                  <a:pos x="157" y="151"/>
                </a:cxn>
                <a:cxn ang="0">
                  <a:pos x="157" y="153"/>
                </a:cxn>
                <a:cxn ang="0">
                  <a:pos x="127" y="150"/>
                </a:cxn>
                <a:cxn ang="0">
                  <a:pos x="102" y="144"/>
                </a:cxn>
                <a:cxn ang="0">
                  <a:pos x="80" y="136"/>
                </a:cxn>
                <a:cxn ang="0">
                  <a:pos x="61" y="124"/>
                </a:cxn>
                <a:cxn ang="0">
                  <a:pos x="46" y="111"/>
                </a:cxn>
                <a:cxn ang="0">
                  <a:pos x="33" y="97"/>
                </a:cxn>
                <a:cxn ang="0">
                  <a:pos x="23" y="83"/>
                </a:cxn>
                <a:cxn ang="0">
                  <a:pos x="16" y="68"/>
                </a:cxn>
                <a:cxn ang="0">
                  <a:pos x="9" y="54"/>
                </a:cxn>
                <a:cxn ang="0">
                  <a:pos x="5" y="40"/>
                </a:cxn>
                <a:cxn ang="0">
                  <a:pos x="3" y="27"/>
                </a:cxn>
                <a:cxn ang="0">
                  <a:pos x="1" y="17"/>
                </a:cxn>
                <a:cxn ang="0">
                  <a:pos x="0" y="9"/>
                </a:cxn>
                <a:cxn ang="0">
                  <a:pos x="0" y="1"/>
                </a:cxn>
                <a:cxn ang="0">
                  <a:pos x="26" y="0"/>
                </a:cxn>
              </a:cxnLst>
              <a:rect l="0" t="0" r="r" b="b"/>
              <a:pathLst>
                <a:path w="157" h="153">
                  <a:moveTo>
                    <a:pt x="26" y="0"/>
                  </a:moveTo>
                  <a:lnTo>
                    <a:pt x="49" y="4"/>
                  </a:lnTo>
                  <a:lnTo>
                    <a:pt x="69" y="10"/>
                  </a:lnTo>
                  <a:lnTo>
                    <a:pt x="86" y="19"/>
                  </a:lnTo>
                  <a:lnTo>
                    <a:pt x="101" y="31"/>
                  </a:lnTo>
                  <a:lnTo>
                    <a:pt x="113" y="43"/>
                  </a:lnTo>
                  <a:lnTo>
                    <a:pt x="125" y="58"/>
                  </a:lnTo>
                  <a:lnTo>
                    <a:pt x="133" y="72"/>
                  </a:lnTo>
                  <a:lnTo>
                    <a:pt x="141" y="87"/>
                  </a:lnTo>
                  <a:lnTo>
                    <a:pt x="146" y="101"/>
                  </a:lnTo>
                  <a:lnTo>
                    <a:pt x="150" y="115"/>
                  </a:lnTo>
                  <a:lnTo>
                    <a:pt x="153" y="127"/>
                  </a:lnTo>
                  <a:lnTo>
                    <a:pt x="155" y="138"/>
                  </a:lnTo>
                  <a:lnTo>
                    <a:pt x="156" y="146"/>
                  </a:lnTo>
                  <a:lnTo>
                    <a:pt x="157" y="151"/>
                  </a:lnTo>
                  <a:lnTo>
                    <a:pt x="157" y="153"/>
                  </a:lnTo>
                  <a:lnTo>
                    <a:pt x="127" y="150"/>
                  </a:lnTo>
                  <a:lnTo>
                    <a:pt x="102" y="144"/>
                  </a:lnTo>
                  <a:lnTo>
                    <a:pt x="80" y="136"/>
                  </a:lnTo>
                  <a:lnTo>
                    <a:pt x="61" y="124"/>
                  </a:lnTo>
                  <a:lnTo>
                    <a:pt x="46" y="111"/>
                  </a:lnTo>
                  <a:lnTo>
                    <a:pt x="33" y="97"/>
                  </a:lnTo>
                  <a:lnTo>
                    <a:pt x="23" y="83"/>
                  </a:lnTo>
                  <a:lnTo>
                    <a:pt x="16" y="68"/>
                  </a:lnTo>
                  <a:lnTo>
                    <a:pt x="9" y="54"/>
                  </a:lnTo>
                  <a:lnTo>
                    <a:pt x="5" y="40"/>
                  </a:lnTo>
                  <a:lnTo>
                    <a:pt x="3" y="27"/>
                  </a:lnTo>
                  <a:lnTo>
                    <a:pt x="1" y="17"/>
                  </a:lnTo>
                  <a:lnTo>
                    <a:pt x="0" y="9"/>
                  </a:lnTo>
                  <a:lnTo>
                    <a:pt x="0" y="1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37"/>
            <p:cNvSpPr>
              <a:spLocks/>
            </p:cNvSpPr>
            <p:nvPr/>
          </p:nvSpPr>
          <p:spPr bwMode="auto">
            <a:xfrm>
              <a:off x="5029200" y="2746375"/>
              <a:ext cx="238125" cy="104775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4" y="3"/>
                </a:cxn>
                <a:cxn ang="0">
                  <a:pos x="110" y="8"/>
                </a:cxn>
                <a:cxn ang="0">
                  <a:pos x="123" y="15"/>
                </a:cxn>
                <a:cxn ang="0">
                  <a:pos x="135" y="23"/>
                </a:cxn>
                <a:cxn ang="0">
                  <a:pos x="143" y="29"/>
                </a:cxn>
                <a:cxn ang="0">
                  <a:pos x="148" y="33"/>
                </a:cxn>
                <a:cxn ang="0">
                  <a:pos x="150" y="35"/>
                </a:cxn>
                <a:cxn ang="0">
                  <a:pos x="128" y="50"/>
                </a:cxn>
                <a:cxn ang="0">
                  <a:pos x="108" y="60"/>
                </a:cxn>
                <a:cxn ang="0">
                  <a:pos x="89" y="65"/>
                </a:cxn>
                <a:cxn ang="0">
                  <a:pos x="71" y="66"/>
                </a:cxn>
                <a:cxn ang="0">
                  <a:pos x="56" y="65"/>
                </a:cxn>
                <a:cxn ang="0">
                  <a:pos x="41" y="61"/>
                </a:cxn>
                <a:cxn ang="0">
                  <a:pos x="30" y="56"/>
                </a:cxn>
                <a:cxn ang="0">
                  <a:pos x="19" y="50"/>
                </a:cxn>
                <a:cxn ang="0">
                  <a:pos x="11" y="44"/>
                </a:cxn>
                <a:cxn ang="0">
                  <a:pos x="0" y="34"/>
                </a:cxn>
                <a:cxn ang="0">
                  <a:pos x="20" y="16"/>
                </a:cxn>
                <a:cxn ang="0">
                  <a:pos x="39" y="6"/>
                </a:cxn>
                <a:cxn ang="0">
                  <a:pos x="59" y="1"/>
                </a:cxn>
                <a:cxn ang="0">
                  <a:pos x="76" y="0"/>
                </a:cxn>
              </a:cxnLst>
              <a:rect l="0" t="0" r="r" b="b"/>
              <a:pathLst>
                <a:path w="150" h="66">
                  <a:moveTo>
                    <a:pt x="76" y="0"/>
                  </a:moveTo>
                  <a:lnTo>
                    <a:pt x="94" y="3"/>
                  </a:lnTo>
                  <a:lnTo>
                    <a:pt x="110" y="8"/>
                  </a:lnTo>
                  <a:lnTo>
                    <a:pt x="123" y="15"/>
                  </a:lnTo>
                  <a:lnTo>
                    <a:pt x="135" y="23"/>
                  </a:lnTo>
                  <a:lnTo>
                    <a:pt x="143" y="29"/>
                  </a:lnTo>
                  <a:lnTo>
                    <a:pt x="148" y="33"/>
                  </a:lnTo>
                  <a:lnTo>
                    <a:pt x="150" y="35"/>
                  </a:lnTo>
                  <a:lnTo>
                    <a:pt x="128" y="50"/>
                  </a:lnTo>
                  <a:lnTo>
                    <a:pt x="108" y="60"/>
                  </a:lnTo>
                  <a:lnTo>
                    <a:pt x="89" y="65"/>
                  </a:lnTo>
                  <a:lnTo>
                    <a:pt x="71" y="66"/>
                  </a:lnTo>
                  <a:lnTo>
                    <a:pt x="56" y="65"/>
                  </a:lnTo>
                  <a:lnTo>
                    <a:pt x="41" y="61"/>
                  </a:lnTo>
                  <a:lnTo>
                    <a:pt x="30" y="56"/>
                  </a:lnTo>
                  <a:lnTo>
                    <a:pt x="19" y="50"/>
                  </a:lnTo>
                  <a:lnTo>
                    <a:pt x="11" y="44"/>
                  </a:lnTo>
                  <a:lnTo>
                    <a:pt x="0" y="34"/>
                  </a:lnTo>
                  <a:lnTo>
                    <a:pt x="20" y="16"/>
                  </a:lnTo>
                  <a:lnTo>
                    <a:pt x="39" y="6"/>
                  </a:lnTo>
                  <a:lnTo>
                    <a:pt x="59" y="1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38"/>
            <p:cNvSpPr>
              <a:spLocks/>
            </p:cNvSpPr>
            <p:nvPr/>
          </p:nvSpPr>
          <p:spPr bwMode="auto">
            <a:xfrm>
              <a:off x="5064125" y="3048000"/>
              <a:ext cx="179387" cy="169863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13" y="6"/>
                </a:cxn>
                <a:cxn ang="0">
                  <a:pos x="112" y="15"/>
                </a:cxn>
                <a:cxn ang="0">
                  <a:pos x="111" y="24"/>
                </a:cxn>
                <a:cxn ang="0">
                  <a:pos x="107" y="34"/>
                </a:cxn>
                <a:cxn ang="0">
                  <a:pos x="103" y="47"/>
                </a:cxn>
                <a:cxn ang="0">
                  <a:pos x="98" y="59"/>
                </a:cxn>
                <a:cxn ang="0">
                  <a:pos x="89" y="71"/>
                </a:cxn>
                <a:cxn ang="0">
                  <a:pos x="78" y="82"/>
                </a:cxn>
                <a:cxn ang="0">
                  <a:pos x="64" y="92"/>
                </a:cxn>
                <a:cxn ang="0">
                  <a:pos x="47" y="100"/>
                </a:cxn>
                <a:cxn ang="0">
                  <a:pos x="25" y="105"/>
                </a:cxn>
                <a:cxn ang="0">
                  <a:pos x="0" y="107"/>
                </a:cxn>
                <a:cxn ang="0">
                  <a:pos x="0" y="105"/>
                </a:cxn>
                <a:cxn ang="0">
                  <a:pos x="1" y="100"/>
                </a:cxn>
                <a:cxn ang="0">
                  <a:pos x="2" y="92"/>
                </a:cxn>
                <a:cxn ang="0">
                  <a:pos x="5" y="82"/>
                </a:cxn>
                <a:cxn ang="0">
                  <a:pos x="10" y="71"/>
                </a:cxn>
                <a:cxn ang="0">
                  <a:pos x="15" y="58"/>
                </a:cxn>
                <a:cxn ang="0">
                  <a:pos x="21" y="46"/>
                </a:cxn>
                <a:cxn ang="0">
                  <a:pos x="30" y="33"/>
                </a:cxn>
                <a:cxn ang="0">
                  <a:pos x="42" y="22"/>
                </a:cxn>
                <a:cxn ang="0">
                  <a:pos x="55" y="13"/>
                </a:cxn>
                <a:cxn ang="0">
                  <a:pos x="71" y="5"/>
                </a:cxn>
                <a:cxn ang="0">
                  <a:pos x="91" y="1"/>
                </a:cxn>
                <a:cxn ang="0">
                  <a:pos x="113" y="0"/>
                </a:cxn>
              </a:cxnLst>
              <a:rect l="0" t="0" r="r" b="b"/>
              <a:pathLst>
                <a:path w="113" h="107">
                  <a:moveTo>
                    <a:pt x="113" y="0"/>
                  </a:moveTo>
                  <a:lnTo>
                    <a:pt x="113" y="6"/>
                  </a:lnTo>
                  <a:lnTo>
                    <a:pt x="112" y="15"/>
                  </a:lnTo>
                  <a:lnTo>
                    <a:pt x="111" y="24"/>
                  </a:lnTo>
                  <a:lnTo>
                    <a:pt x="107" y="34"/>
                  </a:lnTo>
                  <a:lnTo>
                    <a:pt x="103" y="47"/>
                  </a:lnTo>
                  <a:lnTo>
                    <a:pt x="98" y="59"/>
                  </a:lnTo>
                  <a:lnTo>
                    <a:pt x="89" y="71"/>
                  </a:lnTo>
                  <a:lnTo>
                    <a:pt x="78" y="82"/>
                  </a:lnTo>
                  <a:lnTo>
                    <a:pt x="64" y="92"/>
                  </a:lnTo>
                  <a:lnTo>
                    <a:pt x="47" y="100"/>
                  </a:lnTo>
                  <a:lnTo>
                    <a:pt x="25" y="105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1" y="100"/>
                  </a:lnTo>
                  <a:lnTo>
                    <a:pt x="2" y="92"/>
                  </a:lnTo>
                  <a:lnTo>
                    <a:pt x="5" y="82"/>
                  </a:lnTo>
                  <a:lnTo>
                    <a:pt x="10" y="71"/>
                  </a:lnTo>
                  <a:lnTo>
                    <a:pt x="15" y="58"/>
                  </a:lnTo>
                  <a:lnTo>
                    <a:pt x="21" y="46"/>
                  </a:lnTo>
                  <a:lnTo>
                    <a:pt x="30" y="33"/>
                  </a:lnTo>
                  <a:lnTo>
                    <a:pt x="42" y="22"/>
                  </a:lnTo>
                  <a:lnTo>
                    <a:pt x="55" y="13"/>
                  </a:lnTo>
                  <a:lnTo>
                    <a:pt x="71" y="5"/>
                  </a:lnTo>
                  <a:lnTo>
                    <a:pt x="91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39"/>
            <p:cNvSpPr>
              <a:spLocks/>
            </p:cNvSpPr>
            <p:nvPr/>
          </p:nvSpPr>
          <p:spPr bwMode="auto">
            <a:xfrm>
              <a:off x="4651375" y="2905125"/>
              <a:ext cx="298450" cy="296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38" y="2"/>
                </a:cxn>
                <a:cxn ang="0">
                  <a:pos x="51" y="4"/>
                </a:cxn>
                <a:cxn ang="0">
                  <a:pos x="67" y="8"/>
                </a:cxn>
                <a:cxn ang="0">
                  <a:pos x="82" y="13"/>
                </a:cxn>
                <a:cxn ang="0">
                  <a:pos x="99" y="20"/>
                </a:cxn>
                <a:cxn ang="0">
                  <a:pos x="115" y="31"/>
                </a:cxn>
                <a:cxn ang="0">
                  <a:pos x="130" y="43"/>
                </a:cxn>
                <a:cxn ang="0">
                  <a:pos x="145" y="58"/>
                </a:cxn>
                <a:cxn ang="0">
                  <a:pos x="158" y="77"/>
                </a:cxn>
                <a:cxn ang="0">
                  <a:pos x="169" y="98"/>
                </a:cxn>
                <a:cxn ang="0">
                  <a:pos x="178" y="123"/>
                </a:cxn>
                <a:cxn ang="0">
                  <a:pos x="185" y="154"/>
                </a:cxn>
                <a:cxn ang="0">
                  <a:pos x="188" y="187"/>
                </a:cxn>
                <a:cxn ang="0">
                  <a:pos x="173" y="187"/>
                </a:cxn>
                <a:cxn ang="0">
                  <a:pos x="162" y="186"/>
                </a:cxn>
                <a:cxn ang="0">
                  <a:pos x="149" y="184"/>
                </a:cxn>
                <a:cxn ang="0">
                  <a:pos x="135" y="181"/>
                </a:cxn>
                <a:cxn ang="0">
                  <a:pos x="120" y="176"/>
                </a:cxn>
                <a:cxn ang="0">
                  <a:pos x="103" y="170"/>
                </a:cxn>
                <a:cxn ang="0">
                  <a:pos x="86" y="162"/>
                </a:cxn>
                <a:cxn ang="0">
                  <a:pos x="70" y="153"/>
                </a:cxn>
                <a:cxn ang="0">
                  <a:pos x="54" y="140"/>
                </a:cxn>
                <a:cxn ang="0">
                  <a:pos x="40" y="124"/>
                </a:cxn>
                <a:cxn ang="0">
                  <a:pos x="27" y="107"/>
                </a:cxn>
                <a:cxn ang="0">
                  <a:pos x="16" y="85"/>
                </a:cxn>
                <a:cxn ang="0">
                  <a:pos x="7" y="61"/>
                </a:cxn>
                <a:cxn ang="0">
                  <a:pos x="2" y="32"/>
                </a:cxn>
                <a:cxn ang="0">
                  <a:pos x="0" y="0"/>
                </a:cxn>
              </a:cxnLst>
              <a:rect l="0" t="0" r="r" b="b"/>
              <a:pathLst>
                <a:path w="188" h="187">
                  <a:moveTo>
                    <a:pt x="0" y="0"/>
                  </a:moveTo>
                  <a:lnTo>
                    <a:pt x="25" y="0"/>
                  </a:lnTo>
                  <a:lnTo>
                    <a:pt x="38" y="2"/>
                  </a:lnTo>
                  <a:lnTo>
                    <a:pt x="51" y="4"/>
                  </a:lnTo>
                  <a:lnTo>
                    <a:pt x="67" y="8"/>
                  </a:lnTo>
                  <a:lnTo>
                    <a:pt x="82" y="13"/>
                  </a:lnTo>
                  <a:lnTo>
                    <a:pt x="99" y="20"/>
                  </a:lnTo>
                  <a:lnTo>
                    <a:pt x="115" y="31"/>
                  </a:lnTo>
                  <a:lnTo>
                    <a:pt x="130" y="43"/>
                  </a:lnTo>
                  <a:lnTo>
                    <a:pt x="145" y="58"/>
                  </a:lnTo>
                  <a:lnTo>
                    <a:pt x="158" y="77"/>
                  </a:lnTo>
                  <a:lnTo>
                    <a:pt x="169" y="98"/>
                  </a:lnTo>
                  <a:lnTo>
                    <a:pt x="178" y="123"/>
                  </a:lnTo>
                  <a:lnTo>
                    <a:pt x="185" y="154"/>
                  </a:lnTo>
                  <a:lnTo>
                    <a:pt x="188" y="187"/>
                  </a:lnTo>
                  <a:lnTo>
                    <a:pt x="173" y="187"/>
                  </a:lnTo>
                  <a:lnTo>
                    <a:pt x="162" y="186"/>
                  </a:lnTo>
                  <a:lnTo>
                    <a:pt x="149" y="184"/>
                  </a:lnTo>
                  <a:lnTo>
                    <a:pt x="135" y="181"/>
                  </a:lnTo>
                  <a:lnTo>
                    <a:pt x="120" y="176"/>
                  </a:lnTo>
                  <a:lnTo>
                    <a:pt x="103" y="170"/>
                  </a:lnTo>
                  <a:lnTo>
                    <a:pt x="86" y="162"/>
                  </a:lnTo>
                  <a:lnTo>
                    <a:pt x="70" y="153"/>
                  </a:lnTo>
                  <a:lnTo>
                    <a:pt x="54" y="140"/>
                  </a:lnTo>
                  <a:lnTo>
                    <a:pt x="40" y="124"/>
                  </a:lnTo>
                  <a:lnTo>
                    <a:pt x="27" y="107"/>
                  </a:lnTo>
                  <a:lnTo>
                    <a:pt x="16" y="85"/>
                  </a:lnTo>
                  <a:lnTo>
                    <a:pt x="7" y="61"/>
                  </a:lnTo>
                  <a:lnTo>
                    <a:pt x="2" y="3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40"/>
            <p:cNvSpPr>
              <a:spLocks/>
            </p:cNvSpPr>
            <p:nvPr/>
          </p:nvSpPr>
          <p:spPr bwMode="auto">
            <a:xfrm>
              <a:off x="4646613" y="3346450"/>
              <a:ext cx="266700" cy="115888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101" y="3"/>
                </a:cxn>
                <a:cxn ang="0">
                  <a:pos x="117" y="7"/>
                </a:cxn>
                <a:cxn ang="0">
                  <a:pos x="131" y="13"/>
                </a:cxn>
                <a:cxn ang="0">
                  <a:pos x="144" y="19"/>
                </a:cxn>
                <a:cxn ang="0">
                  <a:pos x="154" y="26"/>
                </a:cxn>
                <a:cxn ang="0">
                  <a:pos x="161" y="32"/>
                </a:cxn>
                <a:cxn ang="0">
                  <a:pos x="168" y="38"/>
                </a:cxn>
                <a:cxn ang="0">
                  <a:pos x="146" y="55"/>
                </a:cxn>
                <a:cxn ang="0">
                  <a:pos x="125" y="66"/>
                </a:cxn>
                <a:cxn ang="0">
                  <a:pos x="104" y="71"/>
                </a:cxn>
                <a:cxn ang="0">
                  <a:pos x="84" y="73"/>
                </a:cxn>
                <a:cxn ang="0">
                  <a:pos x="67" y="71"/>
                </a:cxn>
                <a:cxn ang="0">
                  <a:pos x="51" y="67"/>
                </a:cxn>
                <a:cxn ang="0">
                  <a:pos x="36" y="61"/>
                </a:cxn>
                <a:cxn ang="0">
                  <a:pos x="24" y="55"/>
                </a:cxn>
                <a:cxn ang="0">
                  <a:pos x="14" y="47"/>
                </a:cxn>
                <a:cxn ang="0">
                  <a:pos x="6" y="41"/>
                </a:cxn>
                <a:cxn ang="0">
                  <a:pos x="2" y="38"/>
                </a:cxn>
                <a:cxn ang="0">
                  <a:pos x="0" y="36"/>
                </a:cxn>
                <a:cxn ang="0">
                  <a:pos x="22" y="19"/>
                </a:cxn>
                <a:cxn ang="0">
                  <a:pos x="43" y="8"/>
                </a:cxn>
                <a:cxn ang="0">
                  <a:pos x="63" y="1"/>
                </a:cxn>
                <a:cxn ang="0">
                  <a:pos x="83" y="0"/>
                </a:cxn>
              </a:cxnLst>
              <a:rect l="0" t="0" r="r" b="b"/>
              <a:pathLst>
                <a:path w="168" h="73">
                  <a:moveTo>
                    <a:pt x="83" y="0"/>
                  </a:moveTo>
                  <a:lnTo>
                    <a:pt x="101" y="3"/>
                  </a:lnTo>
                  <a:lnTo>
                    <a:pt x="117" y="7"/>
                  </a:lnTo>
                  <a:lnTo>
                    <a:pt x="131" y="13"/>
                  </a:lnTo>
                  <a:lnTo>
                    <a:pt x="144" y="19"/>
                  </a:lnTo>
                  <a:lnTo>
                    <a:pt x="154" y="26"/>
                  </a:lnTo>
                  <a:lnTo>
                    <a:pt x="161" y="32"/>
                  </a:lnTo>
                  <a:lnTo>
                    <a:pt x="168" y="38"/>
                  </a:lnTo>
                  <a:lnTo>
                    <a:pt x="146" y="55"/>
                  </a:lnTo>
                  <a:lnTo>
                    <a:pt x="125" y="66"/>
                  </a:lnTo>
                  <a:lnTo>
                    <a:pt x="104" y="71"/>
                  </a:lnTo>
                  <a:lnTo>
                    <a:pt x="84" y="73"/>
                  </a:lnTo>
                  <a:lnTo>
                    <a:pt x="67" y="71"/>
                  </a:lnTo>
                  <a:lnTo>
                    <a:pt x="51" y="67"/>
                  </a:lnTo>
                  <a:lnTo>
                    <a:pt x="36" y="61"/>
                  </a:lnTo>
                  <a:lnTo>
                    <a:pt x="24" y="55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22" y="19"/>
                  </a:lnTo>
                  <a:lnTo>
                    <a:pt x="43" y="8"/>
                  </a:lnTo>
                  <a:lnTo>
                    <a:pt x="63" y="1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41"/>
            <p:cNvSpPr>
              <a:spLocks/>
            </p:cNvSpPr>
            <p:nvPr/>
          </p:nvSpPr>
          <p:spPr bwMode="auto">
            <a:xfrm>
              <a:off x="4937125" y="3502025"/>
              <a:ext cx="217487" cy="215900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36" y="0"/>
                </a:cxn>
                <a:cxn ang="0">
                  <a:pos x="136" y="2"/>
                </a:cxn>
                <a:cxn ang="0">
                  <a:pos x="137" y="7"/>
                </a:cxn>
                <a:cxn ang="0">
                  <a:pos x="137" y="22"/>
                </a:cxn>
                <a:cxn ang="0">
                  <a:pos x="136" y="33"/>
                </a:cxn>
                <a:cxn ang="0">
                  <a:pos x="134" y="45"/>
                </a:cxn>
                <a:cxn ang="0">
                  <a:pos x="130" y="58"/>
                </a:cxn>
                <a:cxn ang="0">
                  <a:pos x="124" y="70"/>
                </a:cxn>
                <a:cxn ang="0">
                  <a:pos x="117" y="82"/>
                </a:cxn>
                <a:cxn ang="0">
                  <a:pos x="106" y="95"/>
                </a:cxn>
                <a:cxn ang="0">
                  <a:pos x="92" y="106"/>
                </a:cxn>
                <a:cxn ang="0">
                  <a:pos x="75" y="117"/>
                </a:cxn>
                <a:cxn ang="0">
                  <a:pos x="54" y="125"/>
                </a:cxn>
                <a:cxn ang="0">
                  <a:pos x="29" y="131"/>
                </a:cxn>
                <a:cxn ang="0">
                  <a:pos x="0" y="136"/>
                </a:cxn>
                <a:cxn ang="0">
                  <a:pos x="0" y="128"/>
                </a:cxn>
                <a:cxn ang="0">
                  <a:pos x="1" y="121"/>
                </a:cxn>
                <a:cxn ang="0">
                  <a:pos x="2" y="111"/>
                </a:cxn>
                <a:cxn ang="0">
                  <a:pos x="4" y="98"/>
                </a:cxn>
                <a:cxn ang="0">
                  <a:pos x="7" y="86"/>
                </a:cxn>
                <a:cxn ang="0">
                  <a:pos x="13" y="71"/>
                </a:cxn>
                <a:cxn ang="0">
                  <a:pos x="19" y="58"/>
                </a:cxn>
                <a:cxn ang="0">
                  <a:pos x="27" y="44"/>
                </a:cxn>
                <a:cxn ang="0">
                  <a:pos x="39" y="32"/>
                </a:cxn>
                <a:cxn ang="0">
                  <a:pos x="52" y="20"/>
                </a:cxn>
                <a:cxn ang="0">
                  <a:pos x="68" y="11"/>
                </a:cxn>
                <a:cxn ang="0">
                  <a:pos x="88" y="4"/>
                </a:cxn>
                <a:cxn ang="0">
                  <a:pos x="110" y="0"/>
                </a:cxn>
              </a:cxnLst>
              <a:rect l="0" t="0" r="r" b="b"/>
              <a:pathLst>
                <a:path w="137" h="136">
                  <a:moveTo>
                    <a:pt x="110" y="0"/>
                  </a:moveTo>
                  <a:lnTo>
                    <a:pt x="136" y="0"/>
                  </a:lnTo>
                  <a:lnTo>
                    <a:pt x="136" y="2"/>
                  </a:lnTo>
                  <a:lnTo>
                    <a:pt x="137" y="7"/>
                  </a:lnTo>
                  <a:lnTo>
                    <a:pt x="137" y="22"/>
                  </a:lnTo>
                  <a:lnTo>
                    <a:pt x="136" y="33"/>
                  </a:lnTo>
                  <a:lnTo>
                    <a:pt x="134" y="45"/>
                  </a:lnTo>
                  <a:lnTo>
                    <a:pt x="130" y="58"/>
                  </a:lnTo>
                  <a:lnTo>
                    <a:pt x="124" y="70"/>
                  </a:lnTo>
                  <a:lnTo>
                    <a:pt x="117" y="82"/>
                  </a:lnTo>
                  <a:lnTo>
                    <a:pt x="106" y="95"/>
                  </a:lnTo>
                  <a:lnTo>
                    <a:pt x="92" y="106"/>
                  </a:lnTo>
                  <a:lnTo>
                    <a:pt x="75" y="117"/>
                  </a:lnTo>
                  <a:lnTo>
                    <a:pt x="54" y="125"/>
                  </a:lnTo>
                  <a:lnTo>
                    <a:pt x="29" y="131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98"/>
                  </a:lnTo>
                  <a:lnTo>
                    <a:pt x="7" y="86"/>
                  </a:lnTo>
                  <a:lnTo>
                    <a:pt x="13" y="71"/>
                  </a:lnTo>
                  <a:lnTo>
                    <a:pt x="19" y="58"/>
                  </a:lnTo>
                  <a:lnTo>
                    <a:pt x="27" y="44"/>
                  </a:lnTo>
                  <a:lnTo>
                    <a:pt x="39" y="32"/>
                  </a:lnTo>
                  <a:lnTo>
                    <a:pt x="52" y="20"/>
                  </a:lnTo>
                  <a:lnTo>
                    <a:pt x="68" y="11"/>
                  </a:lnTo>
                  <a:lnTo>
                    <a:pt x="88" y="4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42"/>
            <p:cNvSpPr>
              <a:spLocks/>
            </p:cNvSpPr>
            <p:nvPr/>
          </p:nvSpPr>
          <p:spPr bwMode="auto">
            <a:xfrm>
              <a:off x="5551488" y="2392363"/>
              <a:ext cx="201612" cy="19843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27" y="0"/>
                </a:cxn>
                <a:cxn ang="0">
                  <a:pos x="122" y="28"/>
                </a:cxn>
                <a:cxn ang="0">
                  <a:pos x="114" y="51"/>
                </a:cxn>
                <a:cxn ang="0">
                  <a:pos x="103" y="70"/>
                </a:cxn>
                <a:cxn ang="0">
                  <a:pos x="92" y="85"/>
                </a:cxn>
                <a:cxn ang="0">
                  <a:pos x="78" y="98"/>
                </a:cxn>
                <a:cxn ang="0">
                  <a:pos x="65" y="107"/>
                </a:cxn>
                <a:cxn ang="0">
                  <a:pos x="51" y="114"/>
                </a:cxn>
                <a:cxn ang="0">
                  <a:pos x="38" y="120"/>
                </a:cxn>
                <a:cxn ang="0">
                  <a:pos x="26" y="122"/>
                </a:cxn>
                <a:cxn ang="0">
                  <a:pos x="16" y="124"/>
                </a:cxn>
                <a:cxn ang="0">
                  <a:pos x="8" y="125"/>
                </a:cxn>
                <a:cxn ang="0">
                  <a:pos x="0" y="125"/>
                </a:cxn>
                <a:cxn ang="0">
                  <a:pos x="2" y="98"/>
                </a:cxn>
                <a:cxn ang="0">
                  <a:pos x="8" y="76"/>
                </a:cxn>
                <a:cxn ang="0">
                  <a:pos x="16" y="57"/>
                </a:cxn>
                <a:cxn ang="0">
                  <a:pos x="26" y="42"/>
                </a:cxn>
                <a:cxn ang="0">
                  <a:pos x="38" y="29"/>
                </a:cxn>
                <a:cxn ang="0">
                  <a:pos x="51" y="20"/>
                </a:cxn>
                <a:cxn ang="0">
                  <a:pos x="65" y="12"/>
                </a:cxn>
                <a:cxn ang="0">
                  <a:pos x="78" y="7"/>
                </a:cxn>
                <a:cxn ang="0">
                  <a:pos x="91" y="3"/>
                </a:cxn>
                <a:cxn ang="0">
                  <a:pos x="102" y="1"/>
                </a:cxn>
                <a:cxn ang="0">
                  <a:pos x="113" y="0"/>
                </a:cxn>
              </a:cxnLst>
              <a:rect l="0" t="0" r="r" b="b"/>
              <a:pathLst>
                <a:path w="127" h="125">
                  <a:moveTo>
                    <a:pt x="113" y="0"/>
                  </a:moveTo>
                  <a:lnTo>
                    <a:pt x="127" y="0"/>
                  </a:lnTo>
                  <a:lnTo>
                    <a:pt x="122" y="28"/>
                  </a:lnTo>
                  <a:lnTo>
                    <a:pt x="114" y="51"/>
                  </a:lnTo>
                  <a:lnTo>
                    <a:pt x="103" y="70"/>
                  </a:lnTo>
                  <a:lnTo>
                    <a:pt x="92" y="85"/>
                  </a:lnTo>
                  <a:lnTo>
                    <a:pt x="78" y="98"/>
                  </a:lnTo>
                  <a:lnTo>
                    <a:pt x="65" y="107"/>
                  </a:lnTo>
                  <a:lnTo>
                    <a:pt x="51" y="114"/>
                  </a:lnTo>
                  <a:lnTo>
                    <a:pt x="38" y="120"/>
                  </a:lnTo>
                  <a:lnTo>
                    <a:pt x="26" y="122"/>
                  </a:lnTo>
                  <a:lnTo>
                    <a:pt x="16" y="124"/>
                  </a:lnTo>
                  <a:lnTo>
                    <a:pt x="8" y="125"/>
                  </a:lnTo>
                  <a:lnTo>
                    <a:pt x="0" y="125"/>
                  </a:lnTo>
                  <a:lnTo>
                    <a:pt x="2" y="98"/>
                  </a:lnTo>
                  <a:lnTo>
                    <a:pt x="8" y="76"/>
                  </a:lnTo>
                  <a:lnTo>
                    <a:pt x="16" y="57"/>
                  </a:lnTo>
                  <a:lnTo>
                    <a:pt x="26" y="42"/>
                  </a:lnTo>
                  <a:lnTo>
                    <a:pt x="38" y="29"/>
                  </a:lnTo>
                  <a:lnTo>
                    <a:pt x="51" y="20"/>
                  </a:lnTo>
                  <a:lnTo>
                    <a:pt x="65" y="12"/>
                  </a:lnTo>
                  <a:lnTo>
                    <a:pt x="78" y="7"/>
                  </a:lnTo>
                  <a:lnTo>
                    <a:pt x="91" y="3"/>
                  </a:lnTo>
                  <a:lnTo>
                    <a:pt x="102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43"/>
            <p:cNvSpPr>
              <a:spLocks/>
            </p:cNvSpPr>
            <p:nvPr/>
          </p:nvSpPr>
          <p:spPr bwMode="auto">
            <a:xfrm>
              <a:off x="5681663" y="2720975"/>
              <a:ext cx="115887" cy="26670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6" y="1"/>
                </a:cxn>
                <a:cxn ang="0">
                  <a:pos x="40" y="4"/>
                </a:cxn>
                <a:cxn ang="0">
                  <a:pos x="45" y="9"/>
                </a:cxn>
                <a:cxn ang="0">
                  <a:pos x="51" y="17"/>
                </a:cxn>
                <a:cxn ang="0">
                  <a:pos x="58" y="25"/>
                </a:cxn>
                <a:cxn ang="0">
                  <a:pos x="64" y="36"/>
                </a:cxn>
                <a:cxn ang="0">
                  <a:pos x="69" y="49"/>
                </a:cxn>
                <a:cxn ang="0">
                  <a:pos x="72" y="65"/>
                </a:cxn>
                <a:cxn ang="0">
                  <a:pos x="73" y="81"/>
                </a:cxn>
                <a:cxn ang="0">
                  <a:pos x="70" y="100"/>
                </a:cxn>
                <a:cxn ang="0">
                  <a:pos x="64" y="121"/>
                </a:cxn>
                <a:cxn ang="0">
                  <a:pos x="52" y="143"/>
                </a:cxn>
                <a:cxn ang="0">
                  <a:pos x="36" y="168"/>
                </a:cxn>
                <a:cxn ang="0">
                  <a:pos x="35" y="167"/>
                </a:cxn>
                <a:cxn ang="0">
                  <a:pos x="31" y="163"/>
                </a:cxn>
                <a:cxn ang="0">
                  <a:pos x="26" y="158"/>
                </a:cxn>
                <a:cxn ang="0">
                  <a:pos x="20" y="151"/>
                </a:cxn>
                <a:cxn ang="0">
                  <a:pos x="14" y="143"/>
                </a:cxn>
                <a:cxn ang="0">
                  <a:pos x="9" y="131"/>
                </a:cxn>
                <a:cxn ang="0">
                  <a:pos x="4" y="118"/>
                </a:cxn>
                <a:cxn ang="0">
                  <a:pos x="2" y="103"/>
                </a:cxn>
                <a:cxn ang="0">
                  <a:pos x="0" y="86"/>
                </a:cxn>
                <a:cxn ang="0">
                  <a:pos x="3" y="68"/>
                </a:cxn>
                <a:cxn ang="0">
                  <a:pos x="9" y="47"/>
                </a:cxn>
                <a:cxn ang="0">
                  <a:pos x="19" y="24"/>
                </a:cxn>
                <a:cxn ang="0">
                  <a:pos x="35" y="0"/>
                </a:cxn>
              </a:cxnLst>
              <a:rect l="0" t="0" r="r" b="b"/>
              <a:pathLst>
                <a:path w="73" h="168">
                  <a:moveTo>
                    <a:pt x="35" y="0"/>
                  </a:moveTo>
                  <a:lnTo>
                    <a:pt x="36" y="1"/>
                  </a:lnTo>
                  <a:lnTo>
                    <a:pt x="40" y="4"/>
                  </a:lnTo>
                  <a:lnTo>
                    <a:pt x="45" y="9"/>
                  </a:lnTo>
                  <a:lnTo>
                    <a:pt x="51" y="17"/>
                  </a:lnTo>
                  <a:lnTo>
                    <a:pt x="58" y="25"/>
                  </a:lnTo>
                  <a:lnTo>
                    <a:pt x="64" y="36"/>
                  </a:lnTo>
                  <a:lnTo>
                    <a:pt x="69" y="49"/>
                  </a:lnTo>
                  <a:lnTo>
                    <a:pt x="72" y="65"/>
                  </a:lnTo>
                  <a:lnTo>
                    <a:pt x="73" y="81"/>
                  </a:lnTo>
                  <a:lnTo>
                    <a:pt x="70" y="100"/>
                  </a:lnTo>
                  <a:lnTo>
                    <a:pt x="64" y="121"/>
                  </a:lnTo>
                  <a:lnTo>
                    <a:pt x="52" y="143"/>
                  </a:lnTo>
                  <a:lnTo>
                    <a:pt x="36" y="168"/>
                  </a:lnTo>
                  <a:lnTo>
                    <a:pt x="35" y="167"/>
                  </a:lnTo>
                  <a:lnTo>
                    <a:pt x="31" y="163"/>
                  </a:lnTo>
                  <a:lnTo>
                    <a:pt x="26" y="158"/>
                  </a:lnTo>
                  <a:lnTo>
                    <a:pt x="20" y="151"/>
                  </a:lnTo>
                  <a:lnTo>
                    <a:pt x="14" y="143"/>
                  </a:lnTo>
                  <a:lnTo>
                    <a:pt x="9" y="131"/>
                  </a:lnTo>
                  <a:lnTo>
                    <a:pt x="4" y="118"/>
                  </a:lnTo>
                  <a:lnTo>
                    <a:pt x="2" y="103"/>
                  </a:lnTo>
                  <a:lnTo>
                    <a:pt x="0" y="86"/>
                  </a:lnTo>
                  <a:lnTo>
                    <a:pt x="3" y="68"/>
                  </a:lnTo>
                  <a:lnTo>
                    <a:pt x="9" y="47"/>
                  </a:lnTo>
                  <a:lnTo>
                    <a:pt x="19" y="2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44"/>
            <p:cNvSpPr>
              <a:spLocks/>
            </p:cNvSpPr>
            <p:nvPr/>
          </p:nvSpPr>
          <p:spPr bwMode="auto">
            <a:xfrm>
              <a:off x="5868988" y="2652713"/>
              <a:ext cx="311150" cy="304800"/>
            </a:xfrm>
            <a:custGeom>
              <a:avLst/>
              <a:gdLst/>
              <a:ahLst/>
              <a:cxnLst>
                <a:cxn ang="0">
                  <a:pos x="171" y="0"/>
                </a:cxn>
                <a:cxn ang="0">
                  <a:pos x="196" y="0"/>
                </a:cxn>
                <a:cxn ang="0">
                  <a:pos x="191" y="34"/>
                </a:cxn>
                <a:cxn ang="0">
                  <a:pos x="182" y="63"/>
                </a:cxn>
                <a:cxn ang="0">
                  <a:pos x="172" y="89"/>
                </a:cxn>
                <a:cxn ang="0">
                  <a:pos x="159" y="111"/>
                </a:cxn>
                <a:cxn ang="0">
                  <a:pos x="146" y="129"/>
                </a:cxn>
                <a:cxn ang="0">
                  <a:pos x="130" y="145"/>
                </a:cxn>
                <a:cxn ang="0">
                  <a:pos x="115" y="158"/>
                </a:cxn>
                <a:cxn ang="0">
                  <a:pos x="98" y="168"/>
                </a:cxn>
                <a:cxn ang="0">
                  <a:pos x="81" y="175"/>
                </a:cxn>
                <a:cxn ang="0">
                  <a:pos x="66" y="181"/>
                </a:cxn>
                <a:cxn ang="0">
                  <a:pos x="51" y="186"/>
                </a:cxn>
                <a:cxn ang="0">
                  <a:pos x="36" y="189"/>
                </a:cxn>
                <a:cxn ang="0">
                  <a:pos x="25" y="191"/>
                </a:cxn>
                <a:cxn ang="0">
                  <a:pos x="15" y="192"/>
                </a:cxn>
                <a:cxn ang="0">
                  <a:pos x="0" y="192"/>
                </a:cxn>
                <a:cxn ang="0">
                  <a:pos x="4" y="158"/>
                </a:cxn>
                <a:cxn ang="0">
                  <a:pos x="12" y="126"/>
                </a:cxn>
                <a:cxn ang="0">
                  <a:pos x="22" y="100"/>
                </a:cxn>
                <a:cxn ang="0">
                  <a:pos x="34" y="78"/>
                </a:cxn>
                <a:cxn ang="0">
                  <a:pos x="48" y="60"/>
                </a:cxn>
                <a:cxn ang="0">
                  <a:pos x="63" y="44"/>
                </a:cxn>
                <a:cxn ang="0">
                  <a:pos x="79" y="32"/>
                </a:cxn>
                <a:cxn ang="0">
                  <a:pos x="96" y="21"/>
                </a:cxn>
                <a:cxn ang="0">
                  <a:pos x="112" y="14"/>
                </a:cxn>
                <a:cxn ang="0">
                  <a:pos x="128" y="8"/>
                </a:cxn>
                <a:cxn ang="0">
                  <a:pos x="144" y="5"/>
                </a:cxn>
                <a:cxn ang="0">
                  <a:pos x="158" y="1"/>
                </a:cxn>
                <a:cxn ang="0">
                  <a:pos x="171" y="0"/>
                </a:cxn>
              </a:cxnLst>
              <a:rect l="0" t="0" r="r" b="b"/>
              <a:pathLst>
                <a:path w="196" h="192">
                  <a:moveTo>
                    <a:pt x="171" y="0"/>
                  </a:moveTo>
                  <a:lnTo>
                    <a:pt x="196" y="0"/>
                  </a:lnTo>
                  <a:lnTo>
                    <a:pt x="191" y="34"/>
                  </a:lnTo>
                  <a:lnTo>
                    <a:pt x="182" y="63"/>
                  </a:lnTo>
                  <a:lnTo>
                    <a:pt x="172" y="89"/>
                  </a:lnTo>
                  <a:lnTo>
                    <a:pt x="159" y="111"/>
                  </a:lnTo>
                  <a:lnTo>
                    <a:pt x="146" y="129"/>
                  </a:lnTo>
                  <a:lnTo>
                    <a:pt x="130" y="145"/>
                  </a:lnTo>
                  <a:lnTo>
                    <a:pt x="115" y="158"/>
                  </a:lnTo>
                  <a:lnTo>
                    <a:pt x="98" y="168"/>
                  </a:lnTo>
                  <a:lnTo>
                    <a:pt x="81" y="175"/>
                  </a:lnTo>
                  <a:lnTo>
                    <a:pt x="66" y="181"/>
                  </a:lnTo>
                  <a:lnTo>
                    <a:pt x="51" y="186"/>
                  </a:lnTo>
                  <a:lnTo>
                    <a:pt x="36" y="189"/>
                  </a:lnTo>
                  <a:lnTo>
                    <a:pt x="25" y="191"/>
                  </a:lnTo>
                  <a:lnTo>
                    <a:pt x="15" y="192"/>
                  </a:lnTo>
                  <a:lnTo>
                    <a:pt x="0" y="192"/>
                  </a:lnTo>
                  <a:lnTo>
                    <a:pt x="4" y="158"/>
                  </a:lnTo>
                  <a:lnTo>
                    <a:pt x="12" y="126"/>
                  </a:lnTo>
                  <a:lnTo>
                    <a:pt x="22" y="100"/>
                  </a:lnTo>
                  <a:lnTo>
                    <a:pt x="34" y="78"/>
                  </a:lnTo>
                  <a:lnTo>
                    <a:pt x="48" y="60"/>
                  </a:lnTo>
                  <a:lnTo>
                    <a:pt x="63" y="44"/>
                  </a:lnTo>
                  <a:lnTo>
                    <a:pt x="79" y="32"/>
                  </a:lnTo>
                  <a:lnTo>
                    <a:pt x="96" y="21"/>
                  </a:lnTo>
                  <a:lnTo>
                    <a:pt x="112" y="14"/>
                  </a:lnTo>
                  <a:lnTo>
                    <a:pt x="128" y="8"/>
                  </a:lnTo>
                  <a:lnTo>
                    <a:pt x="144" y="5"/>
                  </a:lnTo>
                  <a:lnTo>
                    <a:pt x="158" y="1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45"/>
            <p:cNvSpPr>
              <a:spLocks/>
            </p:cNvSpPr>
            <p:nvPr/>
          </p:nvSpPr>
          <p:spPr bwMode="auto">
            <a:xfrm>
              <a:off x="5888038" y="3101975"/>
              <a:ext cx="406400" cy="190500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46" y="3"/>
                </a:cxn>
                <a:cxn ang="0">
                  <a:pos x="167" y="7"/>
                </a:cxn>
                <a:cxn ang="0">
                  <a:pos x="187" y="14"/>
                </a:cxn>
                <a:cxn ang="0">
                  <a:pos x="203" y="22"/>
                </a:cxn>
                <a:cxn ang="0">
                  <a:pos x="218" y="31"/>
                </a:cxn>
                <a:cxn ang="0">
                  <a:pos x="232" y="40"/>
                </a:cxn>
                <a:cxn ang="0">
                  <a:pos x="242" y="48"/>
                </a:cxn>
                <a:cxn ang="0">
                  <a:pos x="249" y="55"/>
                </a:cxn>
                <a:cxn ang="0">
                  <a:pos x="256" y="61"/>
                </a:cxn>
                <a:cxn ang="0">
                  <a:pos x="231" y="84"/>
                </a:cxn>
                <a:cxn ang="0">
                  <a:pos x="207" y="101"/>
                </a:cxn>
                <a:cxn ang="0">
                  <a:pos x="182" y="112"/>
                </a:cxn>
                <a:cxn ang="0">
                  <a:pos x="159" y="118"/>
                </a:cxn>
                <a:cxn ang="0">
                  <a:pos x="135" y="120"/>
                </a:cxn>
                <a:cxn ang="0">
                  <a:pos x="113" y="118"/>
                </a:cxn>
                <a:cxn ang="0">
                  <a:pos x="92" y="113"/>
                </a:cxn>
                <a:cxn ang="0">
                  <a:pos x="72" y="107"/>
                </a:cxn>
                <a:cxn ang="0">
                  <a:pos x="55" y="98"/>
                </a:cxn>
                <a:cxn ang="0">
                  <a:pos x="39" y="89"/>
                </a:cxn>
                <a:cxn ang="0">
                  <a:pos x="26" y="81"/>
                </a:cxn>
                <a:cxn ang="0">
                  <a:pos x="14" y="72"/>
                </a:cxn>
                <a:cxn ang="0">
                  <a:pos x="7" y="65"/>
                </a:cxn>
                <a:cxn ang="0">
                  <a:pos x="2" y="61"/>
                </a:cxn>
                <a:cxn ang="0">
                  <a:pos x="0" y="59"/>
                </a:cxn>
                <a:cxn ang="0">
                  <a:pos x="26" y="36"/>
                </a:cxn>
                <a:cxn ang="0">
                  <a:pos x="52" y="19"/>
                </a:cxn>
                <a:cxn ang="0">
                  <a:pos x="77" y="8"/>
                </a:cxn>
                <a:cxn ang="0">
                  <a:pos x="101" y="3"/>
                </a:cxn>
                <a:cxn ang="0">
                  <a:pos x="124" y="0"/>
                </a:cxn>
              </a:cxnLst>
              <a:rect l="0" t="0" r="r" b="b"/>
              <a:pathLst>
                <a:path w="256" h="120">
                  <a:moveTo>
                    <a:pt x="124" y="0"/>
                  </a:moveTo>
                  <a:lnTo>
                    <a:pt x="146" y="3"/>
                  </a:lnTo>
                  <a:lnTo>
                    <a:pt x="167" y="7"/>
                  </a:lnTo>
                  <a:lnTo>
                    <a:pt x="187" y="14"/>
                  </a:lnTo>
                  <a:lnTo>
                    <a:pt x="203" y="22"/>
                  </a:lnTo>
                  <a:lnTo>
                    <a:pt x="218" y="31"/>
                  </a:lnTo>
                  <a:lnTo>
                    <a:pt x="232" y="40"/>
                  </a:lnTo>
                  <a:lnTo>
                    <a:pt x="242" y="48"/>
                  </a:lnTo>
                  <a:lnTo>
                    <a:pt x="249" y="55"/>
                  </a:lnTo>
                  <a:lnTo>
                    <a:pt x="256" y="61"/>
                  </a:lnTo>
                  <a:lnTo>
                    <a:pt x="231" y="84"/>
                  </a:lnTo>
                  <a:lnTo>
                    <a:pt x="207" y="101"/>
                  </a:lnTo>
                  <a:lnTo>
                    <a:pt x="182" y="112"/>
                  </a:lnTo>
                  <a:lnTo>
                    <a:pt x="159" y="118"/>
                  </a:lnTo>
                  <a:lnTo>
                    <a:pt x="135" y="120"/>
                  </a:lnTo>
                  <a:lnTo>
                    <a:pt x="113" y="118"/>
                  </a:lnTo>
                  <a:lnTo>
                    <a:pt x="92" y="113"/>
                  </a:lnTo>
                  <a:lnTo>
                    <a:pt x="72" y="107"/>
                  </a:lnTo>
                  <a:lnTo>
                    <a:pt x="55" y="98"/>
                  </a:lnTo>
                  <a:lnTo>
                    <a:pt x="39" y="89"/>
                  </a:lnTo>
                  <a:lnTo>
                    <a:pt x="26" y="81"/>
                  </a:lnTo>
                  <a:lnTo>
                    <a:pt x="14" y="72"/>
                  </a:lnTo>
                  <a:lnTo>
                    <a:pt x="7" y="65"/>
                  </a:lnTo>
                  <a:lnTo>
                    <a:pt x="2" y="61"/>
                  </a:lnTo>
                  <a:lnTo>
                    <a:pt x="0" y="59"/>
                  </a:lnTo>
                  <a:lnTo>
                    <a:pt x="26" y="36"/>
                  </a:lnTo>
                  <a:lnTo>
                    <a:pt x="52" y="19"/>
                  </a:lnTo>
                  <a:lnTo>
                    <a:pt x="77" y="8"/>
                  </a:lnTo>
                  <a:lnTo>
                    <a:pt x="101" y="3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6"/>
            <p:cNvSpPr>
              <a:spLocks/>
            </p:cNvSpPr>
            <p:nvPr/>
          </p:nvSpPr>
          <p:spPr bwMode="auto">
            <a:xfrm>
              <a:off x="5721350" y="3268663"/>
              <a:ext cx="131762" cy="26035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8" y="6"/>
                </a:cxn>
                <a:cxn ang="0">
                  <a:pos x="55" y="13"/>
                </a:cxn>
                <a:cxn ang="0">
                  <a:pos x="63" y="23"/>
                </a:cxn>
                <a:cxn ang="0">
                  <a:pos x="70" y="35"/>
                </a:cxn>
                <a:cxn ang="0">
                  <a:pos x="76" y="49"/>
                </a:cxn>
                <a:cxn ang="0">
                  <a:pos x="81" y="65"/>
                </a:cxn>
                <a:cxn ang="0">
                  <a:pos x="83" y="83"/>
                </a:cxn>
                <a:cxn ang="0">
                  <a:pos x="81" y="101"/>
                </a:cxn>
                <a:cxn ang="0">
                  <a:pos x="74" y="121"/>
                </a:cxn>
                <a:cxn ang="0">
                  <a:pos x="61" y="142"/>
                </a:cxn>
                <a:cxn ang="0">
                  <a:pos x="42" y="164"/>
                </a:cxn>
                <a:cxn ang="0">
                  <a:pos x="41" y="163"/>
                </a:cxn>
                <a:cxn ang="0">
                  <a:pos x="37" y="160"/>
                </a:cxn>
                <a:cxn ang="0">
                  <a:pos x="31" y="155"/>
                </a:cxn>
                <a:cxn ang="0">
                  <a:pos x="23" y="146"/>
                </a:cxn>
                <a:cxn ang="0">
                  <a:pos x="16" y="137"/>
                </a:cxn>
                <a:cxn ang="0">
                  <a:pos x="10" y="125"/>
                </a:cxn>
                <a:cxn ang="0">
                  <a:pos x="4" y="113"/>
                </a:cxn>
                <a:cxn ang="0">
                  <a:pos x="0" y="98"/>
                </a:cxn>
                <a:cxn ang="0">
                  <a:pos x="0" y="82"/>
                </a:cxn>
                <a:cxn ang="0">
                  <a:pos x="4" y="63"/>
                </a:cxn>
                <a:cxn ang="0">
                  <a:pos x="11" y="43"/>
                </a:cxn>
                <a:cxn ang="0">
                  <a:pos x="23" y="22"/>
                </a:cxn>
                <a:cxn ang="0">
                  <a:pos x="42" y="0"/>
                </a:cxn>
              </a:cxnLst>
              <a:rect l="0" t="0" r="r" b="b"/>
              <a:pathLst>
                <a:path w="83" h="164">
                  <a:moveTo>
                    <a:pt x="42" y="0"/>
                  </a:moveTo>
                  <a:lnTo>
                    <a:pt x="48" y="6"/>
                  </a:lnTo>
                  <a:lnTo>
                    <a:pt x="55" y="13"/>
                  </a:lnTo>
                  <a:lnTo>
                    <a:pt x="63" y="23"/>
                  </a:lnTo>
                  <a:lnTo>
                    <a:pt x="70" y="35"/>
                  </a:lnTo>
                  <a:lnTo>
                    <a:pt x="76" y="49"/>
                  </a:lnTo>
                  <a:lnTo>
                    <a:pt x="81" y="65"/>
                  </a:lnTo>
                  <a:lnTo>
                    <a:pt x="83" y="83"/>
                  </a:lnTo>
                  <a:lnTo>
                    <a:pt x="81" y="101"/>
                  </a:lnTo>
                  <a:lnTo>
                    <a:pt x="74" y="121"/>
                  </a:lnTo>
                  <a:lnTo>
                    <a:pt x="61" y="142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37" y="160"/>
                  </a:lnTo>
                  <a:lnTo>
                    <a:pt x="31" y="155"/>
                  </a:lnTo>
                  <a:lnTo>
                    <a:pt x="23" y="146"/>
                  </a:lnTo>
                  <a:lnTo>
                    <a:pt x="16" y="137"/>
                  </a:lnTo>
                  <a:lnTo>
                    <a:pt x="10" y="125"/>
                  </a:lnTo>
                  <a:lnTo>
                    <a:pt x="4" y="113"/>
                  </a:lnTo>
                  <a:lnTo>
                    <a:pt x="0" y="98"/>
                  </a:lnTo>
                  <a:lnTo>
                    <a:pt x="0" y="82"/>
                  </a:lnTo>
                  <a:lnTo>
                    <a:pt x="4" y="63"/>
                  </a:lnTo>
                  <a:lnTo>
                    <a:pt x="11" y="43"/>
                  </a:lnTo>
                  <a:lnTo>
                    <a:pt x="23" y="22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0" name="Group 321"/>
          <p:cNvGrpSpPr/>
          <p:nvPr/>
        </p:nvGrpSpPr>
        <p:grpSpPr>
          <a:xfrm>
            <a:off x="10485026" y="1711424"/>
            <a:ext cx="1087391" cy="1399570"/>
            <a:chOff x="4646613" y="2024063"/>
            <a:chExt cx="1647825" cy="2120900"/>
          </a:xfrm>
          <a:solidFill>
            <a:schemeClr val="accent5"/>
          </a:solidFill>
        </p:grpSpPr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5437188" y="2516188"/>
              <a:ext cx="65087" cy="1628775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1" y="3"/>
                </a:cxn>
                <a:cxn ang="0">
                  <a:pos x="38" y="10"/>
                </a:cxn>
                <a:cxn ang="0">
                  <a:pos x="41" y="21"/>
                </a:cxn>
                <a:cxn ang="0">
                  <a:pos x="41" y="1006"/>
                </a:cxn>
                <a:cxn ang="0">
                  <a:pos x="38" y="1016"/>
                </a:cxn>
                <a:cxn ang="0">
                  <a:pos x="31" y="1023"/>
                </a:cxn>
                <a:cxn ang="0">
                  <a:pos x="21" y="1026"/>
                </a:cxn>
                <a:cxn ang="0">
                  <a:pos x="11" y="1023"/>
                </a:cxn>
                <a:cxn ang="0">
                  <a:pos x="4" y="1016"/>
                </a:cxn>
                <a:cxn ang="0">
                  <a:pos x="0" y="1006"/>
                </a:cxn>
                <a:cxn ang="0">
                  <a:pos x="0" y="21"/>
                </a:cxn>
                <a:cxn ang="0">
                  <a:pos x="4" y="10"/>
                </a:cxn>
                <a:cxn ang="0">
                  <a:pos x="11" y="3"/>
                </a:cxn>
                <a:cxn ang="0">
                  <a:pos x="21" y="0"/>
                </a:cxn>
              </a:cxnLst>
              <a:rect l="0" t="0" r="r" b="b"/>
              <a:pathLst>
                <a:path w="41" h="1026">
                  <a:moveTo>
                    <a:pt x="21" y="0"/>
                  </a:moveTo>
                  <a:lnTo>
                    <a:pt x="31" y="3"/>
                  </a:lnTo>
                  <a:lnTo>
                    <a:pt x="38" y="10"/>
                  </a:lnTo>
                  <a:lnTo>
                    <a:pt x="41" y="21"/>
                  </a:lnTo>
                  <a:lnTo>
                    <a:pt x="41" y="1006"/>
                  </a:lnTo>
                  <a:lnTo>
                    <a:pt x="38" y="1016"/>
                  </a:lnTo>
                  <a:lnTo>
                    <a:pt x="31" y="1023"/>
                  </a:lnTo>
                  <a:lnTo>
                    <a:pt x="21" y="1026"/>
                  </a:lnTo>
                  <a:lnTo>
                    <a:pt x="11" y="1023"/>
                  </a:lnTo>
                  <a:lnTo>
                    <a:pt x="4" y="1016"/>
                  </a:lnTo>
                  <a:lnTo>
                    <a:pt x="0" y="1006"/>
                  </a:lnTo>
                  <a:lnTo>
                    <a:pt x="0" y="21"/>
                  </a:lnTo>
                  <a:lnTo>
                    <a:pt x="4" y="10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4965700" y="3233738"/>
              <a:ext cx="504825" cy="47783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6" y="1"/>
                </a:cxn>
                <a:cxn ang="0">
                  <a:pos x="32" y="4"/>
                </a:cxn>
                <a:cxn ang="0">
                  <a:pos x="312" y="268"/>
                </a:cxn>
                <a:cxn ang="0">
                  <a:pos x="316" y="274"/>
                </a:cxn>
                <a:cxn ang="0">
                  <a:pos x="318" y="282"/>
                </a:cxn>
                <a:cxn ang="0">
                  <a:pos x="317" y="289"/>
                </a:cxn>
                <a:cxn ang="0">
                  <a:pos x="313" y="295"/>
                </a:cxn>
                <a:cxn ang="0">
                  <a:pos x="307" y="299"/>
                </a:cxn>
                <a:cxn ang="0">
                  <a:pos x="300" y="301"/>
                </a:cxn>
                <a:cxn ang="0">
                  <a:pos x="292" y="300"/>
                </a:cxn>
                <a:cxn ang="0">
                  <a:pos x="286" y="296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1" y="11"/>
                </a:cxn>
                <a:cxn ang="0">
                  <a:pos x="5" y="5"/>
                </a:cxn>
                <a:cxn ang="0">
                  <a:pos x="11" y="1"/>
                </a:cxn>
                <a:cxn ang="0">
                  <a:pos x="19" y="0"/>
                </a:cxn>
              </a:cxnLst>
              <a:rect l="0" t="0" r="r" b="b"/>
              <a:pathLst>
                <a:path w="318" h="301">
                  <a:moveTo>
                    <a:pt x="19" y="0"/>
                  </a:moveTo>
                  <a:lnTo>
                    <a:pt x="26" y="1"/>
                  </a:lnTo>
                  <a:lnTo>
                    <a:pt x="32" y="4"/>
                  </a:lnTo>
                  <a:lnTo>
                    <a:pt x="312" y="268"/>
                  </a:lnTo>
                  <a:lnTo>
                    <a:pt x="316" y="274"/>
                  </a:lnTo>
                  <a:lnTo>
                    <a:pt x="318" y="282"/>
                  </a:lnTo>
                  <a:lnTo>
                    <a:pt x="317" y="289"/>
                  </a:lnTo>
                  <a:lnTo>
                    <a:pt x="313" y="295"/>
                  </a:lnTo>
                  <a:lnTo>
                    <a:pt x="307" y="299"/>
                  </a:lnTo>
                  <a:lnTo>
                    <a:pt x="300" y="301"/>
                  </a:lnTo>
                  <a:lnTo>
                    <a:pt x="292" y="300"/>
                  </a:lnTo>
                  <a:lnTo>
                    <a:pt x="286" y="296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4943475" y="3375025"/>
              <a:ext cx="228600" cy="539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27" y="0"/>
                </a:cxn>
                <a:cxn ang="0">
                  <a:pos x="136" y="2"/>
                </a:cxn>
                <a:cxn ang="0">
                  <a:pos x="142" y="8"/>
                </a:cxn>
                <a:cxn ang="0">
                  <a:pos x="144" y="18"/>
                </a:cxn>
                <a:cxn ang="0">
                  <a:pos x="142" y="26"/>
                </a:cxn>
                <a:cxn ang="0">
                  <a:pos x="136" y="32"/>
                </a:cxn>
                <a:cxn ang="0">
                  <a:pos x="127" y="34"/>
                </a:cxn>
                <a:cxn ang="0">
                  <a:pos x="18" y="34"/>
                </a:cxn>
                <a:cxn ang="0">
                  <a:pos x="10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2" y="8"/>
                </a:cxn>
                <a:cxn ang="0">
                  <a:pos x="10" y="2"/>
                </a:cxn>
                <a:cxn ang="0">
                  <a:pos x="18" y="0"/>
                </a:cxn>
              </a:cxnLst>
              <a:rect l="0" t="0" r="r" b="b"/>
              <a:pathLst>
                <a:path w="144" h="34">
                  <a:moveTo>
                    <a:pt x="18" y="0"/>
                  </a:moveTo>
                  <a:lnTo>
                    <a:pt x="127" y="0"/>
                  </a:lnTo>
                  <a:lnTo>
                    <a:pt x="136" y="2"/>
                  </a:lnTo>
                  <a:lnTo>
                    <a:pt x="142" y="8"/>
                  </a:lnTo>
                  <a:lnTo>
                    <a:pt x="144" y="18"/>
                  </a:lnTo>
                  <a:lnTo>
                    <a:pt x="142" y="26"/>
                  </a:lnTo>
                  <a:lnTo>
                    <a:pt x="136" y="32"/>
                  </a:lnTo>
                  <a:lnTo>
                    <a:pt x="127" y="34"/>
                  </a:lnTo>
                  <a:lnTo>
                    <a:pt x="18" y="34"/>
                  </a:lnTo>
                  <a:lnTo>
                    <a:pt x="10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2" y="8"/>
                  </a:lnTo>
                  <a:lnTo>
                    <a:pt x="10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5462588" y="3009900"/>
              <a:ext cx="369887" cy="361950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21" y="0"/>
                </a:cxn>
                <a:cxn ang="0">
                  <a:pos x="229" y="4"/>
                </a:cxn>
                <a:cxn ang="0">
                  <a:pos x="233" y="12"/>
                </a:cxn>
                <a:cxn ang="0">
                  <a:pos x="233" y="20"/>
                </a:cxn>
                <a:cxn ang="0">
                  <a:pos x="228" y="28"/>
                </a:cxn>
                <a:cxn ang="0">
                  <a:pos x="28" y="223"/>
                </a:cxn>
                <a:cxn ang="0">
                  <a:pos x="23" y="227"/>
                </a:cxn>
                <a:cxn ang="0">
                  <a:pos x="17" y="228"/>
                </a:cxn>
                <a:cxn ang="0">
                  <a:pos x="10" y="227"/>
                </a:cxn>
                <a:cxn ang="0">
                  <a:pos x="4" y="223"/>
                </a:cxn>
                <a:cxn ang="0">
                  <a:pos x="0" y="216"/>
                </a:cxn>
                <a:cxn ang="0">
                  <a:pos x="0" y="207"/>
                </a:cxn>
                <a:cxn ang="0">
                  <a:pos x="5" y="200"/>
                </a:cxn>
                <a:cxn ang="0">
                  <a:pos x="205" y="4"/>
                </a:cxn>
                <a:cxn ang="0">
                  <a:pos x="212" y="0"/>
                </a:cxn>
              </a:cxnLst>
              <a:rect l="0" t="0" r="r" b="b"/>
              <a:pathLst>
                <a:path w="233" h="228">
                  <a:moveTo>
                    <a:pt x="212" y="0"/>
                  </a:moveTo>
                  <a:lnTo>
                    <a:pt x="221" y="0"/>
                  </a:lnTo>
                  <a:lnTo>
                    <a:pt x="229" y="4"/>
                  </a:lnTo>
                  <a:lnTo>
                    <a:pt x="233" y="12"/>
                  </a:lnTo>
                  <a:lnTo>
                    <a:pt x="233" y="20"/>
                  </a:lnTo>
                  <a:lnTo>
                    <a:pt x="228" y="28"/>
                  </a:lnTo>
                  <a:lnTo>
                    <a:pt x="28" y="223"/>
                  </a:lnTo>
                  <a:lnTo>
                    <a:pt x="23" y="227"/>
                  </a:lnTo>
                  <a:lnTo>
                    <a:pt x="17" y="228"/>
                  </a:lnTo>
                  <a:lnTo>
                    <a:pt x="10" y="227"/>
                  </a:lnTo>
                  <a:lnTo>
                    <a:pt x="4" y="223"/>
                  </a:lnTo>
                  <a:lnTo>
                    <a:pt x="0" y="216"/>
                  </a:lnTo>
                  <a:lnTo>
                    <a:pt x="0" y="207"/>
                  </a:lnTo>
                  <a:lnTo>
                    <a:pt x="5" y="200"/>
                  </a:lnTo>
                  <a:lnTo>
                    <a:pt x="205" y="4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8"/>
            <p:cNvSpPr>
              <a:spLocks/>
            </p:cNvSpPr>
            <p:nvPr/>
          </p:nvSpPr>
          <p:spPr bwMode="auto">
            <a:xfrm>
              <a:off x="5637213" y="3171825"/>
              <a:ext cx="185737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02" y="0"/>
                </a:cxn>
                <a:cxn ang="0">
                  <a:pos x="108" y="1"/>
                </a:cxn>
                <a:cxn ang="0">
                  <a:pos x="111" y="3"/>
                </a:cxn>
                <a:cxn ang="0">
                  <a:pos x="114" y="6"/>
                </a:cxn>
                <a:cxn ang="0">
                  <a:pos x="116" y="10"/>
                </a:cxn>
                <a:cxn ang="0">
                  <a:pos x="117" y="15"/>
                </a:cxn>
                <a:cxn ang="0">
                  <a:pos x="117" y="19"/>
                </a:cxn>
                <a:cxn ang="0">
                  <a:pos x="115" y="22"/>
                </a:cxn>
                <a:cxn ang="0">
                  <a:pos x="113" y="26"/>
                </a:cxn>
                <a:cxn ang="0">
                  <a:pos x="110" y="28"/>
                </a:cxn>
                <a:cxn ang="0">
                  <a:pos x="107" y="29"/>
                </a:cxn>
                <a:cxn ang="0">
                  <a:pos x="102" y="30"/>
                </a:cxn>
                <a:cxn ang="0">
                  <a:pos x="16" y="30"/>
                </a:cxn>
                <a:cxn ang="0">
                  <a:pos x="11" y="29"/>
                </a:cxn>
                <a:cxn ang="0">
                  <a:pos x="7" y="27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5"/>
                </a:cxn>
                <a:cxn ang="0">
                  <a:pos x="1" y="11"/>
                </a:cxn>
                <a:cxn ang="0">
                  <a:pos x="2" y="7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2" y="0"/>
                </a:cxn>
              </a:cxnLst>
              <a:rect l="0" t="0" r="r" b="b"/>
              <a:pathLst>
                <a:path w="117" h="30">
                  <a:moveTo>
                    <a:pt x="12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1" y="3"/>
                  </a:lnTo>
                  <a:lnTo>
                    <a:pt x="114" y="6"/>
                  </a:lnTo>
                  <a:lnTo>
                    <a:pt x="116" y="10"/>
                  </a:lnTo>
                  <a:lnTo>
                    <a:pt x="117" y="15"/>
                  </a:lnTo>
                  <a:lnTo>
                    <a:pt x="117" y="19"/>
                  </a:lnTo>
                  <a:lnTo>
                    <a:pt x="115" y="22"/>
                  </a:lnTo>
                  <a:lnTo>
                    <a:pt x="113" y="26"/>
                  </a:lnTo>
                  <a:lnTo>
                    <a:pt x="110" y="28"/>
                  </a:lnTo>
                  <a:lnTo>
                    <a:pt x="107" y="29"/>
                  </a:lnTo>
                  <a:lnTo>
                    <a:pt x="102" y="30"/>
                  </a:lnTo>
                  <a:lnTo>
                    <a:pt x="16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2" y="7"/>
                  </a:lnTo>
                  <a:lnTo>
                    <a:pt x="5" y="4"/>
                  </a:lnTo>
                  <a:lnTo>
                    <a:pt x="9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22"/>
            <p:cNvSpPr>
              <a:spLocks/>
            </p:cNvSpPr>
            <p:nvPr/>
          </p:nvSpPr>
          <p:spPr bwMode="auto">
            <a:xfrm>
              <a:off x="5273675" y="2693988"/>
              <a:ext cx="214312" cy="21907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1" y="0"/>
                </a:cxn>
                <a:cxn ang="0">
                  <a:pos x="29" y="5"/>
                </a:cxn>
                <a:cxn ang="0">
                  <a:pos x="131" y="110"/>
                </a:cxn>
                <a:cxn ang="0">
                  <a:pos x="135" y="118"/>
                </a:cxn>
                <a:cxn ang="0">
                  <a:pos x="135" y="126"/>
                </a:cxn>
                <a:cxn ang="0">
                  <a:pos x="131" y="134"/>
                </a:cxn>
                <a:cxn ang="0">
                  <a:pos x="123" y="138"/>
                </a:cxn>
                <a:cxn ang="0">
                  <a:pos x="115" y="138"/>
                </a:cxn>
                <a:cxn ang="0">
                  <a:pos x="108" y="133"/>
                </a:cxn>
                <a:cxn ang="0">
                  <a:pos x="6" y="27"/>
                </a:cxn>
                <a:cxn ang="0">
                  <a:pos x="1" y="22"/>
                </a:cxn>
                <a:cxn ang="0">
                  <a:pos x="0" y="16"/>
                </a:cxn>
                <a:cxn ang="0">
                  <a:pos x="1" y="10"/>
                </a:cxn>
                <a:cxn ang="0">
                  <a:pos x="6" y="5"/>
                </a:cxn>
                <a:cxn ang="0">
                  <a:pos x="13" y="0"/>
                </a:cxn>
              </a:cxnLst>
              <a:rect l="0" t="0" r="r" b="b"/>
              <a:pathLst>
                <a:path w="135" h="138">
                  <a:moveTo>
                    <a:pt x="13" y="0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131" y="110"/>
                  </a:lnTo>
                  <a:lnTo>
                    <a:pt x="135" y="118"/>
                  </a:lnTo>
                  <a:lnTo>
                    <a:pt x="135" y="126"/>
                  </a:lnTo>
                  <a:lnTo>
                    <a:pt x="131" y="134"/>
                  </a:lnTo>
                  <a:lnTo>
                    <a:pt x="123" y="138"/>
                  </a:lnTo>
                  <a:lnTo>
                    <a:pt x="115" y="138"/>
                  </a:lnTo>
                  <a:lnTo>
                    <a:pt x="108" y="133"/>
                  </a:lnTo>
                  <a:lnTo>
                    <a:pt x="6" y="27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6" y="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23"/>
            <p:cNvSpPr>
              <a:spLocks/>
            </p:cNvSpPr>
            <p:nvPr/>
          </p:nvSpPr>
          <p:spPr bwMode="auto">
            <a:xfrm>
              <a:off x="5365750" y="2024063"/>
              <a:ext cx="212725" cy="461963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70" y="1"/>
                </a:cxn>
                <a:cxn ang="0">
                  <a:pos x="75" y="6"/>
                </a:cxn>
                <a:cxn ang="0">
                  <a:pos x="81" y="13"/>
                </a:cxn>
                <a:cxn ang="0">
                  <a:pos x="89" y="24"/>
                </a:cxn>
                <a:cxn ang="0">
                  <a:pos x="97" y="36"/>
                </a:cxn>
                <a:cxn ang="0">
                  <a:pos x="107" y="51"/>
                </a:cxn>
                <a:cxn ang="0">
                  <a:pos x="116" y="67"/>
                </a:cxn>
                <a:cxn ang="0">
                  <a:pos x="123" y="86"/>
                </a:cxn>
                <a:cxn ang="0">
                  <a:pos x="130" y="107"/>
                </a:cxn>
                <a:cxn ang="0">
                  <a:pos x="133" y="130"/>
                </a:cxn>
                <a:cxn ang="0">
                  <a:pos x="134" y="154"/>
                </a:cxn>
                <a:cxn ang="0">
                  <a:pos x="131" y="180"/>
                </a:cxn>
                <a:cxn ang="0">
                  <a:pos x="123" y="206"/>
                </a:cxn>
                <a:cxn ang="0">
                  <a:pos x="111" y="234"/>
                </a:cxn>
                <a:cxn ang="0">
                  <a:pos x="93" y="262"/>
                </a:cxn>
                <a:cxn ang="0">
                  <a:pos x="69" y="291"/>
                </a:cxn>
                <a:cxn ang="0">
                  <a:pos x="63" y="285"/>
                </a:cxn>
                <a:cxn ang="0">
                  <a:pos x="56" y="277"/>
                </a:cxn>
                <a:cxn ang="0">
                  <a:pos x="48" y="266"/>
                </a:cxn>
                <a:cxn ang="0">
                  <a:pos x="38" y="253"/>
                </a:cxn>
                <a:cxn ang="0">
                  <a:pos x="28" y="237"/>
                </a:cxn>
                <a:cxn ang="0">
                  <a:pos x="18" y="219"/>
                </a:cxn>
                <a:cxn ang="0">
                  <a:pos x="10" y="200"/>
                </a:cxn>
                <a:cxn ang="0">
                  <a:pos x="4" y="178"/>
                </a:cxn>
                <a:cxn ang="0">
                  <a:pos x="0" y="155"/>
                </a:cxn>
                <a:cxn ang="0">
                  <a:pos x="0" y="131"/>
                </a:cxn>
                <a:cxn ang="0">
                  <a:pos x="3" y="106"/>
                </a:cxn>
                <a:cxn ang="0">
                  <a:pos x="10" y="80"/>
                </a:cxn>
                <a:cxn ang="0">
                  <a:pos x="24" y="54"/>
                </a:cxn>
                <a:cxn ang="0">
                  <a:pos x="42" y="27"/>
                </a:cxn>
                <a:cxn ang="0">
                  <a:pos x="68" y="0"/>
                </a:cxn>
              </a:cxnLst>
              <a:rect l="0" t="0" r="r" b="b"/>
              <a:pathLst>
                <a:path w="134" h="291">
                  <a:moveTo>
                    <a:pt x="68" y="0"/>
                  </a:moveTo>
                  <a:lnTo>
                    <a:pt x="70" y="1"/>
                  </a:lnTo>
                  <a:lnTo>
                    <a:pt x="75" y="6"/>
                  </a:lnTo>
                  <a:lnTo>
                    <a:pt x="81" y="13"/>
                  </a:lnTo>
                  <a:lnTo>
                    <a:pt x="89" y="24"/>
                  </a:lnTo>
                  <a:lnTo>
                    <a:pt x="97" y="36"/>
                  </a:lnTo>
                  <a:lnTo>
                    <a:pt x="107" y="51"/>
                  </a:lnTo>
                  <a:lnTo>
                    <a:pt x="116" y="67"/>
                  </a:lnTo>
                  <a:lnTo>
                    <a:pt x="123" y="86"/>
                  </a:lnTo>
                  <a:lnTo>
                    <a:pt x="130" y="107"/>
                  </a:lnTo>
                  <a:lnTo>
                    <a:pt x="133" y="130"/>
                  </a:lnTo>
                  <a:lnTo>
                    <a:pt x="134" y="154"/>
                  </a:lnTo>
                  <a:lnTo>
                    <a:pt x="131" y="180"/>
                  </a:lnTo>
                  <a:lnTo>
                    <a:pt x="123" y="206"/>
                  </a:lnTo>
                  <a:lnTo>
                    <a:pt x="111" y="234"/>
                  </a:lnTo>
                  <a:lnTo>
                    <a:pt x="93" y="262"/>
                  </a:lnTo>
                  <a:lnTo>
                    <a:pt x="69" y="291"/>
                  </a:lnTo>
                  <a:lnTo>
                    <a:pt x="63" y="285"/>
                  </a:lnTo>
                  <a:lnTo>
                    <a:pt x="56" y="277"/>
                  </a:lnTo>
                  <a:lnTo>
                    <a:pt x="48" y="266"/>
                  </a:lnTo>
                  <a:lnTo>
                    <a:pt x="38" y="253"/>
                  </a:lnTo>
                  <a:lnTo>
                    <a:pt x="28" y="237"/>
                  </a:lnTo>
                  <a:lnTo>
                    <a:pt x="18" y="219"/>
                  </a:lnTo>
                  <a:lnTo>
                    <a:pt x="10" y="200"/>
                  </a:lnTo>
                  <a:lnTo>
                    <a:pt x="4" y="178"/>
                  </a:lnTo>
                  <a:lnTo>
                    <a:pt x="0" y="155"/>
                  </a:lnTo>
                  <a:lnTo>
                    <a:pt x="0" y="131"/>
                  </a:lnTo>
                  <a:lnTo>
                    <a:pt x="3" y="106"/>
                  </a:lnTo>
                  <a:lnTo>
                    <a:pt x="10" y="80"/>
                  </a:lnTo>
                  <a:lnTo>
                    <a:pt x="24" y="54"/>
                  </a:lnTo>
                  <a:lnTo>
                    <a:pt x="42" y="27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6"/>
            <p:cNvSpPr>
              <a:spLocks/>
            </p:cNvSpPr>
            <p:nvPr/>
          </p:nvSpPr>
          <p:spPr bwMode="auto">
            <a:xfrm>
              <a:off x="5014913" y="2452688"/>
              <a:ext cx="249237" cy="242888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9" y="4"/>
                </a:cxn>
                <a:cxn ang="0">
                  <a:pos x="69" y="10"/>
                </a:cxn>
                <a:cxn ang="0">
                  <a:pos x="86" y="19"/>
                </a:cxn>
                <a:cxn ang="0">
                  <a:pos x="101" y="31"/>
                </a:cxn>
                <a:cxn ang="0">
                  <a:pos x="113" y="43"/>
                </a:cxn>
                <a:cxn ang="0">
                  <a:pos x="125" y="58"/>
                </a:cxn>
                <a:cxn ang="0">
                  <a:pos x="133" y="72"/>
                </a:cxn>
                <a:cxn ang="0">
                  <a:pos x="141" y="87"/>
                </a:cxn>
                <a:cxn ang="0">
                  <a:pos x="146" y="101"/>
                </a:cxn>
                <a:cxn ang="0">
                  <a:pos x="150" y="115"/>
                </a:cxn>
                <a:cxn ang="0">
                  <a:pos x="153" y="127"/>
                </a:cxn>
                <a:cxn ang="0">
                  <a:pos x="155" y="138"/>
                </a:cxn>
                <a:cxn ang="0">
                  <a:pos x="156" y="146"/>
                </a:cxn>
                <a:cxn ang="0">
                  <a:pos x="157" y="151"/>
                </a:cxn>
                <a:cxn ang="0">
                  <a:pos x="157" y="153"/>
                </a:cxn>
                <a:cxn ang="0">
                  <a:pos x="127" y="150"/>
                </a:cxn>
                <a:cxn ang="0">
                  <a:pos x="102" y="144"/>
                </a:cxn>
                <a:cxn ang="0">
                  <a:pos x="80" y="136"/>
                </a:cxn>
                <a:cxn ang="0">
                  <a:pos x="61" y="124"/>
                </a:cxn>
                <a:cxn ang="0">
                  <a:pos x="46" y="111"/>
                </a:cxn>
                <a:cxn ang="0">
                  <a:pos x="33" y="97"/>
                </a:cxn>
                <a:cxn ang="0">
                  <a:pos x="23" y="83"/>
                </a:cxn>
                <a:cxn ang="0">
                  <a:pos x="16" y="68"/>
                </a:cxn>
                <a:cxn ang="0">
                  <a:pos x="9" y="54"/>
                </a:cxn>
                <a:cxn ang="0">
                  <a:pos x="5" y="40"/>
                </a:cxn>
                <a:cxn ang="0">
                  <a:pos x="3" y="27"/>
                </a:cxn>
                <a:cxn ang="0">
                  <a:pos x="1" y="17"/>
                </a:cxn>
                <a:cxn ang="0">
                  <a:pos x="0" y="9"/>
                </a:cxn>
                <a:cxn ang="0">
                  <a:pos x="0" y="1"/>
                </a:cxn>
                <a:cxn ang="0">
                  <a:pos x="26" y="0"/>
                </a:cxn>
              </a:cxnLst>
              <a:rect l="0" t="0" r="r" b="b"/>
              <a:pathLst>
                <a:path w="157" h="153">
                  <a:moveTo>
                    <a:pt x="26" y="0"/>
                  </a:moveTo>
                  <a:lnTo>
                    <a:pt x="49" y="4"/>
                  </a:lnTo>
                  <a:lnTo>
                    <a:pt x="69" y="10"/>
                  </a:lnTo>
                  <a:lnTo>
                    <a:pt x="86" y="19"/>
                  </a:lnTo>
                  <a:lnTo>
                    <a:pt x="101" y="31"/>
                  </a:lnTo>
                  <a:lnTo>
                    <a:pt x="113" y="43"/>
                  </a:lnTo>
                  <a:lnTo>
                    <a:pt x="125" y="58"/>
                  </a:lnTo>
                  <a:lnTo>
                    <a:pt x="133" y="72"/>
                  </a:lnTo>
                  <a:lnTo>
                    <a:pt x="141" y="87"/>
                  </a:lnTo>
                  <a:lnTo>
                    <a:pt x="146" y="101"/>
                  </a:lnTo>
                  <a:lnTo>
                    <a:pt x="150" y="115"/>
                  </a:lnTo>
                  <a:lnTo>
                    <a:pt x="153" y="127"/>
                  </a:lnTo>
                  <a:lnTo>
                    <a:pt x="155" y="138"/>
                  </a:lnTo>
                  <a:lnTo>
                    <a:pt x="156" y="146"/>
                  </a:lnTo>
                  <a:lnTo>
                    <a:pt x="157" y="151"/>
                  </a:lnTo>
                  <a:lnTo>
                    <a:pt x="157" y="153"/>
                  </a:lnTo>
                  <a:lnTo>
                    <a:pt x="127" y="150"/>
                  </a:lnTo>
                  <a:lnTo>
                    <a:pt x="102" y="144"/>
                  </a:lnTo>
                  <a:lnTo>
                    <a:pt x="80" y="136"/>
                  </a:lnTo>
                  <a:lnTo>
                    <a:pt x="61" y="124"/>
                  </a:lnTo>
                  <a:lnTo>
                    <a:pt x="46" y="111"/>
                  </a:lnTo>
                  <a:lnTo>
                    <a:pt x="33" y="97"/>
                  </a:lnTo>
                  <a:lnTo>
                    <a:pt x="23" y="83"/>
                  </a:lnTo>
                  <a:lnTo>
                    <a:pt x="16" y="68"/>
                  </a:lnTo>
                  <a:lnTo>
                    <a:pt x="9" y="54"/>
                  </a:lnTo>
                  <a:lnTo>
                    <a:pt x="5" y="40"/>
                  </a:lnTo>
                  <a:lnTo>
                    <a:pt x="3" y="27"/>
                  </a:lnTo>
                  <a:lnTo>
                    <a:pt x="1" y="17"/>
                  </a:lnTo>
                  <a:lnTo>
                    <a:pt x="0" y="9"/>
                  </a:lnTo>
                  <a:lnTo>
                    <a:pt x="0" y="1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7"/>
            <p:cNvSpPr>
              <a:spLocks/>
            </p:cNvSpPr>
            <p:nvPr/>
          </p:nvSpPr>
          <p:spPr bwMode="auto">
            <a:xfrm>
              <a:off x="5029200" y="2746375"/>
              <a:ext cx="238125" cy="104775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4" y="3"/>
                </a:cxn>
                <a:cxn ang="0">
                  <a:pos x="110" y="8"/>
                </a:cxn>
                <a:cxn ang="0">
                  <a:pos x="123" y="15"/>
                </a:cxn>
                <a:cxn ang="0">
                  <a:pos x="135" y="23"/>
                </a:cxn>
                <a:cxn ang="0">
                  <a:pos x="143" y="29"/>
                </a:cxn>
                <a:cxn ang="0">
                  <a:pos x="148" y="33"/>
                </a:cxn>
                <a:cxn ang="0">
                  <a:pos x="150" y="35"/>
                </a:cxn>
                <a:cxn ang="0">
                  <a:pos x="128" y="50"/>
                </a:cxn>
                <a:cxn ang="0">
                  <a:pos x="108" y="60"/>
                </a:cxn>
                <a:cxn ang="0">
                  <a:pos x="89" y="65"/>
                </a:cxn>
                <a:cxn ang="0">
                  <a:pos x="71" y="66"/>
                </a:cxn>
                <a:cxn ang="0">
                  <a:pos x="56" y="65"/>
                </a:cxn>
                <a:cxn ang="0">
                  <a:pos x="41" y="61"/>
                </a:cxn>
                <a:cxn ang="0">
                  <a:pos x="30" y="56"/>
                </a:cxn>
                <a:cxn ang="0">
                  <a:pos x="19" y="50"/>
                </a:cxn>
                <a:cxn ang="0">
                  <a:pos x="11" y="44"/>
                </a:cxn>
                <a:cxn ang="0">
                  <a:pos x="0" y="34"/>
                </a:cxn>
                <a:cxn ang="0">
                  <a:pos x="20" y="16"/>
                </a:cxn>
                <a:cxn ang="0">
                  <a:pos x="39" y="6"/>
                </a:cxn>
                <a:cxn ang="0">
                  <a:pos x="59" y="1"/>
                </a:cxn>
                <a:cxn ang="0">
                  <a:pos x="76" y="0"/>
                </a:cxn>
              </a:cxnLst>
              <a:rect l="0" t="0" r="r" b="b"/>
              <a:pathLst>
                <a:path w="150" h="66">
                  <a:moveTo>
                    <a:pt x="76" y="0"/>
                  </a:moveTo>
                  <a:lnTo>
                    <a:pt x="94" y="3"/>
                  </a:lnTo>
                  <a:lnTo>
                    <a:pt x="110" y="8"/>
                  </a:lnTo>
                  <a:lnTo>
                    <a:pt x="123" y="15"/>
                  </a:lnTo>
                  <a:lnTo>
                    <a:pt x="135" y="23"/>
                  </a:lnTo>
                  <a:lnTo>
                    <a:pt x="143" y="29"/>
                  </a:lnTo>
                  <a:lnTo>
                    <a:pt x="148" y="33"/>
                  </a:lnTo>
                  <a:lnTo>
                    <a:pt x="150" y="35"/>
                  </a:lnTo>
                  <a:lnTo>
                    <a:pt x="128" y="50"/>
                  </a:lnTo>
                  <a:lnTo>
                    <a:pt x="108" y="60"/>
                  </a:lnTo>
                  <a:lnTo>
                    <a:pt x="89" y="65"/>
                  </a:lnTo>
                  <a:lnTo>
                    <a:pt x="71" y="66"/>
                  </a:lnTo>
                  <a:lnTo>
                    <a:pt x="56" y="65"/>
                  </a:lnTo>
                  <a:lnTo>
                    <a:pt x="41" y="61"/>
                  </a:lnTo>
                  <a:lnTo>
                    <a:pt x="30" y="56"/>
                  </a:lnTo>
                  <a:lnTo>
                    <a:pt x="19" y="50"/>
                  </a:lnTo>
                  <a:lnTo>
                    <a:pt x="11" y="44"/>
                  </a:lnTo>
                  <a:lnTo>
                    <a:pt x="0" y="34"/>
                  </a:lnTo>
                  <a:lnTo>
                    <a:pt x="20" y="16"/>
                  </a:lnTo>
                  <a:lnTo>
                    <a:pt x="39" y="6"/>
                  </a:lnTo>
                  <a:lnTo>
                    <a:pt x="59" y="1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38"/>
            <p:cNvSpPr>
              <a:spLocks/>
            </p:cNvSpPr>
            <p:nvPr/>
          </p:nvSpPr>
          <p:spPr bwMode="auto">
            <a:xfrm>
              <a:off x="5064125" y="3048000"/>
              <a:ext cx="179387" cy="169863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13" y="6"/>
                </a:cxn>
                <a:cxn ang="0">
                  <a:pos x="112" y="15"/>
                </a:cxn>
                <a:cxn ang="0">
                  <a:pos x="111" y="24"/>
                </a:cxn>
                <a:cxn ang="0">
                  <a:pos x="107" y="34"/>
                </a:cxn>
                <a:cxn ang="0">
                  <a:pos x="103" y="47"/>
                </a:cxn>
                <a:cxn ang="0">
                  <a:pos x="98" y="59"/>
                </a:cxn>
                <a:cxn ang="0">
                  <a:pos x="89" y="71"/>
                </a:cxn>
                <a:cxn ang="0">
                  <a:pos x="78" y="82"/>
                </a:cxn>
                <a:cxn ang="0">
                  <a:pos x="64" y="92"/>
                </a:cxn>
                <a:cxn ang="0">
                  <a:pos x="47" y="100"/>
                </a:cxn>
                <a:cxn ang="0">
                  <a:pos x="25" y="105"/>
                </a:cxn>
                <a:cxn ang="0">
                  <a:pos x="0" y="107"/>
                </a:cxn>
                <a:cxn ang="0">
                  <a:pos x="0" y="105"/>
                </a:cxn>
                <a:cxn ang="0">
                  <a:pos x="1" y="100"/>
                </a:cxn>
                <a:cxn ang="0">
                  <a:pos x="2" y="92"/>
                </a:cxn>
                <a:cxn ang="0">
                  <a:pos x="5" y="82"/>
                </a:cxn>
                <a:cxn ang="0">
                  <a:pos x="10" y="71"/>
                </a:cxn>
                <a:cxn ang="0">
                  <a:pos x="15" y="58"/>
                </a:cxn>
                <a:cxn ang="0">
                  <a:pos x="21" y="46"/>
                </a:cxn>
                <a:cxn ang="0">
                  <a:pos x="30" y="33"/>
                </a:cxn>
                <a:cxn ang="0">
                  <a:pos x="42" y="22"/>
                </a:cxn>
                <a:cxn ang="0">
                  <a:pos x="55" y="13"/>
                </a:cxn>
                <a:cxn ang="0">
                  <a:pos x="71" y="5"/>
                </a:cxn>
                <a:cxn ang="0">
                  <a:pos x="91" y="1"/>
                </a:cxn>
                <a:cxn ang="0">
                  <a:pos x="113" y="0"/>
                </a:cxn>
              </a:cxnLst>
              <a:rect l="0" t="0" r="r" b="b"/>
              <a:pathLst>
                <a:path w="113" h="107">
                  <a:moveTo>
                    <a:pt x="113" y="0"/>
                  </a:moveTo>
                  <a:lnTo>
                    <a:pt x="113" y="6"/>
                  </a:lnTo>
                  <a:lnTo>
                    <a:pt x="112" y="15"/>
                  </a:lnTo>
                  <a:lnTo>
                    <a:pt x="111" y="24"/>
                  </a:lnTo>
                  <a:lnTo>
                    <a:pt x="107" y="34"/>
                  </a:lnTo>
                  <a:lnTo>
                    <a:pt x="103" y="47"/>
                  </a:lnTo>
                  <a:lnTo>
                    <a:pt x="98" y="59"/>
                  </a:lnTo>
                  <a:lnTo>
                    <a:pt x="89" y="71"/>
                  </a:lnTo>
                  <a:lnTo>
                    <a:pt x="78" y="82"/>
                  </a:lnTo>
                  <a:lnTo>
                    <a:pt x="64" y="92"/>
                  </a:lnTo>
                  <a:lnTo>
                    <a:pt x="47" y="100"/>
                  </a:lnTo>
                  <a:lnTo>
                    <a:pt x="25" y="105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1" y="100"/>
                  </a:lnTo>
                  <a:lnTo>
                    <a:pt x="2" y="92"/>
                  </a:lnTo>
                  <a:lnTo>
                    <a:pt x="5" y="82"/>
                  </a:lnTo>
                  <a:lnTo>
                    <a:pt x="10" y="71"/>
                  </a:lnTo>
                  <a:lnTo>
                    <a:pt x="15" y="58"/>
                  </a:lnTo>
                  <a:lnTo>
                    <a:pt x="21" y="46"/>
                  </a:lnTo>
                  <a:lnTo>
                    <a:pt x="30" y="33"/>
                  </a:lnTo>
                  <a:lnTo>
                    <a:pt x="42" y="22"/>
                  </a:lnTo>
                  <a:lnTo>
                    <a:pt x="55" y="13"/>
                  </a:lnTo>
                  <a:lnTo>
                    <a:pt x="71" y="5"/>
                  </a:lnTo>
                  <a:lnTo>
                    <a:pt x="91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39"/>
            <p:cNvSpPr>
              <a:spLocks/>
            </p:cNvSpPr>
            <p:nvPr/>
          </p:nvSpPr>
          <p:spPr bwMode="auto">
            <a:xfrm>
              <a:off x="4651375" y="2905125"/>
              <a:ext cx="298450" cy="2968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38" y="2"/>
                </a:cxn>
                <a:cxn ang="0">
                  <a:pos x="51" y="4"/>
                </a:cxn>
                <a:cxn ang="0">
                  <a:pos x="67" y="8"/>
                </a:cxn>
                <a:cxn ang="0">
                  <a:pos x="82" y="13"/>
                </a:cxn>
                <a:cxn ang="0">
                  <a:pos x="99" y="20"/>
                </a:cxn>
                <a:cxn ang="0">
                  <a:pos x="115" y="31"/>
                </a:cxn>
                <a:cxn ang="0">
                  <a:pos x="130" y="43"/>
                </a:cxn>
                <a:cxn ang="0">
                  <a:pos x="145" y="58"/>
                </a:cxn>
                <a:cxn ang="0">
                  <a:pos x="158" y="77"/>
                </a:cxn>
                <a:cxn ang="0">
                  <a:pos x="169" y="98"/>
                </a:cxn>
                <a:cxn ang="0">
                  <a:pos x="178" y="123"/>
                </a:cxn>
                <a:cxn ang="0">
                  <a:pos x="185" y="154"/>
                </a:cxn>
                <a:cxn ang="0">
                  <a:pos x="188" y="187"/>
                </a:cxn>
                <a:cxn ang="0">
                  <a:pos x="173" y="187"/>
                </a:cxn>
                <a:cxn ang="0">
                  <a:pos x="162" y="186"/>
                </a:cxn>
                <a:cxn ang="0">
                  <a:pos x="149" y="184"/>
                </a:cxn>
                <a:cxn ang="0">
                  <a:pos x="135" y="181"/>
                </a:cxn>
                <a:cxn ang="0">
                  <a:pos x="120" y="176"/>
                </a:cxn>
                <a:cxn ang="0">
                  <a:pos x="103" y="170"/>
                </a:cxn>
                <a:cxn ang="0">
                  <a:pos x="86" y="162"/>
                </a:cxn>
                <a:cxn ang="0">
                  <a:pos x="70" y="153"/>
                </a:cxn>
                <a:cxn ang="0">
                  <a:pos x="54" y="140"/>
                </a:cxn>
                <a:cxn ang="0">
                  <a:pos x="40" y="124"/>
                </a:cxn>
                <a:cxn ang="0">
                  <a:pos x="27" y="107"/>
                </a:cxn>
                <a:cxn ang="0">
                  <a:pos x="16" y="85"/>
                </a:cxn>
                <a:cxn ang="0">
                  <a:pos x="7" y="61"/>
                </a:cxn>
                <a:cxn ang="0">
                  <a:pos x="2" y="32"/>
                </a:cxn>
                <a:cxn ang="0">
                  <a:pos x="0" y="0"/>
                </a:cxn>
              </a:cxnLst>
              <a:rect l="0" t="0" r="r" b="b"/>
              <a:pathLst>
                <a:path w="188" h="187">
                  <a:moveTo>
                    <a:pt x="0" y="0"/>
                  </a:moveTo>
                  <a:lnTo>
                    <a:pt x="25" y="0"/>
                  </a:lnTo>
                  <a:lnTo>
                    <a:pt x="38" y="2"/>
                  </a:lnTo>
                  <a:lnTo>
                    <a:pt x="51" y="4"/>
                  </a:lnTo>
                  <a:lnTo>
                    <a:pt x="67" y="8"/>
                  </a:lnTo>
                  <a:lnTo>
                    <a:pt x="82" y="13"/>
                  </a:lnTo>
                  <a:lnTo>
                    <a:pt x="99" y="20"/>
                  </a:lnTo>
                  <a:lnTo>
                    <a:pt x="115" y="31"/>
                  </a:lnTo>
                  <a:lnTo>
                    <a:pt x="130" y="43"/>
                  </a:lnTo>
                  <a:lnTo>
                    <a:pt x="145" y="58"/>
                  </a:lnTo>
                  <a:lnTo>
                    <a:pt x="158" y="77"/>
                  </a:lnTo>
                  <a:lnTo>
                    <a:pt x="169" y="98"/>
                  </a:lnTo>
                  <a:lnTo>
                    <a:pt x="178" y="123"/>
                  </a:lnTo>
                  <a:lnTo>
                    <a:pt x="185" y="154"/>
                  </a:lnTo>
                  <a:lnTo>
                    <a:pt x="188" y="187"/>
                  </a:lnTo>
                  <a:lnTo>
                    <a:pt x="173" y="187"/>
                  </a:lnTo>
                  <a:lnTo>
                    <a:pt x="162" y="186"/>
                  </a:lnTo>
                  <a:lnTo>
                    <a:pt x="149" y="184"/>
                  </a:lnTo>
                  <a:lnTo>
                    <a:pt x="135" y="181"/>
                  </a:lnTo>
                  <a:lnTo>
                    <a:pt x="120" y="176"/>
                  </a:lnTo>
                  <a:lnTo>
                    <a:pt x="103" y="170"/>
                  </a:lnTo>
                  <a:lnTo>
                    <a:pt x="86" y="162"/>
                  </a:lnTo>
                  <a:lnTo>
                    <a:pt x="70" y="153"/>
                  </a:lnTo>
                  <a:lnTo>
                    <a:pt x="54" y="140"/>
                  </a:lnTo>
                  <a:lnTo>
                    <a:pt x="40" y="124"/>
                  </a:lnTo>
                  <a:lnTo>
                    <a:pt x="27" y="107"/>
                  </a:lnTo>
                  <a:lnTo>
                    <a:pt x="16" y="85"/>
                  </a:lnTo>
                  <a:lnTo>
                    <a:pt x="7" y="61"/>
                  </a:lnTo>
                  <a:lnTo>
                    <a:pt x="2" y="3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0"/>
            <p:cNvSpPr>
              <a:spLocks/>
            </p:cNvSpPr>
            <p:nvPr/>
          </p:nvSpPr>
          <p:spPr bwMode="auto">
            <a:xfrm>
              <a:off x="4646613" y="3346450"/>
              <a:ext cx="266700" cy="115888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101" y="3"/>
                </a:cxn>
                <a:cxn ang="0">
                  <a:pos x="117" y="7"/>
                </a:cxn>
                <a:cxn ang="0">
                  <a:pos x="131" y="13"/>
                </a:cxn>
                <a:cxn ang="0">
                  <a:pos x="144" y="19"/>
                </a:cxn>
                <a:cxn ang="0">
                  <a:pos x="154" y="26"/>
                </a:cxn>
                <a:cxn ang="0">
                  <a:pos x="161" y="32"/>
                </a:cxn>
                <a:cxn ang="0">
                  <a:pos x="168" y="38"/>
                </a:cxn>
                <a:cxn ang="0">
                  <a:pos x="146" y="55"/>
                </a:cxn>
                <a:cxn ang="0">
                  <a:pos x="125" y="66"/>
                </a:cxn>
                <a:cxn ang="0">
                  <a:pos x="104" y="71"/>
                </a:cxn>
                <a:cxn ang="0">
                  <a:pos x="84" y="73"/>
                </a:cxn>
                <a:cxn ang="0">
                  <a:pos x="67" y="71"/>
                </a:cxn>
                <a:cxn ang="0">
                  <a:pos x="51" y="67"/>
                </a:cxn>
                <a:cxn ang="0">
                  <a:pos x="36" y="61"/>
                </a:cxn>
                <a:cxn ang="0">
                  <a:pos x="24" y="55"/>
                </a:cxn>
                <a:cxn ang="0">
                  <a:pos x="14" y="47"/>
                </a:cxn>
                <a:cxn ang="0">
                  <a:pos x="6" y="41"/>
                </a:cxn>
                <a:cxn ang="0">
                  <a:pos x="2" y="38"/>
                </a:cxn>
                <a:cxn ang="0">
                  <a:pos x="0" y="36"/>
                </a:cxn>
                <a:cxn ang="0">
                  <a:pos x="22" y="19"/>
                </a:cxn>
                <a:cxn ang="0">
                  <a:pos x="43" y="8"/>
                </a:cxn>
                <a:cxn ang="0">
                  <a:pos x="63" y="1"/>
                </a:cxn>
                <a:cxn ang="0">
                  <a:pos x="83" y="0"/>
                </a:cxn>
              </a:cxnLst>
              <a:rect l="0" t="0" r="r" b="b"/>
              <a:pathLst>
                <a:path w="168" h="73">
                  <a:moveTo>
                    <a:pt x="83" y="0"/>
                  </a:moveTo>
                  <a:lnTo>
                    <a:pt x="101" y="3"/>
                  </a:lnTo>
                  <a:lnTo>
                    <a:pt x="117" y="7"/>
                  </a:lnTo>
                  <a:lnTo>
                    <a:pt x="131" y="13"/>
                  </a:lnTo>
                  <a:lnTo>
                    <a:pt x="144" y="19"/>
                  </a:lnTo>
                  <a:lnTo>
                    <a:pt x="154" y="26"/>
                  </a:lnTo>
                  <a:lnTo>
                    <a:pt x="161" y="32"/>
                  </a:lnTo>
                  <a:lnTo>
                    <a:pt x="168" y="38"/>
                  </a:lnTo>
                  <a:lnTo>
                    <a:pt x="146" y="55"/>
                  </a:lnTo>
                  <a:lnTo>
                    <a:pt x="125" y="66"/>
                  </a:lnTo>
                  <a:lnTo>
                    <a:pt x="104" y="71"/>
                  </a:lnTo>
                  <a:lnTo>
                    <a:pt x="84" y="73"/>
                  </a:lnTo>
                  <a:lnTo>
                    <a:pt x="67" y="71"/>
                  </a:lnTo>
                  <a:lnTo>
                    <a:pt x="51" y="67"/>
                  </a:lnTo>
                  <a:lnTo>
                    <a:pt x="36" y="61"/>
                  </a:lnTo>
                  <a:lnTo>
                    <a:pt x="24" y="55"/>
                  </a:lnTo>
                  <a:lnTo>
                    <a:pt x="14" y="47"/>
                  </a:lnTo>
                  <a:lnTo>
                    <a:pt x="6" y="41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22" y="19"/>
                  </a:lnTo>
                  <a:lnTo>
                    <a:pt x="43" y="8"/>
                  </a:lnTo>
                  <a:lnTo>
                    <a:pt x="63" y="1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4937125" y="3502025"/>
              <a:ext cx="217487" cy="215900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36" y="0"/>
                </a:cxn>
                <a:cxn ang="0">
                  <a:pos x="136" y="2"/>
                </a:cxn>
                <a:cxn ang="0">
                  <a:pos x="137" y="7"/>
                </a:cxn>
                <a:cxn ang="0">
                  <a:pos x="137" y="22"/>
                </a:cxn>
                <a:cxn ang="0">
                  <a:pos x="136" y="33"/>
                </a:cxn>
                <a:cxn ang="0">
                  <a:pos x="134" y="45"/>
                </a:cxn>
                <a:cxn ang="0">
                  <a:pos x="130" y="58"/>
                </a:cxn>
                <a:cxn ang="0">
                  <a:pos x="124" y="70"/>
                </a:cxn>
                <a:cxn ang="0">
                  <a:pos x="117" y="82"/>
                </a:cxn>
                <a:cxn ang="0">
                  <a:pos x="106" y="95"/>
                </a:cxn>
                <a:cxn ang="0">
                  <a:pos x="92" y="106"/>
                </a:cxn>
                <a:cxn ang="0">
                  <a:pos x="75" y="117"/>
                </a:cxn>
                <a:cxn ang="0">
                  <a:pos x="54" y="125"/>
                </a:cxn>
                <a:cxn ang="0">
                  <a:pos x="29" y="131"/>
                </a:cxn>
                <a:cxn ang="0">
                  <a:pos x="0" y="136"/>
                </a:cxn>
                <a:cxn ang="0">
                  <a:pos x="0" y="128"/>
                </a:cxn>
                <a:cxn ang="0">
                  <a:pos x="1" y="121"/>
                </a:cxn>
                <a:cxn ang="0">
                  <a:pos x="2" y="111"/>
                </a:cxn>
                <a:cxn ang="0">
                  <a:pos x="4" y="98"/>
                </a:cxn>
                <a:cxn ang="0">
                  <a:pos x="7" y="86"/>
                </a:cxn>
                <a:cxn ang="0">
                  <a:pos x="13" y="71"/>
                </a:cxn>
                <a:cxn ang="0">
                  <a:pos x="19" y="58"/>
                </a:cxn>
                <a:cxn ang="0">
                  <a:pos x="27" y="44"/>
                </a:cxn>
                <a:cxn ang="0">
                  <a:pos x="39" y="32"/>
                </a:cxn>
                <a:cxn ang="0">
                  <a:pos x="52" y="20"/>
                </a:cxn>
                <a:cxn ang="0">
                  <a:pos x="68" y="11"/>
                </a:cxn>
                <a:cxn ang="0">
                  <a:pos x="88" y="4"/>
                </a:cxn>
                <a:cxn ang="0">
                  <a:pos x="110" y="0"/>
                </a:cxn>
              </a:cxnLst>
              <a:rect l="0" t="0" r="r" b="b"/>
              <a:pathLst>
                <a:path w="137" h="136">
                  <a:moveTo>
                    <a:pt x="110" y="0"/>
                  </a:moveTo>
                  <a:lnTo>
                    <a:pt x="136" y="0"/>
                  </a:lnTo>
                  <a:lnTo>
                    <a:pt x="136" y="2"/>
                  </a:lnTo>
                  <a:lnTo>
                    <a:pt x="137" y="7"/>
                  </a:lnTo>
                  <a:lnTo>
                    <a:pt x="137" y="22"/>
                  </a:lnTo>
                  <a:lnTo>
                    <a:pt x="136" y="33"/>
                  </a:lnTo>
                  <a:lnTo>
                    <a:pt x="134" y="45"/>
                  </a:lnTo>
                  <a:lnTo>
                    <a:pt x="130" y="58"/>
                  </a:lnTo>
                  <a:lnTo>
                    <a:pt x="124" y="70"/>
                  </a:lnTo>
                  <a:lnTo>
                    <a:pt x="117" y="82"/>
                  </a:lnTo>
                  <a:lnTo>
                    <a:pt x="106" y="95"/>
                  </a:lnTo>
                  <a:lnTo>
                    <a:pt x="92" y="106"/>
                  </a:lnTo>
                  <a:lnTo>
                    <a:pt x="75" y="117"/>
                  </a:lnTo>
                  <a:lnTo>
                    <a:pt x="54" y="125"/>
                  </a:lnTo>
                  <a:lnTo>
                    <a:pt x="29" y="131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" y="121"/>
                  </a:lnTo>
                  <a:lnTo>
                    <a:pt x="2" y="111"/>
                  </a:lnTo>
                  <a:lnTo>
                    <a:pt x="4" y="98"/>
                  </a:lnTo>
                  <a:lnTo>
                    <a:pt x="7" y="86"/>
                  </a:lnTo>
                  <a:lnTo>
                    <a:pt x="13" y="71"/>
                  </a:lnTo>
                  <a:lnTo>
                    <a:pt x="19" y="58"/>
                  </a:lnTo>
                  <a:lnTo>
                    <a:pt x="27" y="44"/>
                  </a:lnTo>
                  <a:lnTo>
                    <a:pt x="39" y="32"/>
                  </a:lnTo>
                  <a:lnTo>
                    <a:pt x="52" y="20"/>
                  </a:lnTo>
                  <a:lnTo>
                    <a:pt x="68" y="11"/>
                  </a:lnTo>
                  <a:lnTo>
                    <a:pt x="88" y="4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5551488" y="2392363"/>
              <a:ext cx="201612" cy="19843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27" y="0"/>
                </a:cxn>
                <a:cxn ang="0">
                  <a:pos x="122" y="28"/>
                </a:cxn>
                <a:cxn ang="0">
                  <a:pos x="114" y="51"/>
                </a:cxn>
                <a:cxn ang="0">
                  <a:pos x="103" y="70"/>
                </a:cxn>
                <a:cxn ang="0">
                  <a:pos x="92" y="85"/>
                </a:cxn>
                <a:cxn ang="0">
                  <a:pos x="78" y="98"/>
                </a:cxn>
                <a:cxn ang="0">
                  <a:pos x="65" y="107"/>
                </a:cxn>
                <a:cxn ang="0">
                  <a:pos x="51" y="114"/>
                </a:cxn>
                <a:cxn ang="0">
                  <a:pos x="38" y="120"/>
                </a:cxn>
                <a:cxn ang="0">
                  <a:pos x="26" y="122"/>
                </a:cxn>
                <a:cxn ang="0">
                  <a:pos x="16" y="124"/>
                </a:cxn>
                <a:cxn ang="0">
                  <a:pos x="8" y="125"/>
                </a:cxn>
                <a:cxn ang="0">
                  <a:pos x="0" y="125"/>
                </a:cxn>
                <a:cxn ang="0">
                  <a:pos x="2" y="98"/>
                </a:cxn>
                <a:cxn ang="0">
                  <a:pos x="8" y="76"/>
                </a:cxn>
                <a:cxn ang="0">
                  <a:pos x="16" y="57"/>
                </a:cxn>
                <a:cxn ang="0">
                  <a:pos x="26" y="42"/>
                </a:cxn>
                <a:cxn ang="0">
                  <a:pos x="38" y="29"/>
                </a:cxn>
                <a:cxn ang="0">
                  <a:pos x="51" y="20"/>
                </a:cxn>
                <a:cxn ang="0">
                  <a:pos x="65" y="12"/>
                </a:cxn>
                <a:cxn ang="0">
                  <a:pos x="78" y="7"/>
                </a:cxn>
                <a:cxn ang="0">
                  <a:pos x="91" y="3"/>
                </a:cxn>
                <a:cxn ang="0">
                  <a:pos x="102" y="1"/>
                </a:cxn>
                <a:cxn ang="0">
                  <a:pos x="113" y="0"/>
                </a:cxn>
              </a:cxnLst>
              <a:rect l="0" t="0" r="r" b="b"/>
              <a:pathLst>
                <a:path w="127" h="125">
                  <a:moveTo>
                    <a:pt x="113" y="0"/>
                  </a:moveTo>
                  <a:lnTo>
                    <a:pt x="127" y="0"/>
                  </a:lnTo>
                  <a:lnTo>
                    <a:pt x="122" y="28"/>
                  </a:lnTo>
                  <a:lnTo>
                    <a:pt x="114" y="51"/>
                  </a:lnTo>
                  <a:lnTo>
                    <a:pt x="103" y="70"/>
                  </a:lnTo>
                  <a:lnTo>
                    <a:pt x="92" y="85"/>
                  </a:lnTo>
                  <a:lnTo>
                    <a:pt x="78" y="98"/>
                  </a:lnTo>
                  <a:lnTo>
                    <a:pt x="65" y="107"/>
                  </a:lnTo>
                  <a:lnTo>
                    <a:pt x="51" y="114"/>
                  </a:lnTo>
                  <a:lnTo>
                    <a:pt x="38" y="120"/>
                  </a:lnTo>
                  <a:lnTo>
                    <a:pt x="26" y="122"/>
                  </a:lnTo>
                  <a:lnTo>
                    <a:pt x="16" y="124"/>
                  </a:lnTo>
                  <a:lnTo>
                    <a:pt x="8" y="125"/>
                  </a:lnTo>
                  <a:lnTo>
                    <a:pt x="0" y="125"/>
                  </a:lnTo>
                  <a:lnTo>
                    <a:pt x="2" y="98"/>
                  </a:lnTo>
                  <a:lnTo>
                    <a:pt x="8" y="76"/>
                  </a:lnTo>
                  <a:lnTo>
                    <a:pt x="16" y="57"/>
                  </a:lnTo>
                  <a:lnTo>
                    <a:pt x="26" y="42"/>
                  </a:lnTo>
                  <a:lnTo>
                    <a:pt x="38" y="29"/>
                  </a:lnTo>
                  <a:lnTo>
                    <a:pt x="51" y="20"/>
                  </a:lnTo>
                  <a:lnTo>
                    <a:pt x="65" y="12"/>
                  </a:lnTo>
                  <a:lnTo>
                    <a:pt x="78" y="7"/>
                  </a:lnTo>
                  <a:lnTo>
                    <a:pt x="91" y="3"/>
                  </a:lnTo>
                  <a:lnTo>
                    <a:pt x="102" y="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5681663" y="2720975"/>
              <a:ext cx="115887" cy="26670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6" y="1"/>
                </a:cxn>
                <a:cxn ang="0">
                  <a:pos x="40" y="4"/>
                </a:cxn>
                <a:cxn ang="0">
                  <a:pos x="45" y="9"/>
                </a:cxn>
                <a:cxn ang="0">
                  <a:pos x="51" y="17"/>
                </a:cxn>
                <a:cxn ang="0">
                  <a:pos x="58" y="25"/>
                </a:cxn>
                <a:cxn ang="0">
                  <a:pos x="64" y="36"/>
                </a:cxn>
                <a:cxn ang="0">
                  <a:pos x="69" y="49"/>
                </a:cxn>
                <a:cxn ang="0">
                  <a:pos x="72" y="65"/>
                </a:cxn>
                <a:cxn ang="0">
                  <a:pos x="73" y="81"/>
                </a:cxn>
                <a:cxn ang="0">
                  <a:pos x="70" y="100"/>
                </a:cxn>
                <a:cxn ang="0">
                  <a:pos x="64" y="121"/>
                </a:cxn>
                <a:cxn ang="0">
                  <a:pos x="52" y="143"/>
                </a:cxn>
                <a:cxn ang="0">
                  <a:pos x="36" y="168"/>
                </a:cxn>
                <a:cxn ang="0">
                  <a:pos x="35" y="167"/>
                </a:cxn>
                <a:cxn ang="0">
                  <a:pos x="31" y="163"/>
                </a:cxn>
                <a:cxn ang="0">
                  <a:pos x="26" y="158"/>
                </a:cxn>
                <a:cxn ang="0">
                  <a:pos x="20" y="151"/>
                </a:cxn>
                <a:cxn ang="0">
                  <a:pos x="14" y="143"/>
                </a:cxn>
                <a:cxn ang="0">
                  <a:pos x="9" y="131"/>
                </a:cxn>
                <a:cxn ang="0">
                  <a:pos x="4" y="118"/>
                </a:cxn>
                <a:cxn ang="0">
                  <a:pos x="2" y="103"/>
                </a:cxn>
                <a:cxn ang="0">
                  <a:pos x="0" y="86"/>
                </a:cxn>
                <a:cxn ang="0">
                  <a:pos x="3" y="68"/>
                </a:cxn>
                <a:cxn ang="0">
                  <a:pos x="9" y="47"/>
                </a:cxn>
                <a:cxn ang="0">
                  <a:pos x="19" y="24"/>
                </a:cxn>
                <a:cxn ang="0">
                  <a:pos x="35" y="0"/>
                </a:cxn>
              </a:cxnLst>
              <a:rect l="0" t="0" r="r" b="b"/>
              <a:pathLst>
                <a:path w="73" h="168">
                  <a:moveTo>
                    <a:pt x="35" y="0"/>
                  </a:moveTo>
                  <a:lnTo>
                    <a:pt x="36" y="1"/>
                  </a:lnTo>
                  <a:lnTo>
                    <a:pt x="40" y="4"/>
                  </a:lnTo>
                  <a:lnTo>
                    <a:pt x="45" y="9"/>
                  </a:lnTo>
                  <a:lnTo>
                    <a:pt x="51" y="17"/>
                  </a:lnTo>
                  <a:lnTo>
                    <a:pt x="58" y="25"/>
                  </a:lnTo>
                  <a:lnTo>
                    <a:pt x="64" y="36"/>
                  </a:lnTo>
                  <a:lnTo>
                    <a:pt x="69" y="49"/>
                  </a:lnTo>
                  <a:lnTo>
                    <a:pt x="72" y="65"/>
                  </a:lnTo>
                  <a:lnTo>
                    <a:pt x="73" y="81"/>
                  </a:lnTo>
                  <a:lnTo>
                    <a:pt x="70" y="100"/>
                  </a:lnTo>
                  <a:lnTo>
                    <a:pt x="64" y="121"/>
                  </a:lnTo>
                  <a:lnTo>
                    <a:pt x="52" y="143"/>
                  </a:lnTo>
                  <a:lnTo>
                    <a:pt x="36" y="168"/>
                  </a:lnTo>
                  <a:lnTo>
                    <a:pt x="35" y="167"/>
                  </a:lnTo>
                  <a:lnTo>
                    <a:pt x="31" y="163"/>
                  </a:lnTo>
                  <a:lnTo>
                    <a:pt x="26" y="158"/>
                  </a:lnTo>
                  <a:lnTo>
                    <a:pt x="20" y="151"/>
                  </a:lnTo>
                  <a:lnTo>
                    <a:pt x="14" y="143"/>
                  </a:lnTo>
                  <a:lnTo>
                    <a:pt x="9" y="131"/>
                  </a:lnTo>
                  <a:lnTo>
                    <a:pt x="4" y="118"/>
                  </a:lnTo>
                  <a:lnTo>
                    <a:pt x="2" y="103"/>
                  </a:lnTo>
                  <a:lnTo>
                    <a:pt x="0" y="86"/>
                  </a:lnTo>
                  <a:lnTo>
                    <a:pt x="3" y="68"/>
                  </a:lnTo>
                  <a:lnTo>
                    <a:pt x="9" y="47"/>
                  </a:lnTo>
                  <a:lnTo>
                    <a:pt x="19" y="2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5868988" y="2652713"/>
              <a:ext cx="311150" cy="304800"/>
            </a:xfrm>
            <a:custGeom>
              <a:avLst/>
              <a:gdLst/>
              <a:ahLst/>
              <a:cxnLst>
                <a:cxn ang="0">
                  <a:pos x="171" y="0"/>
                </a:cxn>
                <a:cxn ang="0">
                  <a:pos x="196" y="0"/>
                </a:cxn>
                <a:cxn ang="0">
                  <a:pos x="191" y="34"/>
                </a:cxn>
                <a:cxn ang="0">
                  <a:pos x="182" y="63"/>
                </a:cxn>
                <a:cxn ang="0">
                  <a:pos x="172" y="89"/>
                </a:cxn>
                <a:cxn ang="0">
                  <a:pos x="159" y="111"/>
                </a:cxn>
                <a:cxn ang="0">
                  <a:pos x="146" y="129"/>
                </a:cxn>
                <a:cxn ang="0">
                  <a:pos x="130" y="145"/>
                </a:cxn>
                <a:cxn ang="0">
                  <a:pos x="115" y="158"/>
                </a:cxn>
                <a:cxn ang="0">
                  <a:pos x="98" y="168"/>
                </a:cxn>
                <a:cxn ang="0">
                  <a:pos x="81" y="175"/>
                </a:cxn>
                <a:cxn ang="0">
                  <a:pos x="66" y="181"/>
                </a:cxn>
                <a:cxn ang="0">
                  <a:pos x="51" y="186"/>
                </a:cxn>
                <a:cxn ang="0">
                  <a:pos x="36" y="189"/>
                </a:cxn>
                <a:cxn ang="0">
                  <a:pos x="25" y="191"/>
                </a:cxn>
                <a:cxn ang="0">
                  <a:pos x="15" y="192"/>
                </a:cxn>
                <a:cxn ang="0">
                  <a:pos x="0" y="192"/>
                </a:cxn>
                <a:cxn ang="0">
                  <a:pos x="4" y="158"/>
                </a:cxn>
                <a:cxn ang="0">
                  <a:pos x="12" y="126"/>
                </a:cxn>
                <a:cxn ang="0">
                  <a:pos x="22" y="100"/>
                </a:cxn>
                <a:cxn ang="0">
                  <a:pos x="34" y="78"/>
                </a:cxn>
                <a:cxn ang="0">
                  <a:pos x="48" y="60"/>
                </a:cxn>
                <a:cxn ang="0">
                  <a:pos x="63" y="44"/>
                </a:cxn>
                <a:cxn ang="0">
                  <a:pos x="79" y="32"/>
                </a:cxn>
                <a:cxn ang="0">
                  <a:pos x="96" y="21"/>
                </a:cxn>
                <a:cxn ang="0">
                  <a:pos x="112" y="14"/>
                </a:cxn>
                <a:cxn ang="0">
                  <a:pos x="128" y="8"/>
                </a:cxn>
                <a:cxn ang="0">
                  <a:pos x="144" y="5"/>
                </a:cxn>
                <a:cxn ang="0">
                  <a:pos x="158" y="1"/>
                </a:cxn>
                <a:cxn ang="0">
                  <a:pos x="171" y="0"/>
                </a:cxn>
              </a:cxnLst>
              <a:rect l="0" t="0" r="r" b="b"/>
              <a:pathLst>
                <a:path w="196" h="192">
                  <a:moveTo>
                    <a:pt x="171" y="0"/>
                  </a:moveTo>
                  <a:lnTo>
                    <a:pt x="196" y="0"/>
                  </a:lnTo>
                  <a:lnTo>
                    <a:pt x="191" y="34"/>
                  </a:lnTo>
                  <a:lnTo>
                    <a:pt x="182" y="63"/>
                  </a:lnTo>
                  <a:lnTo>
                    <a:pt x="172" y="89"/>
                  </a:lnTo>
                  <a:lnTo>
                    <a:pt x="159" y="111"/>
                  </a:lnTo>
                  <a:lnTo>
                    <a:pt x="146" y="129"/>
                  </a:lnTo>
                  <a:lnTo>
                    <a:pt x="130" y="145"/>
                  </a:lnTo>
                  <a:lnTo>
                    <a:pt x="115" y="158"/>
                  </a:lnTo>
                  <a:lnTo>
                    <a:pt x="98" y="168"/>
                  </a:lnTo>
                  <a:lnTo>
                    <a:pt x="81" y="175"/>
                  </a:lnTo>
                  <a:lnTo>
                    <a:pt x="66" y="181"/>
                  </a:lnTo>
                  <a:lnTo>
                    <a:pt x="51" y="186"/>
                  </a:lnTo>
                  <a:lnTo>
                    <a:pt x="36" y="189"/>
                  </a:lnTo>
                  <a:lnTo>
                    <a:pt x="25" y="191"/>
                  </a:lnTo>
                  <a:lnTo>
                    <a:pt x="15" y="192"/>
                  </a:lnTo>
                  <a:lnTo>
                    <a:pt x="0" y="192"/>
                  </a:lnTo>
                  <a:lnTo>
                    <a:pt x="4" y="158"/>
                  </a:lnTo>
                  <a:lnTo>
                    <a:pt x="12" y="126"/>
                  </a:lnTo>
                  <a:lnTo>
                    <a:pt x="22" y="100"/>
                  </a:lnTo>
                  <a:lnTo>
                    <a:pt x="34" y="78"/>
                  </a:lnTo>
                  <a:lnTo>
                    <a:pt x="48" y="60"/>
                  </a:lnTo>
                  <a:lnTo>
                    <a:pt x="63" y="44"/>
                  </a:lnTo>
                  <a:lnTo>
                    <a:pt x="79" y="32"/>
                  </a:lnTo>
                  <a:lnTo>
                    <a:pt x="96" y="21"/>
                  </a:lnTo>
                  <a:lnTo>
                    <a:pt x="112" y="14"/>
                  </a:lnTo>
                  <a:lnTo>
                    <a:pt x="128" y="8"/>
                  </a:lnTo>
                  <a:lnTo>
                    <a:pt x="144" y="5"/>
                  </a:lnTo>
                  <a:lnTo>
                    <a:pt x="158" y="1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5"/>
            <p:cNvSpPr>
              <a:spLocks/>
            </p:cNvSpPr>
            <p:nvPr/>
          </p:nvSpPr>
          <p:spPr bwMode="auto">
            <a:xfrm>
              <a:off x="5888038" y="3101975"/>
              <a:ext cx="406400" cy="190500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46" y="3"/>
                </a:cxn>
                <a:cxn ang="0">
                  <a:pos x="167" y="7"/>
                </a:cxn>
                <a:cxn ang="0">
                  <a:pos x="187" y="14"/>
                </a:cxn>
                <a:cxn ang="0">
                  <a:pos x="203" y="22"/>
                </a:cxn>
                <a:cxn ang="0">
                  <a:pos x="218" y="31"/>
                </a:cxn>
                <a:cxn ang="0">
                  <a:pos x="232" y="40"/>
                </a:cxn>
                <a:cxn ang="0">
                  <a:pos x="242" y="48"/>
                </a:cxn>
                <a:cxn ang="0">
                  <a:pos x="249" y="55"/>
                </a:cxn>
                <a:cxn ang="0">
                  <a:pos x="256" y="61"/>
                </a:cxn>
                <a:cxn ang="0">
                  <a:pos x="231" y="84"/>
                </a:cxn>
                <a:cxn ang="0">
                  <a:pos x="207" y="101"/>
                </a:cxn>
                <a:cxn ang="0">
                  <a:pos x="182" y="112"/>
                </a:cxn>
                <a:cxn ang="0">
                  <a:pos x="159" y="118"/>
                </a:cxn>
                <a:cxn ang="0">
                  <a:pos x="135" y="120"/>
                </a:cxn>
                <a:cxn ang="0">
                  <a:pos x="113" y="118"/>
                </a:cxn>
                <a:cxn ang="0">
                  <a:pos x="92" y="113"/>
                </a:cxn>
                <a:cxn ang="0">
                  <a:pos x="72" y="107"/>
                </a:cxn>
                <a:cxn ang="0">
                  <a:pos x="55" y="98"/>
                </a:cxn>
                <a:cxn ang="0">
                  <a:pos x="39" y="89"/>
                </a:cxn>
                <a:cxn ang="0">
                  <a:pos x="26" y="81"/>
                </a:cxn>
                <a:cxn ang="0">
                  <a:pos x="14" y="72"/>
                </a:cxn>
                <a:cxn ang="0">
                  <a:pos x="7" y="65"/>
                </a:cxn>
                <a:cxn ang="0">
                  <a:pos x="2" y="61"/>
                </a:cxn>
                <a:cxn ang="0">
                  <a:pos x="0" y="59"/>
                </a:cxn>
                <a:cxn ang="0">
                  <a:pos x="26" y="36"/>
                </a:cxn>
                <a:cxn ang="0">
                  <a:pos x="52" y="19"/>
                </a:cxn>
                <a:cxn ang="0">
                  <a:pos x="77" y="8"/>
                </a:cxn>
                <a:cxn ang="0">
                  <a:pos x="101" y="3"/>
                </a:cxn>
                <a:cxn ang="0">
                  <a:pos x="124" y="0"/>
                </a:cxn>
              </a:cxnLst>
              <a:rect l="0" t="0" r="r" b="b"/>
              <a:pathLst>
                <a:path w="256" h="120">
                  <a:moveTo>
                    <a:pt x="124" y="0"/>
                  </a:moveTo>
                  <a:lnTo>
                    <a:pt x="146" y="3"/>
                  </a:lnTo>
                  <a:lnTo>
                    <a:pt x="167" y="7"/>
                  </a:lnTo>
                  <a:lnTo>
                    <a:pt x="187" y="14"/>
                  </a:lnTo>
                  <a:lnTo>
                    <a:pt x="203" y="22"/>
                  </a:lnTo>
                  <a:lnTo>
                    <a:pt x="218" y="31"/>
                  </a:lnTo>
                  <a:lnTo>
                    <a:pt x="232" y="40"/>
                  </a:lnTo>
                  <a:lnTo>
                    <a:pt x="242" y="48"/>
                  </a:lnTo>
                  <a:lnTo>
                    <a:pt x="249" y="55"/>
                  </a:lnTo>
                  <a:lnTo>
                    <a:pt x="256" y="61"/>
                  </a:lnTo>
                  <a:lnTo>
                    <a:pt x="231" y="84"/>
                  </a:lnTo>
                  <a:lnTo>
                    <a:pt x="207" y="101"/>
                  </a:lnTo>
                  <a:lnTo>
                    <a:pt x="182" y="112"/>
                  </a:lnTo>
                  <a:lnTo>
                    <a:pt x="159" y="118"/>
                  </a:lnTo>
                  <a:lnTo>
                    <a:pt x="135" y="120"/>
                  </a:lnTo>
                  <a:lnTo>
                    <a:pt x="113" y="118"/>
                  </a:lnTo>
                  <a:lnTo>
                    <a:pt x="92" y="113"/>
                  </a:lnTo>
                  <a:lnTo>
                    <a:pt x="72" y="107"/>
                  </a:lnTo>
                  <a:lnTo>
                    <a:pt x="55" y="98"/>
                  </a:lnTo>
                  <a:lnTo>
                    <a:pt x="39" y="89"/>
                  </a:lnTo>
                  <a:lnTo>
                    <a:pt x="26" y="81"/>
                  </a:lnTo>
                  <a:lnTo>
                    <a:pt x="14" y="72"/>
                  </a:lnTo>
                  <a:lnTo>
                    <a:pt x="7" y="65"/>
                  </a:lnTo>
                  <a:lnTo>
                    <a:pt x="2" y="61"/>
                  </a:lnTo>
                  <a:lnTo>
                    <a:pt x="0" y="59"/>
                  </a:lnTo>
                  <a:lnTo>
                    <a:pt x="26" y="36"/>
                  </a:lnTo>
                  <a:lnTo>
                    <a:pt x="52" y="19"/>
                  </a:lnTo>
                  <a:lnTo>
                    <a:pt x="77" y="8"/>
                  </a:lnTo>
                  <a:lnTo>
                    <a:pt x="101" y="3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46"/>
            <p:cNvSpPr>
              <a:spLocks/>
            </p:cNvSpPr>
            <p:nvPr/>
          </p:nvSpPr>
          <p:spPr bwMode="auto">
            <a:xfrm>
              <a:off x="5721350" y="3268663"/>
              <a:ext cx="131762" cy="26035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8" y="6"/>
                </a:cxn>
                <a:cxn ang="0">
                  <a:pos x="55" y="13"/>
                </a:cxn>
                <a:cxn ang="0">
                  <a:pos x="63" y="23"/>
                </a:cxn>
                <a:cxn ang="0">
                  <a:pos x="70" y="35"/>
                </a:cxn>
                <a:cxn ang="0">
                  <a:pos x="76" y="49"/>
                </a:cxn>
                <a:cxn ang="0">
                  <a:pos x="81" y="65"/>
                </a:cxn>
                <a:cxn ang="0">
                  <a:pos x="83" y="83"/>
                </a:cxn>
                <a:cxn ang="0">
                  <a:pos x="81" y="101"/>
                </a:cxn>
                <a:cxn ang="0">
                  <a:pos x="74" y="121"/>
                </a:cxn>
                <a:cxn ang="0">
                  <a:pos x="61" y="142"/>
                </a:cxn>
                <a:cxn ang="0">
                  <a:pos x="42" y="164"/>
                </a:cxn>
                <a:cxn ang="0">
                  <a:pos x="41" y="163"/>
                </a:cxn>
                <a:cxn ang="0">
                  <a:pos x="37" y="160"/>
                </a:cxn>
                <a:cxn ang="0">
                  <a:pos x="31" y="155"/>
                </a:cxn>
                <a:cxn ang="0">
                  <a:pos x="23" y="146"/>
                </a:cxn>
                <a:cxn ang="0">
                  <a:pos x="16" y="137"/>
                </a:cxn>
                <a:cxn ang="0">
                  <a:pos x="10" y="125"/>
                </a:cxn>
                <a:cxn ang="0">
                  <a:pos x="4" y="113"/>
                </a:cxn>
                <a:cxn ang="0">
                  <a:pos x="0" y="98"/>
                </a:cxn>
                <a:cxn ang="0">
                  <a:pos x="0" y="82"/>
                </a:cxn>
                <a:cxn ang="0">
                  <a:pos x="4" y="63"/>
                </a:cxn>
                <a:cxn ang="0">
                  <a:pos x="11" y="43"/>
                </a:cxn>
                <a:cxn ang="0">
                  <a:pos x="23" y="22"/>
                </a:cxn>
                <a:cxn ang="0">
                  <a:pos x="42" y="0"/>
                </a:cxn>
              </a:cxnLst>
              <a:rect l="0" t="0" r="r" b="b"/>
              <a:pathLst>
                <a:path w="83" h="164">
                  <a:moveTo>
                    <a:pt x="42" y="0"/>
                  </a:moveTo>
                  <a:lnTo>
                    <a:pt x="48" y="6"/>
                  </a:lnTo>
                  <a:lnTo>
                    <a:pt x="55" y="13"/>
                  </a:lnTo>
                  <a:lnTo>
                    <a:pt x="63" y="23"/>
                  </a:lnTo>
                  <a:lnTo>
                    <a:pt x="70" y="35"/>
                  </a:lnTo>
                  <a:lnTo>
                    <a:pt x="76" y="49"/>
                  </a:lnTo>
                  <a:lnTo>
                    <a:pt x="81" y="65"/>
                  </a:lnTo>
                  <a:lnTo>
                    <a:pt x="83" y="83"/>
                  </a:lnTo>
                  <a:lnTo>
                    <a:pt x="81" y="101"/>
                  </a:lnTo>
                  <a:lnTo>
                    <a:pt x="74" y="121"/>
                  </a:lnTo>
                  <a:lnTo>
                    <a:pt x="61" y="142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37" y="160"/>
                  </a:lnTo>
                  <a:lnTo>
                    <a:pt x="31" y="155"/>
                  </a:lnTo>
                  <a:lnTo>
                    <a:pt x="23" y="146"/>
                  </a:lnTo>
                  <a:lnTo>
                    <a:pt x="16" y="137"/>
                  </a:lnTo>
                  <a:lnTo>
                    <a:pt x="10" y="125"/>
                  </a:lnTo>
                  <a:lnTo>
                    <a:pt x="4" y="113"/>
                  </a:lnTo>
                  <a:lnTo>
                    <a:pt x="0" y="98"/>
                  </a:lnTo>
                  <a:lnTo>
                    <a:pt x="0" y="82"/>
                  </a:lnTo>
                  <a:lnTo>
                    <a:pt x="4" y="63"/>
                  </a:lnTo>
                  <a:lnTo>
                    <a:pt x="11" y="43"/>
                  </a:lnTo>
                  <a:lnTo>
                    <a:pt x="23" y="22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9" name="Freeform 118"/>
          <p:cNvSpPr/>
          <p:nvPr/>
        </p:nvSpPr>
        <p:spPr>
          <a:xfrm>
            <a:off x="648629" y="3006825"/>
            <a:ext cx="920166" cy="192454"/>
          </a:xfrm>
          <a:custGeom>
            <a:avLst/>
            <a:gdLst>
              <a:gd name="connsiteX0" fmla="*/ 181583 w 992221"/>
              <a:gd name="connsiteY0" fmla="*/ 123216 h 207523"/>
              <a:gd name="connsiteX1" fmla="*/ 366408 w 992221"/>
              <a:gd name="connsiteY1" fmla="*/ 25940 h 207523"/>
              <a:gd name="connsiteX2" fmla="*/ 444229 w 992221"/>
              <a:gd name="connsiteY2" fmla="*/ 6485 h 207523"/>
              <a:gd name="connsiteX3" fmla="*/ 551234 w 992221"/>
              <a:gd name="connsiteY3" fmla="*/ 64851 h 207523"/>
              <a:gd name="connsiteX4" fmla="*/ 745787 w 992221"/>
              <a:gd name="connsiteY4" fmla="*/ 55123 h 207523"/>
              <a:gd name="connsiteX5" fmla="*/ 881974 w 992221"/>
              <a:gd name="connsiteY5" fmla="*/ 94034 h 207523"/>
              <a:gd name="connsiteX6" fmla="*/ 979251 w 992221"/>
              <a:gd name="connsiteY6" fmla="*/ 132944 h 207523"/>
              <a:gd name="connsiteX7" fmla="*/ 804153 w 992221"/>
              <a:gd name="connsiteY7" fmla="*/ 201038 h 207523"/>
              <a:gd name="connsiteX8" fmla="*/ 94034 w 992221"/>
              <a:gd name="connsiteY8" fmla="*/ 171855 h 207523"/>
              <a:gd name="connsiteX9" fmla="*/ 239949 w 992221"/>
              <a:gd name="connsiteY9" fmla="*/ 113489 h 20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21" h="207523">
                <a:moveTo>
                  <a:pt x="181583" y="123216"/>
                </a:moveTo>
                <a:cubicBezTo>
                  <a:pt x="252108" y="84305"/>
                  <a:pt x="322634" y="45395"/>
                  <a:pt x="366408" y="25940"/>
                </a:cubicBezTo>
                <a:cubicBezTo>
                  <a:pt x="410182" y="6485"/>
                  <a:pt x="413425" y="0"/>
                  <a:pt x="444229" y="6485"/>
                </a:cubicBezTo>
                <a:cubicBezTo>
                  <a:pt x="475033" y="12970"/>
                  <a:pt x="500974" y="56745"/>
                  <a:pt x="551234" y="64851"/>
                </a:cubicBezTo>
                <a:cubicBezTo>
                  <a:pt x="601494" y="72957"/>
                  <a:pt x="690664" y="50259"/>
                  <a:pt x="745787" y="55123"/>
                </a:cubicBezTo>
                <a:cubicBezTo>
                  <a:pt x="800910" y="59987"/>
                  <a:pt x="843063" y="81064"/>
                  <a:pt x="881974" y="94034"/>
                </a:cubicBezTo>
                <a:cubicBezTo>
                  <a:pt x="920885" y="107004"/>
                  <a:pt x="992221" y="115110"/>
                  <a:pt x="979251" y="132944"/>
                </a:cubicBezTo>
                <a:cubicBezTo>
                  <a:pt x="966281" y="150778"/>
                  <a:pt x="951689" y="194553"/>
                  <a:pt x="804153" y="201038"/>
                </a:cubicBezTo>
                <a:cubicBezTo>
                  <a:pt x="656617" y="207523"/>
                  <a:pt x="188068" y="186447"/>
                  <a:pt x="94034" y="171855"/>
                </a:cubicBezTo>
                <a:cubicBezTo>
                  <a:pt x="0" y="157263"/>
                  <a:pt x="119974" y="135376"/>
                  <a:pt x="239949" y="11348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20" name="Freeform 119"/>
          <p:cNvSpPr/>
          <p:nvPr/>
        </p:nvSpPr>
        <p:spPr>
          <a:xfrm>
            <a:off x="2608226" y="3006825"/>
            <a:ext cx="920166" cy="192454"/>
          </a:xfrm>
          <a:custGeom>
            <a:avLst/>
            <a:gdLst>
              <a:gd name="connsiteX0" fmla="*/ 181583 w 992221"/>
              <a:gd name="connsiteY0" fmla="*/ 123216 h 207523"/>
              <a:gd name="connsiteX1" fmla="*/ 366408 w 992221"/>
              <a:gd name="connsiteY1" fmla="*/ 25940 h 207523"/>
              <a:gd name="connsiteX2" fmla="*/ 444229 w 992221"/>
              <a:gd name="connsiteY2" fmla="*/ 6485 h 207523"/>
              <a:gd name="connsiteX3" fmla="*/ 551234 w 992221"/>
              <a:gd name="connsiteY3" fmla="*/ 64851 h 207523"/>
              <a:gd name="connsiteX4" fmla="*/ 745787 w 992221"/>
              <a:gd name="connsiteY4" fmla="*/ 55123 h 207523"/>
              <a:gd name="connsiteX5" fmla="*/ 881974 w 992221"/>
              <a:gd name="connsiteY5" fmla="*/ 94034 h 207523"/>
              <a:gd name="connsiteX6" fmla="*/ 979251 w 992221"/>
              <a:gd name="connsiteY6" fmla="*/ 132944 h 207523"/>
              <a:gd name="connsiteX7" fmla="*/ 804153 w 992221"/>
              <a:gd name="connsiteY7" fmla="*/ 201038 h 207523"/>
              <a:gd name="connsiteX8" fmla="*/ 94034 w 992221"/>
              <a:gd name="connsiteY8" fmla="*/ 171855 h 207523"/>
              <a:gd name="connsiteX9" fmla="*/ 239949 w 992221"/>
              <a:gd name="connsiteY9" fmla="*/ 113489 h 20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21" h="207523">
                <a:moveTo>
                  <a:pt x="181583" y="123216"/>
                </a:moveTo>
                <a:cubicBezTo>
                  <a:pt x="252108" y="84305"/>
                  <a:pt x="322634" y="45395"/>
                  <a:pt x="366408" y="25940"/>
                </a:cubicBezTo>
                <a:cubicBezTo>
                  <a:pt x="410182" y="6485"/>
                  <a:pt x="413425" y="0"/>
                  <a:pt x="444229" y="6485"/>
                </a:cubicBezTo>
                <a:cubicBezTo>
                  <a:pt x="475033" y="12970"/>
                  <a:pt x="500974" y="56745"/>
                  <a:pt x="551234" y="64851"/>
                </a:cubicBezTo>
                <a:cubicBezTo>
                  <a:pt x="601494" y="72957"/>
                  <a:pt x="690664" y="50259"/>
                  <a:pt x="745787" y="55123"/>
                </a:cubicBezTo>
                <a:cubicBezTo>
                  <a:pt x="800910" y="59987"/>
                  <a:pt x="843063" y="81064"/>
                  <a:pt x="881974" y="94034"/>
                </a:cubicBezTo>
                <a:cubicBezTo>
                  <a:pt x="920885" y="107004"/>
                  <a:pt x="992221" y="115110"/>
                  <a:pt x="979251" y="132944"/>
                </a:cubicBezTo>
                <a:cubicBezTo>
                  <a:pt x="966281" y="150778"/>
                  <a:pt x="951689" y="194553"/>
                  <a:pt x="804153" y="201038"/>
                </a:cubicBezTo>
                <a:cubicBezTo>
                  <a:pt x="656617" y="207523"/>
                  <a:pt x="188068" y="186447"/>
                  <a:pt x="94034" y="171855"/>
                </a:cubicBezTo>
                <a:cubicBezTo>
                  <a:pt x="0" y="157263"/>
                  <a:pt x="119974" y="135376"/>
                  <a:pt x="239949" y="11348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21" name="Freeform 120"/>
          <p:cNvSpPr/>
          <p:nvPr/>
        </p:nvSpPr>
        <p:spPr>
          <a:xfrm>
            <a:off x="4571136" y="3006825"/>
            <a:ext cx="920166" cy="192454"/>
          </a:xfrm>
          <a:custGeom>
            <a:avLst/>
            <a:gdLst>
              <a:gd name="connsiteX0" fmla="*/ 181583 w 992221"/>
              <a:gd name="connsiteY0" fmla="*/ 123216 h 207523"/>
              <a:gd name="connsiteX1" fmla="*/ 366408 w 992221"/>
              <a:gd name="connsiteY1" fmla="*/ 25940 h 207523"/>
              <a:gd name="connsiteX2" fmla="*/ 444229 w 992221"/>
              <a:gd name="connsiteY2" fmla="*/ 6485 h 207523"/>
              <a:gd name="connsiteX3" fmla="*/ 551234 w 992221"/>
              <a:gd name="connsiteY3" fmla="*/ 64851 h 207523"/>
              <a:gd name="connsiteX4" fmla="*/ 745787 w 992221"/>
              <a:gd name="connsiteY4" fmla="*/ 55123 h 207523"/>
              <a:gd name="connsiteX5" fmla="*/ 881974 w 992221"/>
              <a:gd name="connsiteY5" fmla="*/ 94034 h 207523"/>
              <a:gd name="connsiteX6" fmla="*/ 979251 w 992221"/>
              <a:gd name="connsiteY6" fmla="*/ 132944 h 207523"/>
              <a:gd name="connsiteX7" fmla="*/ 804153 w 992221"/>
              <a:gd name="connsiteY7" fmla="*/ 201038 h 207523"/>
              <a:gd name="connsiteX8" fmla="*/ 94034 w 992221"/>
              <a:gd name="connsiteY8" fmla="*/ 171855 h 207523"/>
              <a:gd name="connsiteX9" fmla="*/ 239949 w 992221"/>
              <a:gd name="connsiteY9" fmla="*/ 113489 h 20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21" h="207523">
                <a:moveTo>
                  <a:pt x="181583" y="123216"/>
                </a:moveTo>
                <a:cubicBezTo>
                  <a:pt x="252108" y="84305"/>
                  <a:pt x="322634" y="45395"/>
                  <a:pt x="366408" y="25940"/>
                </a:cubicBezTo>
                <a:cubicBezTo>
                  <a:pt x="410182" y="6485"/>
                  <a:pt x="413425" y="0"/>
                  <a:pt x="444229" y="6485"/>
                </a:cubicBezTo>
                <a:cubicBezTo>
                  <a:pt x="475033" y="12970"/>
                  <a:pt x="500974" y="56745"/>
                  <a:pt x="551234" y="64851"/>
                </a:cubicBezTo>
                <a:cubicBezTo>
                  <a:pt x="601494" y="72957"/>
                  <a:pt x="690664" y="50259"/>
                  <a:pt x="745787" y="55123"/>
                </a:cubicBezTo>
                <a:cubicBezTo>
                  <a:pt x="800910" y="59987"/>
                  <a:pt x="843063" y="81064"/>
                  <a:pt x="881974" y="94034"/>
                </a:cubicBezTo>
                <a:cubicBezTo>
                  <a:pt x="920885" y="107004"/>
                  <a:pt x="992221" y="115110"/>
                  <a:pt x="979251" y="132944"/>
                </a:cubicBezTo>
                <a:cubicBezTo>
                  <a:pt x="966281" y="150778"/>
                  <a:pt x="951689" y="194553"/>
                  <a:pt x="804153" y="201038"/>
                </a:cubicBezTo>
                <a:cubicBezTo>
                  <a:pt x="656617" y="207523"/>
                  <a:pt x="188068" y="186447"/>
                  <a:pt x="94034" y="171855"/>
                </a:cubicBezTo>
                <a:cubicBezTo>
                  <a:pt x="0" y="157263"/>
                  <a:pt x="119974" y="135376"/>
                  <a:pt x="239949" y="11348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22" name="Freeform 121"/>
          <p:cNvSpPr/>
          <p:nvPr/>
        </p:nvSpPr>
        <p:spPr>
          <a:xfrm>
            <a:off x="6540672" y="3006825"/>
            <a:ext cx="920166" cy="192454"/>
          </a:xfrm>
          <a:custGeom>
            <a:avLst/>
            <a:gdLst>
              <a:gd name="connsiteX0" fmla="*/ 181583 w 992221"/>
              <a:gd name="connsiteY0" fmla="*/ 123216 h 207523"/>
              <a:gd name="connsiteX1" fmla="*/ 366408 w 992221"/>
              <a:gd name="connsiteY1" fmla="*/ 25940 h 207523"/>
              <a:gd name="connsiteX2" fmla="*/ 444229 w 992221"/>
              <a:gd name="connsiteY2" fmla="*/ 6485 h 207523"/>
              <a:gd name="connsiteX3" fmla="*/ 551234 w 992221"/>
              <a:gd name="connsiteY3" fmla="*/ 64851 h 207523"/>
              <a:gd name="connsiteX4" fmla="*/ 745787 w 992221"/>
              <a:gd name="connsiteY4" fmla="*/ 55123 h 207523"/>
              <a:gd name="connsiteX5" fmla="*/ 881974 w 992221"/>
              <a:gd name="connsiteY5" fmla="*/ 94034 h 207523"/>
              <a:gd name="connsiteX6" fmla="*/ 979251 w 992221"/>
              <a:gd name="connsiteY6" fmla="*/ 132944 h 207523"/>
              <a:gd name="connsiteX7" fmla="*/ 804153 w 992221"/>
              <a:gd name="connsiteY7" fmla="*/ 201038 h 207523"/>
              <a:gd name="connsiteX8" fmla="*/ 94034 w 992221"/>
              <a:gd name="connsiteY8" fmla="*/ 171855 h 207523"/>
              <a:gd name="connsiteX9" fmla="*/ 239949 w 992221"/>
              <a:gd name="connsiteY9" fmla="*/ 113489 h 20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21" h="207523">
                <a:moveTo>
                  <a:pt x="181583" y="123216"/>
                </a:moveTo>
                <a:cubicBezTo>
                  <a:pt x="252108" y="84305"/>
                  <a:pt x="322634" y="45395"/>
                  <a:pt x="366408" y="25940"/>
                </a:cubicBezTo>
                <a:cubicBezTo>
                  <a:pt x="410182" y="6485"/>
                  <a:pt x="413425" y="0"/>
                  <a:pt x="444229" y="6485"/>
                </a:cubicBezTo>
                <a:cubicBezTo>
                  <a:pt x="475033" y="12970"/>
                  <a:pt x="500974" y="56745"/>
                  <a:pt x="551234" y="64851"/>
                </a:cubicBezTo>
                <a:cubicBezTo>
                  <a:pt x="601494" y="72957"/>
                  <a:pt x="690664" y="50259"/>
                  <a:pt x="745787" y="55123"/>
                </a:cubicBezTo>
                <a:cubicBezTo>
                  <a:pt x="800910" y="59987"/>
                  <a:pt x="843063" y="81064"/>
                  <a:pt x="881974" y="94034"/>
                </a:cubicBezTo>
                <a:cubicBezTo>
                  <a:pt x="920885" y="107004"/>
                  <a:pt x="992221" y="115110"/>
                  <a:pt x="979251" y="132944"/>
                </a:cubicBezTo>
                <a:cubicBezTo>
                  <a:pt x="966281" y="150778"/>
                  <a:pt x="951689" y="194553"/>
                  <a:pt x="804153" y="201038"/>
                </a:cubicBezTo>
                <a:cubicBezTo>
                  <a:pt x="656617" y="207523"/>
                  <a:pt x="188068" y="186447"/>
                  <a:pt x="94034" y="171855"/>
                </a:cubicBezTo>
                <a:cubicBezTo>
                  <a:pt x="0" y="157263"/>
                  <a:pt x="119974" y="135376"/>
                  <a:pt x="239949" y="11348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23" name="Freeform 122"/>
          <p:cNvSpPr/>
          <p:nvPr/>
        </p:nvSpPr>
        <p:spPr>
          <a:xfrm>
            <a:off x="8530086" y="3006825"/>
            <a:ext cx="920166" cy="192454"/>
          </a:xfrm>
          <a:custGeom>
            <a:avLst/>
            <a:gdLst>
              <a:gd name="connsiteX0" fmla="*/ 181583 w 992221"/>
              <a:gd name="connsiteY0" fmla="*/ 123216 h 207523"/>
              <a:gd name="connsiteX1" fmla="*/ 366408 w 992221"/>
              <a:gd name="connsiteY1" fmla="*/ 25940 h 207523"/>
              <a:gd name="connsiteX2" fmla="*/ 444229 w 992221"/>
              <a:gd name="connsiteY2" fmla="*/ 6485 h 207523"/>
              <a:gd name="connsiteX3" fmla="*/ 551234 w 992221"/>
              <a:gd name="connsiteY3" fmla="*/ 64851 h 207523"/>
              <a:gd name="connsiteX4" fmla="*/ 745787 w 992221"/>
              <a:gd name="connsiteY4" fmla="*/ 55123 h 207523"/>
              <a:gd name="connsiteX5" fmla="*/ 881974 w 992221"/>
              <a:gd name="connsiteY5" fmla="*/ 94034 h 207523"/>
              <a:gd name="connsiteX6" fmla="*/ 979251 w 992221"/>
              <a:gd name="connsiteY6" fmla="*/ 132944 h 207523"/>
              <a:gd name="connsiteX7" fmla="*/ 804153 w 992221"/>
              <a:gd name="connsiteY7" fmla="*/ 201038 h 207523"/>
              <a:gd name="connsiteX8" fmla="*/ 94034 w 992221"/>
              <a:gd name="connsiteY8" fmla="*/ 171855 h 207523"/>
              <a:gd name="connsiteX9" fmla="*/ 239949 w 992221"/>
              <a:gd name="connsiteY9" fmla="*/ 113489 h 20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21" h="207523">
                <a:moveTo>
                  <a:pt x="181583" y="123216"/>
                </a:moveTo>
                <a:cubicBezTo>
                  <a:pt x="252108" y="84305"/>
                  <a:pt x="322634" y="45395"/>
                  <a:pt x="366408" y="25940"/>
                </a:cubicBezTo>
                <a:cubicBezTo>
                  <a:pt x="410182" y="6485"/>
                  <a:pt x="413425" y="0"/>
                  <a:pt x="444229" y="6485"/>
                </a:cubicBezTo>
                <a:cubicBezTo>
                  <a:pt x="475033" y="12970"/>
                  <a:pt x="500974" y="56745"/>
                  <a:pt x="551234" y="64851"/>
                </a:cubicBezTo>
                <a:cubicBezTo>
                  <a:pt x="601494" y="72957"/>
                  <a:pt x="690664" y="50259"/>
                  <a:pt x="745787" y="55123"/>
                </a:cubicBezTo>
                <a:cubicBezTo>
                  <a:pt x="800910" y="59987"/>
                  <a:pt x="843063" y="81064"/>
                  <a:pt x="881974" y="94034"/>
                </a:cubicBezTo>
                <a:cubicBezTo>
                  <a:pt x="920885" y="107004"/>
                  <a:pt x="992221" y="115110"/>
                  <a:pt x="979251" y="132944"/>
                </a:cubicBezTo>
                <a:cubicBezTo>
                  <a:pt x="966281" y="150778"/>
                  <a:pt x="951689" y="194553"/>
                  <a:pt x="804153" y="201038"/>
                </a:cubicBezTo>
                <a:cubicBezTo>
                  <a:pt x="656617" y="207523"/>
                  <a:pt x="188068" y="186447"/>
                  <a:pt x="94034" y="171855"/>
                </a:cubicBezTo>
                <a:cubicBezTo>
                  <a:pt x="0" y="157263"/>
                  <a:pt x="119974" y="135376"/>
                  <a:pt x="239949" y="11348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24" name="Freeform 123"/>
          <p:cNvSpPr/>
          <p:nvPr/>
        </p:nvSpPr>
        <p:spPr>
          <a:xfrm>
            <a:off x="10493280" y="3006825"/>
            <a:ext cx="920166" cy="192454"/>
          </a:xfrm>
          <a:custGeom>
            <a:avLst/>
            <a:gdLst>
              <a:gd name="connsiteX0" fmla="*/ 181583 w 992221"/>
              <a:gd name="connsiteY0" fmla="*/ 123216 h 207523"/>
              <a:gd name="connsiteX1" fmla="*/ 366408 w 992221"/>
              <a:gd name="connsiteY1" fmla="*/ 25940 h 207523"/>
              <a:gd name="connsiteX2" fmla="*/ 444229 w 992221"/>
              <a:gd name="connsiteY2" fmla="*/ 6485 h 207523"/>
              <a:gd name="connsiteX3" fmla="*/ 551234 w 992221"/>
              <a:gd name="connsiteY3" fmla="*/ 64851 h 207523"/>
              <a:gd name="connsiteX4" fmla="*/ 745787 w 992221"/>
              <a:gd name="connsiteY4" fmla="*/ 55123 h 207523"/>
              <a:gd name="connsiteX5" fmla="*/ 881974 w 992221"/>
              <a:gd name="connsiteY5" fmla="*/ 94034 h 207523"/>
              <a:gd name="connsiteX6" fmla="*/ 979251 w 992221"/>
              <a:gd name="connsiteY6" fmla="*/ 132944 h 207523"/>
              <a:gd name="connsiteX7" fmla="*/ 804153 w 992221"/>
              <a:gd name="connsiteY7" fmla="*/ 201038 h 207523"/>
              <a:gd name="connsiteX8" fmla="*/ 94034 w 992221"/>
              <a:gd name="connsiteY8" fmla="*/ 171855 h 207523"/>
              <a:gd name="connsiteX9" fmla="*/ 239949 w 992221"/>
              <a:gd name="connsiteY9" fmla="*/ 113489 h 20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21" h="207523">
                <a:moveTo>
                  <a:pt x="181583" y="123216"/>
                </a:moveTo>
                <a:cubicBezTo>
                  <a:pt x="252108" y="84305"/>
                  <a:pt x="322634" y="45395"/>
                  <a:pt x="366408" y="25940"/>
                </a:cubicBezTo>
                <a:cubicBezTo>
                  <a:pt x="410182" y="6485"/>
                  <a:pt x="413425" y="0"/>
                  <a:pt x="444229" y="6485"/>
                </a:cubicBezTo>
                <a:cubicBezTo>
                  <a:pt x="475033" y="12970"/>
                  <a:pt x="500974" y="56745"/>
                  <a:pt x="551234" y="64851"/>
                </a:cubicBezTo>
                <a:cubicBezTo>
                  <a:pt x="601494" y="72957"/>
                  <a:pt x="690664" y="50259"/>
                  <a:pt x="745787" y="55123"/>
                </a:cubicBezTo>
                <a:cubicBezTo>
                  <a:pt x="800910" y="59987"/>
                  <a:pt x="843063" y="81064"/>
                  <a:pt x="881974" y="94034"/>
                </a:cubicBezTo>
                <a:cubicBezTo>
                  <a:pt x="920885" y="107004"/>
                  <a:pt x="992221" y="115110"/>
                  <a:pt x="979251" y="132944"/>
                </a:cubicBezTo>
                <a:cubicBezTo>
                  <a:pt x="966281" y="150778"/>
                  <a:pt x="951689" y="194553"/>
                  <a:pt x="804153" y="201038"/>
                </a:cubicBezTo>
                <a:cubicBezTo>
                  <a:pt x="656617" y="207523"/>
                  <a:pt x="188068" y="186447"/>
                  <a:pt x="94034" y="171855"/>
                </a:cubicBezTo>
                <a:cubicBezTo>
                  <a:pt x="0" y="157263"/>
                  <a:pt x="119974" y="135376"/>
                  <a:pt x="239949" y="11348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27" name="Content Placeholder 1">
            <a:extLst>
              <a:ext uri="{FF2B5EF4-FFF2-40B4-BE49-F238E27FC236}">
                <a16:creationId xmlns:a16="http://schemas.microsoft.com/office/drawing/2014/main" id="{5D3B029F-60C5-4DCA-87D0-E639A0C8F974}"/>
              </a:ext>
            </a:extLst>
          </p:cNvPr>
          <p:cNvSpPr txBox="1">
            <a:spLocks/>
          </p:cNvSpPr>
          <p:nvPr/>
        </p:nvSpPr>
        <p:spPr bwMode="auto">
          <a:xfrm>
            <a:off x="1362299" y="5513206"/>
            <a:ext cx="9755583" cy="628357"/>
          </a:xfrm>
          <a:prstGeom prst="roundRect">
            <a:avLst>
              <a:gd name="adj" fmla="val 31923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defRPr sz="24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2pPr>
            <a:lvl3pPr marL="182563" indent="-182563"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3pPr>
            <a:lvl4pPr marL="357188" indent="-174625"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4pPr>
            <a:lvl5pPr marL="539750" indent="-179388"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–"/>
              <a:defRPr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5pPr>
            <a:lvl6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GB" sz="2400" b="1" dirty="0">
                <a:solidFill>
                  <a:schemeClr val="tx2"/>
                </a:solidFill>
              </a:rPr>
              <a:t>It is everyone’s responsibility to ensure that HP pipelines are not damaged</a:t>
            </a:r>
            <a:endParaRPr lang="en-GB" sz="8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250C20-C7CF-4F70-AA8A-DC0BC183C751}"/>
              </a:ext>
            </a:extLst>
          </p:cNvPr>
          <p:cNvSpPr txBox="1"/>
          <p:nvPr/>
        </p:nvSpPr>
        <p:spPr>
          <a:xfrm>
            <a:off x="625183" y="5511563"/>
            <a:ext cx="630000" cy="630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GB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639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"/>
          <p:cNvSpPr>
            <a:spLocks noGrp="1"/>
          </p:cNvSpPr>
          <p:nvPr>
            <p:ph idx="1"/>
          </p:nvPr>
        </p:nvSpPr>
        <p:spPr>
          <a:xfrm>
            <a:off x="638984" y="1628802"/>
            <a:ext cx="10606706" cy="36060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sz="1800" dirty="0"/>
              <a:t>There will be an agreement between landowner and pipeline operator detailing responsibilities</a:t>
            </a:r>
          </a:p>
        </p:txBody>
      </p:sp>
      <p:sp>
        <p:nvSpPr>
          <p:cNvPr id="52227" name="Title 2"/>
          <p:cNvSpPr>
            <a:spLocks noGrp="1"/>
          </p:cNvSpPr>
          <p:nvPr>
            <p:ph type="title"/>
          </p:nvPr>
        </p:nvSpPr>
        <p:spPr>
          <a:xfrm>
            <a:off x="624173" y="331200"/>
            <a:ext cx="11014062" cy="1522916"/>
          </a:xfrm>
          <a:ln/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rgbClr val="19764D"/>
                </a:solidFill>
              </a:rPr>
              <a:t>Keeping the pipelines safe: the landowner responsibilities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64216" y="2132856"/>
            <a:ext cx="345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19764D"/>
                </a:solidFill>
                <a:latin typeface="+mn-lt"/>
              </a:rPr>
              <a:t>Landowner responsibilities: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3C56CB-7E9A-4639-A9D7-C1B090E7547A}"/>
              </a:ext>
            </a:extLst>
          </p:cNvPr>
          <p:cNvGrpSpPr/>
          <p:nvPr/>
        </p:nvGrpSpPr>
        <p:grpSpPr>
          <a:xfrm>
            <a:off x="766239" y="3573016"/>
            <a:ext cx="10654761" cy="1367845"/>
            <a:chOff x="766239" y="2708920"/>
            <a:chExt cx="10654761" cy="1367845"/>
          </a:xfrm>
        </p:grpSpPr>
        <p:grpSp>
          <p:nvGrpSpPr>
            <p:cNvPr id="25" name="Group 24"/>
            <p:cNvGrpSpPr/>
            <p:nvPr/>
          </p:nvGrpSpPr>
          <p:grpSpPr>
            <a:xfrm>
              <a:off x="766239" y="2708920"/>
              <a:ext cx="3386799" cy="1367845"/>
              <a:chOff x="476995" y="2708920"/>
              <a:chExt cx="3386799" cy="1367845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476995" y="2708920"/>
                <a:ext cx="3386799" cy="1367845"/>
              </a:xfrm>
              <a:prstGeom prst="roundRect">
                <a:avLst/>
              </a:prstGeom>
              <a:solidFill>
                <a:srgbClr val="EA5B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073484" y="2792678"/>
                <a:ext cx="277230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  <a:latin typeface="+mn-lt"/>
                  </a:rPr>
                  <a:t>Don’t damage the pipeline and take all reasonable precautions to prevent damage</a:t>
                </a:r>
                <a:endParaRPr lang="en-GB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453481" y="2708920"/>
              <a:ext cx="3213116" cy="1367845"/>
              <a:chOff x="4158645" y="2708920"/>
              <a:chExt cx="3213116" cy="1367845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4158645" y="2708920"/>
                <a:ext cx="3213116" cy="1367845"/>
              </a:xfrm>
              <a:prstGeom prst="roundRect">
                <a:avLst/>
              </a:prstGeom>
              <a:solidFill>
                <a:srgbClr val="EA5B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782739" y="2792678"/>
                <a:ext cx="251374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  <a:latin typeface="+mn-lt"/>
                  </a:rPr>
                  <a:t>Don’t reduce the soil above the pipeline and don’t affect the support around the pipeline</a:t>
                </a:r>
                <a:endParaRPr lang="en-GB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967039" y="2708920"/>
              <a:ext cx="3453961" cy="1367845"/>
              <a:chOff x="7677795" y="2708920"/>
              <a:chExt cx="3453961" cy="1367845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677795" y="2708920"/>
                <a:ext cx="3453961" cy="1367845"/>
              </a:xfrm>
              <a:prstGeom prst="roundRect">
                <a:avLst/>
              </a:prstGeom>
              <a:solidFill>
                <a:srgbClr val="EA5B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8305441" y="2792678"/>
                <a:ext cx="273630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  <a:latin typeface="+mn-lt"/>
                  </a:rPr>
                  <a:t>Don’t build any structure on or erect any permanent apparatus on or near the pipeline</a:t>
                </a:r>
                <a:endParaRPr lang="en-GB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891894" y="3311227"/>
              <a:ext cx="504773" cy="163230"/>
              <a:chOff x="1057499" y="3987592"/>
              <a:chExt cx="504773" cy="163230"/>
            </a:xfrm>
          </p:grpSpPr>
          <p:sp>
            <p:nvSpPr>
              <p:cNvPr id="8" name="Rounded Rectangle 7"/>
              <p:cNvSpPr/>
              <p:nvPr/>
            </p:nvSpPr>
            <p:spPr>
              <a:xfrm rot="18820853">
                <a:off x="1228271" y="3816820"/>
                <a:ext cx="163230" cy="504773"/>
              </a:xfrm>
              <a:prstGeom prst="roundRect">
                <a:avLst>
                  <a:gd name="adj" fmla="val 295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 rot="2779147" flipV="1">
                <a:off x="1228271" y="3816820"/>
                <a:ext cx="163230" cy="504773"/>
              </a:xfrm>
              <a:prstGeom prst="roundRect">
                <a:avLst>
                  <a:gd name="adj" fmla="val 295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4581451" y="3311226"/>
              <a:ext cx="504773" cy="163230"/>
              <a:chOff x="1057499" y="3987592"/>
              <a:chExt cx="504773" cy="163230"/>
            </a:xfrm>
          </p:grpSpPr>
          <p:sp>
            <p:nvSpPr>
              <p:cNvPr id="34" name="Rounded Rectangle 33"/>
              <p:cNvSpPr/>
              <p:nvPr/>
            </p:nvSpPr>
            <p:spPr>
              <a:xfrm rot="18820853">
                <a:off x="1228271" y="3816820"/>
                <a:ext cx="163230" cy="504773"/>
              </a:xfrm>
              <a:prstGeom prst="roundRect">
                <a:avLst>
                  <a:gd name="adj" fmla="val 295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 rot="2779147" flipV="1">
                <a:off x="1228271" y="3816820"/>
                <a:ext cx="163230" cy="504773"/>
              </a:xfrm>
              <a:prstGeom prst="roundRect">
                <a:avLst>
                  <a:gd name="adj" fmla="val 295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089912" y="3311224"/>
              <a:ext cx="504773" cy="163230"/>
              <a:chOff x="1057499" y="3987592"/>
              <a:chExt cx="504773" cy="163230"/>
            </a:xfrm>
          </p:grpSpPr>
          <p:sp>
            <p:nvSpPr>
              <p:cNvPr id="37" name="Rounded Rectangle 36"/>
              <p:cNvSpPr/>
              <p:nvPr/>
            </p:nvSpPr>
            <p:spPr>
              <a:xfrm rot="18820853">
                <a:off x="1228271" y="3816820"/>
                <a:ext cx="163230" cy="504773"/>
              </a:xfrm>
              <a:prstGeom prst="roundRect">
                <a:avLst>
                  <a:gd name="adj" fmla="val 295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 rot="2779147" flipV="1">
                <a:off x="1228271" y="3816820"/>
                <a:ext cx="163230" cy="504773"/>
              </a:xfrm>
              <a:prstGeom prst="roundRect">
                <a:avLst>
                  <a:gd name="adj" fmla="val 295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73BF8D-F2BC-4F3E-98BC-AD680F5ED73F}"/>
              </a:ext>
            </a:extLst>
          </p:cNvPr>
          <p:cNvGrpSpPr/>
          <p:nvPr/>
        </p:nvGrpSpPr>
        <p:grpSpPr>
          <a:xfrm>
            <a:off x="766239" y="2564904"/>
            <a:ext cx="10654761" cy="878265"/>
            <a:chOff x="766238" y="2564904"/>
            <a:chExt cx="10654761" cy="87826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6F7705-2262-481F-9A5B-4BBBDDE734D7}"/>
                </a:ext>
              </a:extLst>
            </p:cNvPr>
            <p:cNvGrpSpPr/>
            <p:nvPr/>
          </p:nvGrpSpPr>
          <p:grpSpPr>
            <a:xfrm>
              <a:off x="766238" y="2564904"/>
              <a:ext cx="5181609" cy="864096"/>
              <a:chOff x="543688" y="4436518"/>
              <a:chExt cx="5544616" cy="864096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43688" y="4436518"/>
                <a:ext cx="5544616" cy="864096"/>
                <a:chOff x="3429323" y="4509120"/>
                <a:chExt cx="5544616" cy="864096"/>
              </a:xfrm>
            </p:grpSpPr>
            <p:sp>
              <p:nvSpPr>
                <p:cNvPr id="13" name="Rounded Rectangle 12"/>
                <p:cNvSpPr/>
                <p:nvPr/>
              </p:nvSpPr>
              <p:spPr>
                <a:xfrm>
                  <a:off x="3429323" y="4509120"/>
                  <a:ext cx="5544616" cy="864096"/>
                </a:xfrm>
                <a:prstGeom prst="roundRect">
                  <a:avLst/>
                </a:prstGeom>
                <a:solidFill>
                  <a:srgbClr val="73AE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" name="TextBox 2"/>
                <p:cNvSpPr txBox="1"/>
                <p:nvPr/>
              </p:nvSpPr>
              <p:spPr>
                <a:xfrm>
                  <a:off x="4145415" y="4649944"/>
                  <a:ext cx="475252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b="1" dirty="0">
                      <a:solidFill>
                        <a:schemeClr val="bg1"/>
                      </a:solidFill>
                      <a:latin typeface="+mn-lt"/>
                    </a:rPr>
                    <a:t>Allow the pipeline operator access to its pipeline/s at all times</a:t>
                  </a:r>
                  <a:endParaRPr lang="en-GB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745968" y="4781381"/>
                <a:ext cx="578859" cy="202707"/>
                <a:chOff x="3676738" y="4987644"/>
                <a:chExt cx="578859" cy="202707"/>
              </a:xfrm>
            </p:grpSpPr>
            <p:sp>
              <p:nvSpPr>
                <p:cNvPr id="41" name="Rounded Rectangle 40"/>
                <p:cNvSpPr/>
                <p:nvPr/>
              </p:nvSpPr>
              <p:spPr>
                <a:xfrm rot="2779147" flipV="1">
                  <a:off x="3930944" y="4807524"/>
                  <a:ext cx="144534" cy="504773"/>
                </a:xfrm>
                <a:prstGeom prst="roundRect">
                  <a:avLst>
                    <a:gd name="adj" fmla="val 295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Rounded Rectangle 41"/>
                <p:cNvSpPr/>
                <p:nvPr/>
              </p:nvSpPr>
              <p:spPr>
                <a:xfrm rot="18820853" flipH="1" flipV="1">
                  <a:off x="3730664" y="4991891"/>
                  <a:ext cx="144534" cy="252386"/>
                </a:xfrm>
                <a:prstGeom prst="roundRect">
                  <a:avLst>
                    <a:gd name="adj" fmla="val 295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84AA695-0F7F-4909-B4FC-3B4707389662}"/>
                </a:ext>
              </a:extLst>
            </p:cNvPr>
            <p:cNvGrpSpPr/>
            <p:nvPr/>
          </p:nvGrpSpPr>
          <p:grpSpPr>
            <a:xfrm>
              <a:off x="6239390" y="2579073"/>
              <a:ext cx="5181609" cy="864096"/>
              <a:chOff x="6379846" y="4450687"/>
              <a:chExt cx="5544616" cy="864096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D4C575D-DF3D-F04A-BBE6-3755D2FF10B8}"/>
                  </a:ext>
                </a:extLst>
              </p:cNvPr>
              <p:cNvGrpSpPr/>
              <p:nvPr/>
            </p:nvGrpSpPr>
            <p:grpSpPr>
              <a:xfrm>
                <a:off x="6379846" y="4450687"/>
                <a:ext cx="5544616" cy="864096"/>
                <a:chOff x="3429323" y="4509120"/>
                <a:chExt cx="5544616" cy="864096"/>
              </a:xfrm>
            </p:grpSpPr>
            <p:sp>
              <p:nvSpPr>
                <p:cNvPr id="47" name="Rounded Rectangle 46">
                  <a:extLst>
                    <a:ext uri="{FF2B5EF4-FFF2-40B4-BE49-F238E27FC236}">
                      <a16:creationId xmlns:a16="http://schemas.microsoft.com/office/drawing/2014/main" id="{71B2F282-442D-E24A-8342-D691B5CBB4C0}"/>
                    </a:ext>
                  </a:extLst>
                </p:cNvPr>
                <p:cNvSpPr/>
                <p:nvPr/>
              </p:nvSpPr>
              <p:spPr>
                <a:xfrm>
                  <a:off x="3429323" y="4509120"/>
                  <a:ext cx="5544616" cy="864096"/>
                </a:xfrm>
                <a:prstGeom prst="roundRect">
                  <a:avLst/>
                </a:prstGeom>
                <a:solidFill>
                  <a:srgbClr val="73AE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2AC0FE64-6C1B-A540-997E-F43877235E13}"/>
                    </a:ext>
                  </a:extLst>
                </p:cNvPr>
                <p:cNvSpPr txBox="1"/>
                <p:nvPr/>
              </p:nvSpPr>
              <p:spPr>
                <a:xfrm>
                  <a:off x="4360487" y="4603833"/>
                  <a:ext cx="432059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b="1" dirty="0">
                      <a:solidFill>
                        <a:schemeClr val="bg1"/>
                      </a:solidFill>
                      <a:latin typeface="+mn-lt"/>
                    </a:rPr>
                    <a:t>Contact pipeline operator as early as possible when you are planning works</a:t>
                  </a:r>
                  <a:endParaRPr lang="en-GB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8031AD8D-98A4-374B-A6C5-4A7EF1AE2056}"/>
                  </a:ext>
                </a:extLst>
              </p:cNvPr>
              <p:cNvGrpSpPr/>
              <p:nvPr/>
            </p:nvGrpSpPr>
            <p:grpSpPr>
              <a:xfrm>
                <a:off x="6664726" y="4828242"/>
                <a:ext cx="578859" cy="202707"/>
                <a:chOff x="3676738" y="4987644"/>
                <a:chExt cx="578859" cy="202707"/>
              </a:xfrm>
            </p:grpSpPr>
            <p:sp>
              <p:nvSpPr>
                <p:cNvPr id="50" name="Rounded Rectangle 49">
                  <a:extLst>
                    <a:ext uri="{FF2B5EF4-FFF2-40B4-BE49-F238E27FC236}">
                      <a16:creationId xmlns:a16="http://schemas.microsoft.com/office/drawing/2014/main" id="{457C8679-9762-C242-B4BF-2AC2B29C0596}"/>
                    </a:ext>
                  </a:extLst>
                </p:cNvPr>
                <p:cNvSpPr/>
                <p:nvPr/>
              </p:nvSpPr>
              <p:spPr>
                <a:xfrm rot="2779147" flipV="1">
                  <a:off x="3930944" y="4807524"/>
                  <a:ext cx="144534" cy="504773"/>
                </a:xfrm>
                <a:prstGeom prst="roundRect">
                  <a:avLst>
                    <a:gd name="adj" fmla="val 295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BE58962C-B0DB-F04C-B0DD-D28A4A3FF215}"/>
                    </a:ext>
                  </a:extLst>
                </p:cNvPr>
                <p:cNvSpPr/>
                <p:nvPr/>
              </p:nvSpPr>
              <p:spPr>
                <a:xfrm rot="18820853" flipH="1" flipV="1">
                  <a:off x="3730664" y="4991891"/>
                  <a:ext cx="144534" cy="252386"/>
                </a:xfrm>
                <a:prstGeom prst="roundRect">
                  <a:avLst>
                    <a:gd name="adj" fmla="val 295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8AF7FF-AE3A-4650-9A8C-76310EFE8D86}"/>
              </a:ext>
            </a:extLst>
          </p:cNvPr>
          <p:cNvGrpSpPr/>
          <p:nvPr/>
        </p:nvGrpSpPr>
        <p:grpSpPr>
          <a:xfrm>
            <a:off x="198605" y="5445224"/>
            <a:ext cx="11790028" cy="1156154"/>
            <a:chOff x="136239" y="5513206"/>
            <a:chExt cx="11790028" cy="1156154"/>
          </a:xfrm>
        </p:grpSpPr>
        <p:sp>
          <p:nvSpPr>
            <p:cNvPr id="40" name="Content Placeholder 1">
              <a:extLst>
                <a:ext uri="{FF2B5EF4-FFF2-40B4-BE49-F238E27FC236}">
                  <a16:creationId xmlns:a16="http://schemas.microsoft.com/office/drawing/2014/main" id="{7B0C9565-5202-455B-AAF7-A102CAF3D03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2879" y="5513206"/>
              <a:ext cx="11053388" cy="1156154"/>
            </a:xfrm>
            <a:prstGeom prst="roundRect">
              <a:avLst>
                <a:gd name="adj" fmla="val 3192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ts val="900"/>
                </a:spcAft>
                <a:buFont typeface="Arial" panose="020B0604020202020204" pitchFamily="34" charset="0"/>
                <a:defRPr sz="2200" kern="1200">
                  <a:solidFill>
                    <a:srgbClr val="002249"/>
                  </a:solidFill>
                  <a:latin typeface="+mn-lt"/>
                  <a:ea typeface="+mn-ea"/>
                  <a:cs typeface="+mn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ts val="900"/>
                </a:spcAft>
                <a:buFont typeface="Arial" panose="020B0604020202020204" pitchFamily="34" charset="0"/>
                <a:defRPr sz="2400" kern="1200">
                  <a:solidFill>
                    <a:srgbClr val="002249"/>
                  </a:solidFill>
                  <a:latin typeface="+mn-lt"/>
                  <a:ea typeface="+mn-ea"/>
                  <a:cs typeface="+mn-cs"/>
                </a:defRPr>
              </a:lvl2pPr>
              <a:lvl3pPr marL="182563" indent="-182563" algn="l" rtl="0" eaLnBrk="0" fontAlgn="base" hangingPunct="0">
                <a:spcBef>
                  <a:spcPct val="0"/>
                </a:spcBef>
                <a:spcAft>
                  <a:spcPts val="900"/>
                </a:spcAft>
                <a:buFont typeface="Arial" panose="020B0604020202020204" pitchFamily="34" charset="0"/>
                <a:buChar char="•"/>
                <a:defRPr sz="2200" kern="1200">
                  <a:solidFill>
                    <a:srgbClr val="002249"/>
                  </a:solidFill>
                  <a:latin typeface="+mn-lt"/>
                  <a:ea typeface="+mn-ea"/>
                  <a:cs typeface="+mn-cs"/>
                </a:defRPr>
              </a:lvl3pPr>
              <a:lvl4pPr marL="357188" indent="-174625" algn="l" rtl="0" eaLnBrk="0" fontAlgn="base" hangingPunct="0">
                <a:spcBef>
                  <a:spcPct val="0"/>
                </a:spcBef>
                <a:spcAft>
                  <a:spcPts val="9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kern="1200">
                  <a:solidFill>
                    <a:srgbClr val="002249"/>
                  </a:solidFill>
                  <a:latin typeface="+mn-lt"/>
                  <a:ea typeface="+mn-ea"/>
                  <a:cs typeface="+mn-cs"/>
                </a:defRPr>
              </a:lvl4pPr>
              <a:lvl5pPr marL="539750" indent="-179388" algn="l" rtl="0" eaLnBrk="0" fontAlgn="base" hangingPunct="0">
                <a:spcBef>
                  <a:spcPct val="0"/>
                </a:spcBef>
                <a:spcAft>
                  <a:spcPts val="900"/>
                </a:spcAft>
                <a:buFont typeface="Arial" panose="020B0604020202020204" pitchFamily="34" charset="0"/>
                <a:buChar char="–"/>
                <a:defRPr kern="1200">
                  <a:solidFill>
                    <a:srgbClr val="002249"/>
                  </a:solidFill>
                  <a:latin typeface="+mn-lt"/>
                  <a:ea typeface="+mn-ea"/>
                  <a:cs typeface="+mn-cs"/>
                </a:defRPr>
              </a:lvl5pPr>
              <a:lvl6pPr marL="538163" indent="-177800" algn="l" defTabSz="914400" rtl="0" eaLnBrk="1" latinLnBrk="0" hangingPunct="1">
                <a:spcBef>
                  <a:spcPts val="0"/>
                </a:spcBef>
                <a:spcAft>
                  <a:spcPts val="900"/>
                </a:spcAft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8163" indent="-177800" algn="l" defTabSz="914400" rtl="0" eaLnBrk="1" latinLnBrk="0" hangingPunct="1">
                <a:spcBef>
                  <a:spcPts val="0"/>
                </a:spcBef>
                <a:spcAft>
                  <a:spcPts val="900"/>
                </a:spcAft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38163" indent="-177800" algn="l" defTabSz="914400" rtl="0" eaLnBrk="1" latinLnBrk="0" hangingPunct="1">
                <a:spcBef>
                  <a:spcPts val="0"/>
                </a:spcBef>
                <a:spcAft>
                  <a:spcPts val="900"/>
                </a:spcAft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38163" indent="-177800" algn="l" defTabSz="914400" rtl="0" eaLnBrk="1" latinLnBrk="0" hangingPunct="1">
                <a:spcBef>
                  <a:spcPts val="0"/>
                </a:spcBef>
                <a:spcAft>
                  <a:spcPts val="900"/>
                </a:spcAft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+mn-lt"/>
                </a:rPr>
                <a:t>The landowner always has ultimate responsibility but anyone working on their land should check they have made the necessary enquiries before starting any work</a:t>
              </a:r>
              <a:endParaRPr lang="en-GB" sz="2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D640BA1-90CD-4208-82B6-FE0A7EB5B5F9}"/>
                </a:ext>
              </a:extLst>
            </p:cNvPr>
            <p:cNvSpPr txBox="1"/>
            <p:nvPr/>
          </p:nvSpPr>
          <p:spPr>
            <a:xfrm>
              <a:off x="136239" y="5776283"/>
              <a:ext cx="630000" cy="630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en-GB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13299" y="1556792"/>
            <a:ext cx="7882164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200" dirty="0">
                <a:solidFill>
                  <a:srgbClr val="002249"/>
                </a:solidFill>
                <a:latin typeface="+mn-lt"/>
              </a:rPr>
              <a:t>The Health &amp; Safety Executive (HSE)  is responsible for enforcing health and safety law with regard to high pressure pipelines.</a:t>
            </a:r>
          </a:p>
          <a:p>
            <a:endParaRPr lang="en-GB" altLang="en-US" sz="2200" dirty="0">
              <a:solidFill>
                <a:srgbClr val="002249"/>
              </a:solidFill>
              <a:latin typeface="+mn-lt"/>
            </a:endParaRPr>
          </a:p>
          <a:p>
            <a:r>
              <a:rPr lang="en-GB" altLang="en-US" sz="2200" dirty="0">
                <a:solidFill>
                  <a:srgbClr val="002249"/>
                </a:solidFill>
                <a:latin typeface="+mn-lt"/>
              </a:rPr>
              <a:t>HSE could do any / all of the following</a:t>
            </a:r>
          </a:p>
          <a:p>
            <a:pPr marL="342900" indent="-342900">
              <a:buFontTx/>
              <a:buChar char="-"/>
            </a:pPr>
            <a:r>
              <a:rPr lang="en-GB" altLang="en-US" sz="2200" dirty="0">
                <a:solidFill>
                  <a:srgbClr val="002249"/>
                </a:solidFill>
                <a:latin typeface="+mn-lt"/>
              </a:rPr>
              <a:t>Work with pipeline operators to ensure they comply with the law</a:t>
            </a:r>
          </a:p>
          <a:p>
            <a:pPr marL="342900" indent="-342900">
              <a:buFontTx/>
              <a:buChar char="-"/>
            </a:pPr>
            <a:r>
              <a:rPr lang="en-GB" altLang="en-US" sz="2200" dirty="0">
                <a:solidFill>
                  <a:srgbClr val="002249"/>
                </a:solidFill>
                <a:latin typeface="+mn-lt"/>
              </a:rPr>
              <a:t>Comment on planning applications</a:t>
            </a:r>
          </a:p>
          <a:p>
            <a:pPr marL="342900" indent="-342900">
              <a:buFontTx/>
              <a:buChar char="-"/>
            </a:pPr>
            <a:r>
              <a:rPr lang="en-GB" altLang="en-US" sz="2200" dirty="0">
                <a:solidFill>
                  <a:srgbClr val="002249"/>
                </a:solidFill>
                <a:latin typeface="+mn-lt"/>
              </a:rPr>
              <a:t>Lead investigations into damage to pipelines</a:t>
            </a:r>
          </a:p>
          <a:p>
            <a:pPr marL="342900" indent="-342900">
              <a:buFontTx/>
              <a:buChar char="-"/>
            </a:pPr>
            <a:r>
              <a:rPr lang="en-GB" altLang="en-US" sz="2200" dirty="0">
                <a:solidFill>
                  <a:srgbClr val="002249"/>
                </a:solidFill>
                <a:latin typeface="+mn-lt"/>
              </a:rPr>
              <a:t>Prosecute offenders</a:t>
            </a:r>
          </a:p>
          <a:p>
            <a:pPr marL="342900" indent="-342900">
              <a:buFontTx/>
              <a:buChar char="-"/>
            </a:pPr>
            <a:endParaRPr lang="en-GB" altLang="en-US" sz="2200" dirty="0">
              <a:solidFill>
                <a:srgbClr val="002249"/>
              </a:solidFill>
              <a:latin typeface="+mn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75508" y="5445224"/>
            <a:ext cx="110362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It’s against the law to damage pipelines!</a:t>
            </a:r>
            <a:endParaRPr lang="en-US" altLang="en-US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8" descr="http://www.1stcalltraining.co.uk/images/courses/40326a3f7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35" y="2031845"/>
            <a:ext cx="1902758" cy="1496458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C2E9B3-9D45-4529-8FED-E9A704C78FA1}"/>
              </a:ext>
            </a:extLst>
          </p:cNvPr>
          <p:cNvSpPr txBox="1"/>
          <p:nvPr/>
        </p:nvSpPr>
        <p:spPr>
          <a:xfrm>
            <a:off x="1989163" y="5445224"/>
            <a:ext cx="630000" cy="630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GB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183124D-DE16-4558-8465-0B995A78CC0F}"/>
              </a:ext>
            </a:extLst>
          </p:cNvPr>
          <p:cNvSpPr txBox="1">
            <a:spLocks/>
          </p:cNvSpPr>
          <p:nvPr/>
        </p:nvSpPr>
        <p:spPr bwMode="auto">
          <a:xfrm>
            <a:off x="624173" y="331200"/>
            <a:ext cx="8565790" cy="152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19764D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dirty="0"/>
              <a:t>Keeping the pipelines safe: the law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37235" y="6237312"/>
            <a:ext cx="6048672" cy="432048"/>
          </a:xfrm>
        </p:spPr>
        <p:txBody>
          <a:bodyPr/>
          <a:lstStyle/>
          <a:p>
            <a:r>
              <a:rPr lang="en-US" u="sng" dirty="0">
                <a:solidFill>
                  <a:srgbClr val="0960B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https://www.youtube.com/watch?v=VMhI1qG_qso</a:t>
            </a:r>
            <a:endParaRPr lang="en-GB" dirty="0">
              <a:solidFill>
                <a:srgbClr val="0960B9"/>
              </a:solidFill>
            </a:endParaRPr>
          </a:p>
        </p:txBody>
      </p:sp>
      <p:pic>
        <p:nvPicPr>
          <p:cNvPr id="3" name="VMhI1qG_qso">
            <a:hlinkClick r:id="" action="ppaction://media"/>
            <a:extLst>
              <a:ext uri="{FF2B5EF4-FFF2-40B4-BE49-F238E27FC236}">
                <a16:creationId xmlns:a16="http://schemas.microsoft.com/office/drawing/2014/main" id="{71BA907F-D7DD-4571-957D-821551D6F4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72346" y="260648"/>
            <a:ext cx="7776863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4"/>
          <p:cNvSpPr>
            <a:spLocks noGrp="1"/>
          </p:cNvSpPr>
          <p:nvPr>
            <p:ph type="title"/>
          </p:nvPr>
        </p:nvSpPr>
        <p:spPr>
          <a:xfrm>
            <a:off x="624174" y="331789"/>
            <a:ext cx="11228762" cy="863600"/>
          </a:xfrm>
        </p:spPr>
        <p:txBody>
          <a:bodyPr/>
          <a:lstStyle/>
          <a:p>
            <a:r>
              <a:rPr lang="en-GB" altLang="en-US" dirty="0">
                <a:solidFill>
                  <a:srgbClr val="19764D"/>
                </a:solidFill>
              </a:rPr>
              <a:t>Types of work you can/cannot carry out </a:t>
            </a:r>
            <a:br>
              <a:rPr lang="en-GB" altLang="en-US" dirty="0">
                <a:solidFill>
                  <a:srgbClr val="19764D"/>
                </a:solidFill>
              </a:rPr>
            </a:br>
            <a:r>
              <a:rPr lang="en-GB" altLang="en-US" dirty="0">
                <a:solidFill>
                  <a:srgbClr val="19764D"/>
                </a:solidFill>
              </a:rPr>
              <a:t>near HP pipelines</a:t>
            </a:r>
            <a:endParaRPr lang="en-US" altLang="en-US" dirty="0">
              <a:solidFill>
                <a:srgbClr val="19764D"/>
              </a:solidFill>
            </a:endParaRPr>
          </a:p>
        </p:txBody>
      </p:sp>
      <p:sp>
        <p:nvSpPr>
          <p:cNvPr id="58371" name="Content Placeholder 5"/>
          <p:cNvSpPr>
            <a:spLocks noGrp="1"/>
          </p:cNvSpPr>
          <p:nvPr>
            <p:ph sz="quarter" idx="13"/>
          </p:nvPr>
        </p:nvSpPr>
        <p:spPr>
          <a:xfrm>
            <a:off x="4408622" y="3356992"/>
            <a:ext cx="3369995" cy="936104"/>
          </a:xfrm>
        </p:spPr>
        <p:txBody>
          <a:bodyPr/>
          <a:lstStyle/>
          <a:p>
            <a:r>
              <a:rPr lang="en-GB" altLang="en-US" sz="2800" dirty="0"/>
              <a:t>Would</a:t>
            </a:r>
            <a:r>
              <a:rPr lang="en-GB" altLang="en-US" sz="2800" dirty="0">
                <a:solidFill>
                  <a:srgbClr val="0960B9"/>
                </a:solidFill>
              </a:rPr>
              <a:t> </a:t>
            </a:r>
            <a:r>
              <a:rPr lang="en-GB" altLang="en-US" sz="2800" b="1" dirty="0">
                <a:solidFill>
                  <a:srgbClr val="0960B9"/>
                </a:solidFill>
              </a:rPr>
              <a:t>you</a:t>
            </a:r>
            <a:r>
              <a:rPr lang="en-GB" altLang="en-US" sz="2800" dirty="0">
                <a:solidFill>
                  <a:srgbClr val="0960B9"/>
                </a:solidFill>
              </a:rPr>
              <a:t> </a:t>
            </a:r>
            <a:r>
              <a:rPr lang="en-GB" altLang="en-US" sz="2800" dirty="0"/>
              <a:t>contact the pipeline operator first?</a:t>
            </a:r>
            <a:endParaRPr lang="en-US" altLang="en-US" sz="2800" dirty="0"/>
          </a:p>
        </p:txBody>
      </p:sp>
      <p:pic>
        <p:nvPicPr>
          <p:cNvPr id="583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5452" y="1645704"/>
            <a:ext cx="3960179" cy="14783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8717" y="1647093"/>
            <a:ext cx="3644579" cy="48657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987" y="4763233"/>
            <a:ext cx="2721495" cy="17495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4211" y="4509120"/>
            <a:ext cx="3691616" cy="200367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2766" y="3292899"/>
            <a:ext cx="2557380" cy="153442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erson standing next to a tractor&#10;&#10;Description automatically generated with medium confidence">
            <a:extLst>
              <a:ext uri="{FF2B5EF4-FFF2-40B4-BE49-F238E27FC236}">
                <a16:creationId xmlns:a16="http://schemas.microsoft.com/office/drawing/2014/main" id="{01A1882E-0E69-4DC1-8FC5-00B1772888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8" y="1645704"/>
            <a:ext cx="2557380" cy="1739018"/>
          </a:xfrm>
          <a:prstGeom prst="round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4"/>
          <p:cNvSpPr>
            <a:spLocks noGrp="1"/>
          </p:cNvSpPr>
          <p:nvPr>
            <p:ph type="title"/>
          </p:nvPr>
        </p:nvSpPr>
        <p:spPr>
          <a:xfrm>
            <a:off x="912974" y="331789"/>
            <a:ext cx="10653253" cy="863600"/>
          </a:xfrm>
        </p:spPr>
        <p:txBody>
          <a:bodyPr/>
          <a:lstStyle/>
          <a:p>
            <a:r>
              <a:rPr lang="en-GB" altLang="en-US" dirty="0">
                <a:solidFill>
                  <a:srgbClr val="19764D"/>
                </a:solidFill>
              </a:rPr>
              <a:t>What can you do</a:t>
            </a:r>
            <a:endParaRPr lang="en-US" altLang="en-US" sz="3200" dirty="0">
              <a:solidFill>
                <a:srgbClr val="19764D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804020" y="1989138"/>
            <a:ext cx="10653255" cy="4246562"/>
          </a:xfrm>
        </p:spPr>
        <p:txBody>
          <a:bodyPr/>
          <a:lstStyle/>
          <a:p>
            <a:pPr eaLnBrk="1" hangingPunct="1">
              <a:defRPr/>
            </a:pPr>
            <a:endParaRPr lang="en-GB" sz="20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>
              <a:defRPr/>
            </a:pP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66049" y="509099"/>
            <a:ext cx="578859" cy="202707"/>
            <a:chOff x="3676738" y="4987644"/>
            <a:chExt cx="578859" cy="202707"/>
          </a:xfrm>
          <a:solidFill>
            <a:srgbClr val="73AE60"/>
          </a:solidFill>
        </p:grpSpPr>
        <p:sp>
          <p:nvSpPr>
            <p:cNvPr id="12" name="Rounded Rectangle 11"/>
            <p:cNvSpPr/>
            <p:nvPr/>
          </p:nvSpPr>
          <p:spPr>
            <a:xfrm rot="2779147" flipV="1">
              <a:off x="3930944" y="4807524"/>
              <a:ext cx="144534" cy="504773"/>
            </a:xfrm>
            <a:prstGeom prst="roundRect">
              <a:avLst>
                <a:gd name="adj" fmla="val 295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ed Rectangle 12"/>
            <p:cNvSpPr/>
            <p:nvPr/>
          </p:nvSpPr>
          <p:spPr>
            <a:xfrm rot="18820853" flipH="1" flipV="1">
              <a:off x="3730664" y="4991891"/>
              <a:ext cx="144534" cy="252386"/>
            </a:xfrm>
            <a:prstGeom prst="roundRect">
              <a:avLst>
                <a:gd name="adj" fmla="val 295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82742E5-1C5A-4058-A2F4-147E27A3CAE6}"/>
              </a:ext>
            </a:extLst>
          </p:cNvPr>
          <p:cNvGrpSpPr/>
          <p:nvPr/>
        </p:nvGrpSpPr>
        <p:grpSpPr>
          <a:xfrm>
            <a:off x="675363" y="1250982"/>
            <a:ext cx="10836513" cy="4984718"/>
            <a:chOff x="585698" y="1250982"/>
            <a:chExt cx="10836513" cy="4984718"/>
          </a:xfrm>
        </p:grpSpPr>
        <p:pic>
          <p:nvPicPr>
            <p:cNvPr id="3" name="Picture 2" descr="A group of cows grazing on a field&#10;&#10;Description automatically generated with low confidence">
              <a:extLst>
                <a:ext uri="{FF2B5EF4-FFF2-40B4-BE49-F238E27FC236}">
                  <a16:creationId xmlns:a16="http://schemas.microsoft.com/office/drawing/2014/main" id="{DD1B1669-81B9-4F13-94D7-236587530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42"/>
            <a:stretch/>
          </p:blipFill>
          <p:spPr>
            <a:xfrm>
              <a:off x="6683526" y="3743341"/>
              <a:ext cx="4738685" cy="2451856"/>
            </a:xfrm>
            <a:prstGeom prst="roundRect">
              <a:avLst/>
            </a:prstGeom>
          </p:spPr>
        </p:pic>
        <p:pic>
          <p:nvPicPr>
            <p:cNvPr id="5" name="Picture 4" descr="A picture containing grass, outdoor, tree, truck&#10;&#10;Description automatically generated">
              <a:extLst>
                <a:ext uri="{FF2B5EF4-FFF2-40B4-BE49-F238E27FC236}">
                  <a16:creationId xmlns:a16="http://schemas.microsoft.com/office/drawing/2014/main" id="{E9CFE5E4-52CB-4B20-96E4-82FAD7837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" r="19813"/>
            <a:stretch/>
          </p:blipFill>
          <p:spPr>
            <a:xfrm>
              <a:off x="585698" y="1250982"/>
              <a:ext cx="5817225" cy="4984718"/>
            </a:xfrm>
            <a:prstGeom prst="roundRect">
              <a:avLst>
                <a:gd name="adj" fmla="val 9135"/>
              </a:avLst>
            </a:prstGeom>
          </p:spPr>
        </p:pic>
        <p:pic>
          <p:nvPicPr>
            <p:cNvPr id="8" name="Picture 7" descr="A tractor in a field&#10;&#10;Description automatically generated with medium confidence">
              <a:extLst>
                <a:ext uri="{FF2B5EF4-FFF2-40B4-BE49-F238E27FC236}">
                  <a16:creationId xmlns:a16="http://schemas.microsoft.com/office/drawing/2014/main" id="{78A4CCD5-EB36-4E66-B707-7B3D627FF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76" b="16314"/>
            <a:stretch/>
          </p:blipFill>
          <p:spPr>
            <a:xfrm>
              <a:off x="6683526" y="1250982"/>
              <a:ext cx="4738685" cy="2322034"/>
            </a:xfrm>
            <a:prstGeom prst="round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964" y="1121906"/>
            <a:ext cx="2520280" cy="235841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8"/>
          <a:stretch/>
        </p:blipFill>
        <p:spPr bwMode="auto">
          <a:xfrm>
            <a:off x="6463784" y="1121906"/>
            <a:ext cx="2974486" cy="2057225"/>
          </a:xfrm>
          <a:prstGeom prst="roundRect">
            <a:avLst>
              <a:gd name="adj" fmla="val 1219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028" y="3726879"/>
            <a:ext cx="3024336" cy="211098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1873" y="3726879"/>
            <a:ext cx="2216983" cy="287047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4490" y="1121906"/>
            <a:ext cx="2303785" cy="346197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10831"/>
          <a:stretch/>
        </p:blipFill>
        <p:spPr bwMode="auto">
          <a:xfrm>
            <a:off x="9380299" y="4806999"/>
            <a:ext cx="2617976" cy="176945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68694" y="532580"/>
            <a:ext cx="504773" cy="163230"/>
            <a:chOff x="1057499" y="3987592"/>
            <a:chExt cx="504773" cy="163230"/>
          </a:xfrm>
          <a:solidFill>
            <a:srgbClr val="EA5B16"/>
          </a:solidFill>
        </p:grpSpPr>
        <p:sp>
          <p:nvSpPr>
            <p:cNvPr id="14" name="Rounded Rectangle 13"/>
            <p:cNvSpPr/>
            <p:nvPr/>
          </p:nvSpPr>
          <p:spPr>
            <a:xfrm rot="18820853">
              <a:off x="1228271" y="3816820"/>
              <a:ext cx="163230" cy="504773"/>
            </a:xfrm>
            <a:prstGeom prst="roundRect">
              <a:avLst>
                <a:gd name="adj" fmla="val 295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ed Rectangle 14"/>
            <p:cNvSpPr/>
            <p:nvPr/>
          </p:nvSpPr>
          <p:spPr>
            <a:xfrm rot="2779147" flipV="1">
              <a:off x="1228271" y="3816820"/>
              <a:ext cx="163230" cy="504773"/>
            </a:xfrm>
            <a:prstGeom prst="roundRect">
              <a:avLst>
                <a:gd name="adj" fmla="val 295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2466" name="Title 4"/>
          <p:cNvSpPr>
            <a:spLocks noGrp="1"/>
          </p:cNvSpPr>
          <p:nvPr>
            <p:ph type="title"/>
          </p:nvPr>
        </p:nvSpPr>
        <p:spPr>
          <a:xfrm>
            <a:off x="912974" y="331789"/>
            <a:ext cx="10653253" cy="863600"/>
          </a:xfrm>
        </p:spPr>
        <p:txBody>
          <a:bodyPr/>
          <a:lstStyle/>
          <a:p>
            <a:r>
              <a:rPr lang="en-GB" altLang="en-US" dirty="0">
                <a:solidFill>
                  <a:srgbClr val="19764D"/>
                </a:solidFill>
              </a:rPr>
              <a:t>What can’t you do (contact operator first)</a:t>
            </a:r>
            <a:endParaRPr lang="en-US" altLang="en-US" dirty="0">
              <a:solidFill>
                <a:srgbClr val="19764D"/>
              </a:solidFill>
            </a:endParaRPr>
          </a:p>
        </p:txBody>
      </p:sp>
      <p:pic>
        <p:nvPicPr>
          <p:cNvPr id="3" name="Picture 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DF29EADE-B097-43CE-96F5-DDB1AE7638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65" y="3726879"/>
            <a:ext cx="3306425" cy="2204283"/>
          </a:xfrm>
          <a:prstGeom prst="roundRect">
            <a:avLst/>
          </a:prstGeom>
        </p:spPr>
      </p:pic>
      <p:pic>
        <p:nvPicPr>
          <p:cNvPr id="5" name="Picture 4" descr="A picture containing outdoor, ground, sky, grass&#10;&#10;Description automatically generated">
            <a:extLst>
              <a:ext uri="{FF2B5EF4-FFF2-40B4-BE49-F238E27FC236}">
                <a16:creationId xmlns:a16="http://schemas.microsoft.com/office/drawing/2014/main" id="{992E1FDA-B519-4754-AB4F-3C8CDAE7C4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64" y="1121906"/>
            <a:ext cx="3171100" cy="2378325"/>
          </a:xfrm>
          <a:prstGeom prst="round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E6B48-1FB4-CD47-ADF9-F18F782B5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9764D"/>
                </a:solidFill>
              </a:rPr>
              <a:t>Contacting a pipeline operator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0C9B6-FA8F-9141-9D43-0D5F6EE96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174" y="1196752"/>
            <a:ext cx="10221973" cy="5184576"/>
          </a:xfrm>
        </p:spPr>
        <p:txBody>
          <a:bodyPr/>
          <a:lstStyle/>
          <a:p>
            <a:pPr marL="342900" indent="-342900">
              <a:buClr>
                <a:srgbClr val="04035F"/>
              </a:buClr>
              <a:buFont typeface="Arial" panose="020B0604020202020204" pitchFamily="34" charset="0"/>
              <a:buChar char="•"/>
            </a:pPr>
            <a:r>
              <a:rPr lang="en-GB" dirty="0"/>
              <a:t>Pipeline operators engage with landowners on a regular basis, including:</a:t>
            </a:r>
          </a:p>
          <a:p>
            <a:pPr marL="525463" lvl="2" indent="-342900">
              <a:buClr>
                <a:srgbClr val="04035F"/>
              </a:buClr>
            </a:pPr>
            <a:r>
              <a:rPr lang="en-GB" dirty="0"/>
              <a:t>an annual letter</a:t>
            </a:r>
          </a:p>
          <a:p>
            <a:pPr marL="525463" lvl="2" indent="-342900">
              <a:buClr>
                <a:srgbClr val="04035F"/>
              </a:buClr>
            </a:pPr>
            <a:r>
              <a:rPr lang="en-GB" dirty="0"/>
              <a:t>prior to any line walking taking place</a:t>
            </a:r>
          </a:p>
          <a:p>
            <a:pPr marL="525463" lvl="2" indent="-342900">
              <a:buClr>
                <a:srgbClr val="04035F"/>
              </a:buClr>
            </a:pPr>
            <a:r>
              <a:rPr lang="en-GB" dirty="0"/>
              <a:t>Before any other works are conducted</a:t>
            </a:r>
          </a:p>
          <a:p>
            <a:pPr marL="342900" indent="-342900">
              <a:buClr>
                <a:srgbClr val="04035F"/>
              </a:buClr>
              <a:buFont typeface="Arial" panose="020B0604020202020204" pitchFamily="34" charset="0"/>
              <a:buChar char="•"/>
            </a:pPr>
            <a:r>
              <a:rPr lang="en-GB" dirty="0"/>
              <a:t>Pipeline operators contact details will be on maker </a:t>
            </a:r>
            <a:br>
              <a:rPr lang="en-GB" dirty="0"/>
            </a:br>
            <a:r>
              <a:rPr lang="en-GB" dirty="0"/>
              <a:t>posts that are found on field boundaries, where </a:t>
            </a:r>
            <a:br>
              <a:rPr lang="en-GB" dirty="0"/>
            </a:br>
            <a:r>
              <a:rPr lang="en-GB" dirty="0"/>
              <a:t>pipelines change directions and road crossings</a:t>
            </a:r>
          </a:p>
          <a:p>
            <a:pPr marL="342900" indent="-342900">
              <a:buClr>
                <a:srgbClr val="04035F"/>
              </a:buClr>
              <a:buFont typeface="Arial" panose="020B0604020202020204" pitchFamily="34" charset="0"/>
              <a:buChar char="•"/>
            </a:pPr>
            <a:r>
              <a:rPr lang="en-GB" dirty="0"/>
              <a:t>Contact details are also included on any </a:t>
            </a:r>
            <a:br>
              <a:rPr lang="en-GB" dirty="0"/>
            </a:br>
            <a:r>
              <a:rPr lang="en-GB" dirty="0"/>
              <a:t>communications received from pipeline operators</a:t>
            </a:r>
          </a:p>
          <a:p>
            <a:pPr marL="342900" indent="-342900">
              <a:buClr>
                <a:srgbClr val="04035F"/>
              </a:buClr>
              <a:buFont typeface="Arial" panose="020B0604020202020204" pitchFamily="34" charset="0"/>
              <a:buChar char="•"/>
            </a:pPr>
            <a:r>
              <a:rPr lang="en-GB" dirty="0"/>
              <a:t>On the pipeline operator website</a:t>
            </a:r>
          </a:p>
          <a:p>
            <a:pPr marL="342900" indent="-342900">
              <a:buClr>
                <a:srgbClr val="04035F"/>
              </a:buClr>
              <a:buFont typeface="Arial" panose="020B0604020202020204" pitchFamily="34" charset="0"/>
              <a:buChar char="•"/>
            </a:pPr>
            <a:r>
              <a:rPr lang="en-US" dirty="0"/>
              <a:t>Please contact the pipeline operator prior to </a:t>
            </a:r>
            <a:br>
              <a:rPr lang="en-US" dirty="0"/>
            </a:br>
            <a:r>
              <a:rPr lang="en-US" dirty="0"/>
              <a:t>undertaking work, operators services are </a:t>
            </a:r>
            <a:br>
              <a:rPr lang="en-US" dirty="0"/>
            </a:br>
            <a:r>
              <a:rPr lang="en-US" dirty="0"/>
              <a:t>(normally) free of charge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C2BAB-AE01-4F0D-9002-66FE3D001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r="22601" b="594"/>
          <a:stretch/>
        </p:blipFill>
        <p:spPr>
          <a:xfrm>
            <a:off x="7182974" y="1844824"/>
            <a:ext cx="4393355" cy="43933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0802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19764D"/>
                </a:solidFill>
              </a:rPr>
              <a:t>   </a:t>
            </a:r>
            <a:r>
              <a:rPr lang="en-GB" altLang="en-US" dirty="0"/>
              <a:t>Introduction</a:t>
            </a:r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24174" y="1341438"/>
            <a:ext cx="8421773" cy="1367482"/>
          </a:xfrm>
        </p:spPr>
        <p:txBody>
          <a:bodyPr/>
          <a:lstStyle/>
          <a:p>
            <a:pPr>
              <a:defRPr/>
            </a:pPr>
            <a:r>
              <a:rPr lang="en-GB" sz="2400" b="1" dirty="0"/>
              <a:t>This short course will demonstrate the importance of working safely near high pressure (HP) pipelines. </a:t>
            </a:r>
            <a:endParaRPr lang="en-US" sz="200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631B791-4C43-4535-B25C-8FCDF8401DC1}"/>
              </a:ext>
            </a:extLst>
          </p:cNvPr>
          <p:cNvSpPr txBox="1">
            <a:spLocks/>
          </p:cNvSpPr>
          <p:nvPr/>
        </p:nvSpPr>
        <p:spPr bwMode="auto">
          <a:xfrm>
            <a:off x="624173" y="2416708"/>
            <a:ext cx="7053622" cy="3820604"/>
          </a:xfrm>
          <a:prstGeom prst="roundRect">
            <a:avLst>
              <a:gd name="adj" fmla="val 7562"/>
            </a:avLst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0000" tIns="10800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2pPr>
            <a:lvl3pPr marL="182563" indent="-182563"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3pPr>
            <a:lvl4pPr marL="357188" indent="-174625"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4pPr>
            <a:lvl5pPr marL="539750" indent="-179388"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–"/>
              <a:defRPr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5pPr>
            <a:lvl6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b="1" dirty="0"/>
              <a:t>Why?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To make sure you stay safe when working near HP pipelines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To protect HP pipelines from damage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To make sure fuel and gas supplies are not interrupted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To protect the environment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To make sure you know what to do if a pipeline is damaged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433001-605F-4D19-9E6D-E7B3B52FE649}"/>
              </a:ext>
            </a:extLst>
          </p:cNvPr>
          <p:cNvSpPr/>
          <p:nvPr/>
        </p:nvSpPr>
        <p:spPr>
          <a:xfrm>
            <a:off x="332979" y="331789"/>
            <a:ext cx="532959" cy="532959"/>
          </a:xfrm>
          <a:prstGeom prst="ellipse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sz="3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erson standing next to a tractor&#10;&#10;Description automatically generated with medium confidence">
            <a:extLst>
              <a:ext uri="{FF2B5EF4-FFF2-40B4-BE49-F238E27FC236}">
                <a16:creationId xmlns:a16="http://schemas.microsoft.com/office/drawing/2014/main" id="{00312EA7-7ECB-4603-88CB-92F955CCC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5921"/>
          <a:stretch/>
        </p:blipFill>
        <p:spPr>
          <a:xfrm>
            <a:off x="8037835" y="2416708"/>
            <a:ext cx="3812985" cy="3820604"/>
          </a:xfrm>
          <a:prstGeom prst="ellipse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1"/>
          <p:cNvSpPr>
            <a:spLocks noGrp="1"/>
          </p:cNvSpPr>
          <p:nvPr>
            <p:ph idx="1"/>
          </p:nvPr>
        </p:nvSpPr>
        <p:spPr>
          <a:xfrm>
            <a:off x="512999" y="5733256"/>
            <a:ext cx="11161240" cy="792954"/>
          </a:xfrm>
          <a:ln/>
        </p:spPr>
        <p:txBody>
          <a:bodyPr/>
          <a:lstStyle/>
          <a:p>
            <a:pPr algn="ctr"/>
            <a:r>
              <a:rPr lang="en-GB" u="sng" dirty="0">
                <a:solidFill>
                  <a:srgbClr val="0960B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https://www.ukopa.co.uk/wp-content/uploads/2021/03/Agricultural-Working-Safely-2019.pdf</a:t>
            </a:r>
            <a:endParaRPr lang="en-US" altLang="en-US" dirty="0">
              <a:solidFill>
                <a:srgbClr val="0960B9"/>
              </a:solidFill>
              <a:hlinkClick r:id="rId4" tooltip="linewatch.co.uk/pdf/ToolBoxCards_3Mar14_web.pdf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64515" name="Title 2"/>
          <p:cNvSpPr>
            <a:spLocks noGrp="1"/>
          </p:cNvSpPr>
          <p:nvPr>
            <p:ph type="title"/>
          </p:nvPr>
        </p:nvSpPr>
        <p:spPr>
          <a:xfrm>
            <a:off x="624174" y="331789"/>
            <a:ext cx="9598946" cy="719734"/>
          </a:xfrm>
          <a:ln/>
        </p:spPr>
        <p:txBody>
          <a:bodyPr/>
          <a:lstStyle/>
          <a:p>
            <a:r>
              <a:rPr lang="en-US" altLang="en-US" dirty="0">
                <a:solidFill>
                  <a:srgbClr val="19764D"/>
                </a:solidFill>
              </a:rPr>
              <a:t>Working safely near HP pipelines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8E3BA-56C8-45BB-A527-CCE8C51F8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97" y="1279158"/>
            <a:ext cx="5762604" cy="4094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5436AC-2664-4185-8BFC-30E77C4C5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337" y="1259995"/>
            <a:ext cx="5762604" cy="408264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1"/>
          <p:cNvSpPr>
            <a:spLocks noGrp="1"/>
          </p:cNvSpPr>
          <p:nvPr>
            <p:ph idx="1"/>
          </p:nvPr>
        </p:nvSpPr>
        <p:spPr>
          <a:xfrm>
            <a:off x="624173" y="1628800"/>
            <a:ext cx="10562273" cy="52292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sz="3200" dirty="0"/>
              <a:t>Types of damage: 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3200" dirty="0"/>
              <a:t>breaks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3200" dirty="0"/>
              <a:t>scrapes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3200" dirty="0"/>
              <a:t>piercing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3200" dirty="0"/>
              <a:t>dents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3200" dirty="0"/>
              <a:t>damage to the </a:t>
            </a:r>
            <a:br>
              <a:rPr lang="en-GB" sz="3200" dirty="0"/>
            </a:br>
            <a:r>
              <a:rPr lang="en-GB" sz="3200" dirty="0"/>
              <a:t>pipeline coating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GB" sz="2400" dirty="0"/>
          </a:p>
        </p:txBody>
      </p:sp>
      <p:sp>
        <p:nvSpPr>
          <p:cNvPr id="68611" name="Title 2"/>
          <p:cNvSpPr>
            <a:spLocks noGrp="1"/>
          </p:cNvSpPr>
          <p:nvPr>
            <p:ph type="title"/>
          </p:nvPr>
        </p:nvSpPr>
        <p:spPr>
          <a:xfrm>
            <a:off x="624174" y="331789"/>
            <a:ext cx="11228762" cy="936625"/>
          </a:xfrm>
          <a:ln/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rgbClr val="19764D"/>
                </a:solidFill>
              </a:rPr>
              <a:t>What you </a:t>
            </a:r>
            <a:r>
              <a:rPr lang="en-GB" altLang="en-US" u="sng" dirty="0">
                <a:solidFill>
                  <a:srgbClr val="19764D"/>
                </a:solidFill>
              </a:rPr>
              <a:t>must</a:t>
            </a:r>
            <a:r>
              <a:rPr lang="en-GB" altLang="en-US" dirty="0">
                <a:solidFill>
                  <a:srgbClr val="19764D"/>
                </a:solidFill>
              </a:rPr>
              <a:t> do if a pipeline is unearthed or damaged – contact the pipeline operator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3915" y="1771993"/>
            <a:ext cx="3626929" cy="225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3915" y="4305852"/>
            <a:ext cx="3626929" cy="208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dirty, stone&#10;&#10;Description automatically generated">
            <a:extLst>
              <a:ext uri="{FF2B5EF4-FFF2-40B4-BE49-F238E27FC236}">
                <a16:creationId xmlns:a16="http://schemas.microsoft.com/office/drawing/2014/main" id="{D29EC73A-DD70-4663-AAF3-F2A852BA2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0650" y="2342993"/>
            <a:ext cx="4625811" cy="3469358"/>
          </a:xfrm>
          <a:prstGeom prst="roundRect">
            <a:avLst>
              <a:gd name="adj" fmla="val 5259"/>
            </a:avLst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5" y="1882762"/>
            <a:ext cx="5799017" cy="4314420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72706" name="Title 4"/>
          <p:cNvSpPr>
            <a:spLocks noGrp="1"/>
          </p:cNvSpPr>
          <p:nvPr>
            <p:ph type="title"/>
          </p:nvPr>
        </p:nvSpPr>
        <p:spPr>
          <a:xfrm>
            <a:off x="624174" y="331200"/>
            <a:ext cx="10938892" cy="865187"/>
          </a:xfrm>
          <a:ln/>
        </p:spPr>
        <p:txBody>
          <a:bodyPr/>
          <a:lstStyle/>
          <a:p>
            <a:r>
              <a:rPr lang="en-US" altLang="en-US" dirty="0">
                <a:solidFill>
                  <a:srgbClr val="19764D"/>
                </a:solidFill>
              </a:rPr>
              <a:t>Examples of other potential issues – </a:t>
            </a:r>
            <a:br>
              <a:rPr lang="en-US" altLang="en-US" dirty="0">
                <a:solidFill>
                  <a:srgbClr val="19764D"/>
                </a:solidFill>
              </a:rPr>
            </a:br>
            <a:r>
              <a:rPr lang="en-US" altLang="en-US" dirty="0">
                <a:solidFill>
                  <a:srgbClr val="19764D"/>
                </a:solidFill>
              </a:rPr>
              <a:t>please inform the pipeline operator</a:t>
            </a:r>
          </a:p>
        </p:txBody>
      </p:sp>
      <p:pic>
        <p:nvPicPr>
          <p:cNvPr id="7270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0477" y="1916832"/>
            <a:ext cx="5762659" cy="432048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2800" dirty="0"/>
              <a:t>What you </a:t>
            </a:r>
            <a:r>
              <a:rPr lang="en-GB" sz="2800" b="1" dirty="0"/>
              <a:t>must</a:t>
            </a:r>
            <a:r>
              <a:rPr lang="en-GB" sz="2800" dirty="0"/>
              <a:t> do if a pipeline is damaged:</a:t>
            </a:r>
          </a:p>
          <a:p>
            <a:pPr eaLnBrk="1" hangingPunct="1">
              <a:defRPr/>
            </a:pPr>
            <a:endParaRPr lang="en-GB" sz="20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Shut down all working machinery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Remove all sources of ignition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Remove everyone from the immediate area of the pipeline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If the pipeline is leaking dial 999 inform police and </a:t>
            </a:r>
            <a:br>
              <a:rPr lang="en-GB" sz="2000" dirty="0"/>
            </a:br>
            <a:r>
              <a:rPr lang="en-GB" sz="2000" dirty="0"/>
              <a:t>emergency services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Do not attempt the seal a leaking pipeline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Contact the pipeline operators emergency number (on all documentation you will have received from the pipeline operator prior to work commencing)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Follow advice provided by the pipeline operator and let them make the situation safe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19764D"/>
                </a:solidFill>
              </a:rPr>
              <a:t>What should you do?</a:t>
            </a:r>
            <a:endParaRPr lang="en-GB" dirty="0">
              <a:solidFill>
                <a:srgbClr val="19764D"/>
              </a:solidFill>
            </a:endParaRPr>
          </a:p>
        </p:txBody>
      </p:sp>
      <p:pic>
        <p:nvPicPr>
          <p:cNvPr id="5" name="Picture 4" descr="A picture containing grass, outdoor, ground, farm machine&#10;&#10;Description automatically generated">
            <a:extLst>
              <a:ext uri="{FF2B5EF4-FFF2-40B4-BE49-F238E27FC236}">
                <a16:creationId xmlns:a16="http://schemas.microsoft.com/office/drawing/2014/main" id="{D778385B-F8FE-40BD-9B2B-6037FB5104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r="29006"/>
          <a:stretch/>
        </p:blipFill>
        <p:spPr>
          <a:xfrm>
            <a:off x="7491768" y="331200"/>
            <a:ext cx="4046225" cy="4056298"/>
          </a:xfrm>
          <a:prstGeom prst="ellipse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302C9C-4ECF-4DBB-A6E7-A4E60CF2A3E1}"/>
              </a:ext>
            </a:extLst>
          </p:cNvPr>
          <p:cNvCxnSpPr>
            <a:cxnSpLocks/>
          </p:cNvCxnSpPr>
          <p:nvPr/>
        </p:nvCxnSpPr>
        <p:spPr>
          <a:xfrm>
            <a:off x="7786688" y="631157"/>
            <a:ext cx="3456384" cy="3456384"/>
          </a:xfrm>
          <a:prstGeom prst="line">
            <a:avLst/>
          </a:prstGeom>
          <a:ln w="2032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5FEBBD-2231-4653-9A17-4189A5B6E9CC}"/>
              </a:ext>
            </a:extLst>
          </p:cNvPr>
          <p:cNvCxnSpPr>
            <a:cxnSpLocks/>
          </p:cNvCxnSpPr>
          <p:nvPr/>
        </p:nvCxnSpPr>
        <p:spPr>
          <a:xfrm flipV="1">
            <a:off x="7786688" y="631157"/>
            <a:ext cx="3456384" cy="3456384"/>
          </a:xfrm>
          <a:prstGeom prst="line">
            <a:avLst/>
          </a:prstGeom>
          <a:ln w="2032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664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781251" y="6237312"/>
            <a:ext cx="6117517" cy="504055"/>
          </a:xfrm>
        </p:spPr>
        <p:txBody>
          <a:bodyPr/>
          <a:lstStyle/>
          <a:p>
            <a:r>
              <a:rPr lang="en-US" u="sng" dirty="0">
                <a:solidFill>
                  <a:srgbClr val="0960B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https://www.youtube.com/watch?v=ZkEXfa2AMY0</a:t>
            </a:r>
            <a:endParaRPr lang="en-GB" dirty="0">
              <a:solidFill>
                <a:srgbClr val="0960B9"/>
              </a:solidFill>
            </a:endParaRPr>
          </a:p>
        </p:txBody>
      </p:sp>
      <p:pic>
        <p:nvPicPr>
          <p:cNvPr id="2" name="ZkEXfa2AMY0" title="https://www.youtube.com/watch?v=ZkEXfa2AMY0">
            <a:hlinkClick r:id="" action="ppaction://media"/>
            <a:extLst>
              <a:ext uri="{FF2B5EF4-FFF2-40B4-BE49-F238E27FC236}">
                <a16:creationId xmlns:a16="http://schemas.microsoft.com/office/drawing/2014/main" id="{00942DAC-2552-4A66-843C-1814A8F1C0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29123" y="170638"/>
            <a:ext cx="7992888" cy="5994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Content Placeholder 3" descr="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987" y="764703"/>
            <a:ext cx="7797264" cy="5194927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80899" name="Title 2"/>
          <p:cNvSpPr>
            <a:spLocks noGrp="1"/>
          </p:cNvSpPr>
          <p:nvPr>
            <p:ph type="title"/>
          </p:nvPr>
        </p:nvSpPr>
        <p:spPr>
          <a:xfrm>
            <a:off x="624173" y="116632"/>
            <a:ext cx="10938892" cy="936625"/>
          </a:xfrm>
          <a:ln/>
        </p:spPr>
        <p:txBody>
          <a:bodyPr/>
          <a:lstStyle/>
          <a:p>
            <a:pPr algn="ctr" eaLnBrk="1" hangingPunct="1"/>
            <a:r>
              <a:rPr lang="en-GB" altLang="en-US" dirty="0">
                <a:solidFill>
                  <a:srgbClr val="19764D"/>
                </a:solidFill>
              </a:rPr>
              <a:t>USA pipeline rupture Sept 2008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22" y="764704"/>
            <a:ext cx="7770794" cy="518457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24173" y="116632"/>
            <a:ext cx="10938892" cy="936625"/>
          </a:xfrm>
          <a:ln/>
        </p:spPr>
        <p:txBody>
          <a:bodyPr/>
          <a:lstStyle/>
          <a:p>
            <a:pPr algn="ctr" eaLnBrk="1" hangingPunct="1"/>
            <a:r>
              <a:rPr lang="en-GB" altLang="en-US" dirty="0">
                <a:solidFill>
                  <a:srgbClr val="19764D"/>
                </a:solidFill>
              </a:rPr>
              <a:t>USA pipeline rupture Sept 2008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Content Placeholder 3" descr="Texas Gas blast 2010_964x64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204" y="764705"/>
            <a:ext cx="7772831" cy="518457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84995" name="Title 2"/>
          <p:cNvSpPr>
            <a:spLocks noGrp="1"/>
          </p:cNvSpPr>
          <p:nvPr>
            <p:ph type="title"/>
          </p:nvPr>
        </p:nvSpPr>
        <p:spPr>
          <a:xfrm>
            <a:off x="671780" y="116633"/>
            <a:ext cx="10843679" cy="936625"/>
          </a:xfrm>
          <a:ln/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19764D"/>
                </a:solidFill>
              </a:rPr>
              <a:t>Texas third party damage 2010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Content Placeholder 3" descr="article-1284880-09EFE78C000005DC-352_964x64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38" y="764704"/>
            <a:ext cx="7760763" cy="518457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6" name="Title 2"/>
          <p:cNvSpPr txBox="1">
            <a:spLocks/>
          </p:cNvSpPr>
          <p:nvPr/>
        </p:nvSpPr>
        <p:spPr bwMode="auto">
          <a:xfrm>
            <a:off x="671780" y="116633"/>
            <a:ext cx="10843679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19764D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Texas third party damage 2010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81251" y="6021288"/>
            <a:ext cx="6621573" cy="432518"/>
          </a:xfrm>
        </p:spPr>
        <p:txBody>
          <a:bodyPr/>
          <a:lstStyle/>
          <a:p>
            <a:r>
              <a:rPr lang="en-US" u="sng" dirty="0">
                <a:solidFill>
                  <a:srgbClr val="0960B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https://www.youtube.com/watch?v=RSCz-35M9hA&amp;t=5s</a:t>
            </a:r>
            <a:endParaRPr lang="en-GB" dirty="0">
              <a:solidFill>
                <a:srgbClr val="0960B9"/>
              </a:solidFill>
            </a:endParaRPr>
          </a:p>
          <a:p>
            <a:endParaRPr lang="en-GB" dirty="0"/>
          </a:p>
        </p:txBody>
      </p:sp>
      <p:pic>
        <p:nvPicPr>
          <p:cNvPr id="3" name="uGN4yqUt9vc">
            <a:hlinkClick r:id="" action="ppaction://media"/>
            <a:extLst>
              <a:ext uri="{FF2B5EF4-FFF2-40B4-BE49-F238E27FC236}">
                <a16:creationId xmlns:a16="http://schemas.microsoft.com/office/drawing/2014/main" id="{5902256B-3246-4076-ABFF-21BF0C89AE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89163" y="116632"/>
            <a:ext cx="7848872" cy="5886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Content Placeholder 1"/>
          <p:cNvSpPr>
            <a:spLocks noGrp="1"/>
          </p:cNvSpPr>
          <p:nvPr>
            <p:ph idx="1"/>
          </p:nvPr>
        </p:nvSpPr>
        <p:spPr>
          <a:xfrm>
            <a:off x="624174" y="1484315"/>
            <a:ext cx="10606705" cy="517438"/>
          </a:xfrm>
        </p:spPr>
        <p:txBody>
          <a:bodyPr/>
          <a:lstStyle/>
          <a:p>
            <a:pPr>
              <a:defRPr/>
            </a:pPr>
            <a:r>
              <a:rPr lang="en-GB" altLang="en-US" sz="2400" b="1" dirty="0"/>
              <a:t>Following this presentation, you should have enough knowledge to understand:</a:t>
            </a:r>
          </a:p>
        </p:txBody>
      </p:sp>
      <p:sp>
        <p:nvSpPr>
          <p:cNvPr id="35843" name="Title 2"/>
          <p:cNvSpPr>
            <a:spLocks noGrp="1"/>
          </p:cNvSpPr>
          <p:nvPr>
            <p:ph type="title"/>
          </p:nvPr>
        </p:nvSpPr>
        <p:spPr>
          <a:xfrm>
            <a:off x="624174" y="331789"/>
            <a:ext cx="7269645" cy="648939"/>
          </a:xfrm>
          <a:ln/>
        </p:spPr>
        <p:txBody>
          <a:bodyPr/>
          <a:lstStyle/>
          <a:p>
            <a:r>
              <a:rPr lang="en-GB" altLang="en-US" dirty="0">
                <a:solidFill>
                  <a:srgbClr val="19764D"/>
                </a:solidFill>
              </a:rPr>
              <a:t>   Learning outcomes</a:t>
            </a:r>
            <a:endParaRPr lang="en-US" altLang="en-US" dirty="0">
              <a:solidFill>
                <a:srgbClr val="19764D"/>
              </a:solidFill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5A52B40-4297-44D4-998D-3201A827311B}"/>
              </a:ext>
            </a:extLst>
          </p:cNvPr>
          <p:cNvSpPr txBox="1">
            <a:spLocks/>
          </p:cNvSpPr>
          <p:nvPr/>
        </p:nvSpPr>
        <p:spPr bwMode="auto">
          <a:xfrm>
            <a:off x="624174" y="2132857"/>
            <a:ext cx="6693581" cy="3600400"/>
          </a:xfrm>
          <a:prstGeom prst="roundRect">
            <a:avLst>
              <a:gd name="adj" fmla="val 8599"/>
            </a:avLst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000" tIns="108000" rIns="7200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defRPr sz="24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2pPr>
            <a:lvl3pPr marL="182563" indent="-182563"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3pPr>
            <a:lvl4pPr marL="357188" indent="-174625"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4pPr>
            <a:lvl5pPr marL="539750" indent="-179388"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–"/>
              <a:defRPr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5pPr>
            <a:lvl6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How you can find out if there is a HP pipeline in the area where you want to carry out work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Who is responsible for keeping pipelines safe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Types of work you can/cannot carry out near a HP pipeline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How you can work safely near a HP pipeline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What you </a:t>
            </a:r>
            <a:r>
              <a:rPr lang="en-GB" b="1" dirty="0"/>
              <a:t>must</a:t>
            </a:r>
            <a:r>
              <a:rPr lang="en-GB" dirty="0"/>
              <a:t> do in an emergency situation or if a pipeline is damaged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endParaRPr lang="en-US" altLang="en-US" dirty="0"/>
          </a:p>
        </p:txBody>
      </p:sp>
      <p:pic>
        <p:nvPicPr>
          <p:cNvPr id="3" name="Picture 2" descr="A picture containing text, grass, outdoor, field&#10;&#10;Description automatically generated">
            <a:extLst>
              <a:ext uri="{FF2B5EF4-FFF2-40B4-BE49-F238E27FC236}">
                <a16:creationId xmlns:a16="http://schemas.microsoft.com/office/drawing/2014/main" id="{39FF3A7C-6B80-4A40-93BB-39D8085721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" t="29400" r="2945" b="10750"/>
          <a:stretch/>
        </p:blipFill>
        <p:spPr>
          <a:xfrm>
            <a:off x="7677795" y="2034279"/>
            <a:ext cx="4104456" cy="4104456"/>
          </a:xfrm>
          <a:prstGeom prst="ellipse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0E4E69C-3927-4D8E-ADA8-783BF3A4D639}"/>
              </a:ext>
            </a:extLst>
          </p:cNvPr>
          <p:cNvSpPr/>
          <p:nvPr/>
        </p:nvSpPr>
        <p:spPr>
          <a:xfrm>
            <a:off x="332979" y="331789"/>
            <a:ext cx="532959" cy="532959"/>
          </a:xfrm>
          <a:prstGeom prst="ellipse">
            <a:avLst/>
          </a:prstGeom>
          <a:noFill/>
          <a:ln w="12700">
            <a:solidFill>
              <a:srgbClr val="002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FF0D488-2E5C-4FB2-BB09-7F17F9B66D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58844"/>
              </p:ext>
            </p:extLst>
          </p:nvPr>
        </p:nvGraphicFramePr>
        <p:xfrm>
          <a:off x="407594" y="440323"/>
          <a:ext cx="383728" cy="293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orelDRAW" r:id="rId5" imgW="3454604" imgH="2644820" progId="CorelDraw.Graphic.21">
                  <p:embed/>
                </p:oleObj>
              </mc:Choice>
              <mc:Fallback>
                <p:oleObj name="CorelDRAW" r:id="rId5" imgW="3454604" imgH="2644820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7594" y="440323"/>
                        <a:ext cx="383728" cy="2937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4F149D-0E1F-42D6-BBF1-C69855ECB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Environmental issues</a:t>
            </a:r>
          </a:p>
        </p:txBody>
      </p:sp>
      <p:pic>
        <p:nvPicPr>
          <p:cNvPr id="7" name="Picture 6" descr="A picture containing outdoor, bird, reptile, snow&#10;&#10;Description automatically generated">
            <a:extLst>
              <a:ext uri="{FF2B5EF4-FFF2-40B4-BE49-F238E27FC236}">
                <a16:creationId xmlns:a16="http://schemas.microsoft.com/office/drawing/2014/main" id="{45D8EA9F-4898-4BD3-8D08-9C8E8B324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738" y="3486062"/>
            <a:ext cx="1782801" cy="2110430"/>
          </a:xfrm>
          <a:prstGeom prst="roundRect">
            <a:avLst/>
          </a:prstGeom>
        </p:spPr>
      </p:pic>
      <p:pic>
        <p:nvPicPr>
          <p:cNvPr id="9" name="Picture 8" descr="A picture containing text, outdoor, mountain, person&#10;&#10;Description automatically generated">
            <a:extLst>
              <a:ext uri="{FF2B5EF4-FFF2-40B4-BE49-F238E27FC236}">
                <a16:creationId xmlns:a16="http://schemas.microsoft.com/office/drawing/2014/main" id="{A614BF87-7E89-4C98-8333-4AEE741F8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661" y="1556792"/>
            <a:ext cx="2427353" cy="1735444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EA2945-E73F-42EE-8FD9-77CBA458A5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0"/>
          <a:stretch/>
        </p:blipFill>
        <p:spPr>
          <a:xfrm>
            <a:off x="5886738" y="1556792"/>
            <a:ext cx="3018425" cy="1735444"/>
          </a:xfrm>
          <a:prstGeom prst="roundRect">
            <a:avLst/>
          </a:prstGeom>
        </p:spPr>
      </p:pic>
      <p:pic>
        <p:nvPicPr>
          <p:cNvPr id="13" name="Picture 12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CA8CF969-92F4-43E6-AC08-7A9FFC351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69" y="3486062"/>
            <a:ext cx="3600689" cy="2110430"/>
          </a:xfrm>
          <a:prstGeom prst="roundRect">
            <a:avLst/>
          </a:prstGeom>
        </p:spPr>
      </p:pic>
      <p:pic>
        <p:nvPicPr>
          <p:cNvPr id="15" name="Picture 14" descr="A picture containing outdoor, nature, road, land&#10;&#10;Description automatically generated">
            <a:extLst>
              <a:ext uri="{FF2B5EF4-FFF2-40B4-BE49-F238E27FC236}">
                <a16:creationId xmlns:a16="http://schemas.microsoft.com/office/drawing/2014/main" id="{7CAD7A96-25CA-4D2E-A1A6-D65A164C8E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r="10594"/>
          <a:stretch/>
        </p:blipFill>
        <p:spPr>
          <a:xfrm>
            <a:off x="624174" y="1556792"/>
            <a:ext cx="5007334" cy="4039700"/>
          </a:xfrm>
          <a:prstGeom prst="roundRect">
            <a:avLst>
              <a:gd name="adj" fmla="val 6445"/>
            </a:avLst>
          </a:prstGeom>
        </p:spPr>
      </p:pic>
    </p:spTree>
    <p:extLst>
      <p:ext uri="{BB962C8B-B14F-4D97-AF65-F5344CB8AC3E}">
        <p14:creationId xmlns:p14="http://schemas.microsoft.com/office/powerpoint/2010/main" val="141470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19764D"/>
                </a:solidFill>
              </a:rPr>
              <a:t>Protecting yourself: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4174" y="1124744"/>
            <a:ext cx="6765589" cy="4968552"/>
          </a:xfrm>
        </p:spPr>
        <p:txBody>
          <a:bodyPr/>
          <a:lstStyle/>
          <a:p>
            <a:pPr>
              <a:defRPr/>
            </a:pPr>
            <a:r>
              <a:rPr lang="en-GB" dirty="0"/>
              <a:t>Damage to pipelines can have serious consequences</a:t>
            </a:r>
          </a:p>
          <a:p>
            <a:pPr>
              <a:defRPr/>
            </a:pPr>
            <a:r>
              <a:rPr lang="en-GB" dirty="0"/>
              <a:t>Check with the pipeline operator before you start any work</a:t>
            </a:r>
          </a:p>
          <a:p>
            <a:pPr>
              <a:defRPr/>
            </a:pPr>
            <a:r>
              <a:rPr lang="en-GB" b="1" dirty="0"/>
              <a:t>To avoid: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Death or injury to yourself or others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Disruption to UK Fuel supplies (gas, crude oil, etc) – claims for compensation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Claims for costs to repair the pipeline damaged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HSE investigations – prosecution and fines for the contractor and the landowner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Environmental issues and the costs associated (which can be &gt;£1M)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 </a:t>
            </a:r>
          </a:p>
          <a:p>
            <a:pPr>
              <a:defRPr/>
            </a:pPr>
            <a:r>
              <a:rPr lang="en-GB" dirty="0"/>
              <a:t> </a:t>
            </a:r>
          </a:p>
        </p:txBody>
      </p:sp>
      <p:pic>
        <p:nvPicPr>
          <p:cNvPr id="4" name="Picture 3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1728741F-E205-4A98-8448-64776016E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87"/>
          <a:stretch/>
        </p:blipFill>
        <p:spPr>
          <a:xfrm>
            <a:off x="8109843" y="0"/>
            <a:ext cx="40773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1"/>
          <p:cNvSpPr>
            <a:spLocks noGrp="1"/>
          </p:cNvSpPr>
          <p:nvPr>
            <p:ph idx="1"/>
          </p:nvPr>
        </p:nvSpPr>
        <p:spPr>
          <a:xfrm>
            <a:off x="614137" y="1902109"/>
            <a:ext cx="3967314" cy="3384119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b="1" dirty="0">
                <a:solidFill>
                  <a:schemeClr val="bg2"/>
                </a:solidFill>
              </a:rPr>
              <a:t>Check on line before you </a:t>
            </a:r>
            <a:br>
              <a:rPr lang="en-GB" sz="2400" b="1" dirty="0">
                <a:solidFill>
                  <a:schemeClr val="bg2"/>
                </a:solidFill>
              </a:rPr>
            </a:br>
            <a:r>
              <a:rPr lang="en-GB" sz="2400" b="1" dirty="0">
                <a:solidFill>
                  <a:schemeClr val="bg2"/>
                </a:solidFill>
              </a:rPr>
              <a:t>start any work </a:t>
            </a:r>
            <a:endParaRPr lang="en-US" sz="2400" b="1" dirty="0">
              <a:solidFill>
                <a:schemeClr val="bg2"/>
              </a:solidFill>
            </a:endParaRPr>
          </a:p>
          <a:p>
            <a:pPr marL="342900" indent="-342900" eaLnBrk="1" hangingPunct="1">
              <a:buClr>
                <a:srgbClr val="04035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2"/>
                </a:solidFill>
              </a:rPr>
              <a:t>Pipeline operators website</a:t>
            </a:r>
            <a:endParaRPr lang="en-US" sz="2400" dirty="0">
              <a:solidFill>
                <a:schemeClr val="bg2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 eaLnBrk="1" hangingPunct="1">
              <a:buClr>
                <a:srgbClr val="04035F"/>
              </a:buClr>
              <a:buFont typeface="Arial" panose="020B0604020202020204" pitchFamily="34" charset="0"/>
              <a:buChar char="•"/>
              <a:defRPr/>
            </a:pPr>
            <a:r>
              <a:rPr lang="en-US" sz="2400" u="sng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linesearchbeforeudig.co.uk/</a:t>
            </a:r>
            <a:endParaRPr lang="en-US" sz="2400" u="sng" dirty="0">
              <a:solidFill>
                <a:schemeClr val="bg2"/>
              </a:solidFill>
            </a:endParaRPr>
          </a:p>
          <a:p>
            <a:pPr eaLnBrk="1" hangingPunct="1">
              <a:defRPr/>
            </a:pPr>
            <a:endParaRPr lang="en-GB" sz="2400" dirty="0">
              <a:solidFill>
                <a:schemeClr val="bg2"/>
              </a:solidFill>
            </a:endParaRPr>
          </a:p>
          <a:p>
            <a:pPr lvl="2" indent="0" eaLnBrk="1" hangingPunct="1">
              <a:buFont typeface="Arial" panose="020B0604020202020204" pitchFamily="34" charset="0"/>
              <a:buNone/>
              <a:defRPr/>
            </a:pPr>
            <a:endParaRPr lang="en-GB" sz="2400" dirty="0">
              <a:solidFill>
                <a:schemeClr val="bg2"/>
              </a:solidFill>
            </a:endParaRPr>
          </a:p>
          <a:p>
            <a:pPr lvl="2" indent="0" eaLnBrk="1" hangingPunct="1">
              <a:buFont typeface="Arial" panose="020B0604020202020204" pitchFamily="34" charset="0"/>
              <a:buNone/>
              <a:defRPr/>
            </a:pPr>
            <a:endParaRPr lang="en-GB" sz="2400" dirty="0">
              <a:solidFill>
                <a:schemeClr val="bg2"/>
              </a:solidFill>
            </a:endParaRPr>
          </a:p>
          <a:p>
            <a:pPr marL="525463" lvl="2" indent="-342900" eaLnBrk="1" hangingPunct="1">
              <a:defRPr/>
            </a:pPr>
            <a:endParaRPr lang="en-GB" sz="2400" dirty="0">
              <a:solidFill>
                <a:schemeClr val="bg2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en-GB" sz="800" dirty="0">
              <a:solidFill>
                <a:schemeClr val="bg2"/>
              </a:solidFill>
            </a:endParaRPr>
          </a:p>
        </p:txBody>
      </p:sp>
      <p:sp>
        <p:nvSpPr>
          <p:cNvPr id="92163" name="Title 2"/>
          <p:cNvSpPr>
            <a:spLocks noGrp="1"/>
          </p:cNvSpPr>
          <p:nvPr>
            <p:ph type="title"/>
          </p:nvPr>
        </p:nvSpPr>
        <p:spPr>
          <a:xfrm>
            <a:off x="624174" y="331789"/>
            <a:ext cx="10558742" cy="936625"/>
          </a:xfrm>
          <a:ln/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rgbClr val="19764D"/>
                </a:solidFill>
              </a:rPr>
              <a:t>How to find out if there is a HP pipeline in the area where you want to carry out work</a:t>
            </a:r>
          </a:p>
        </p:txBody>
      </p:sp>
      <p:pic>
        <p:nvPicPr>
          <p:cNvPr id="94" name="Picture 93">
            <a:hlinkClick r:id="rId3" tooltip="https://www.linesearchbeforeudig.co.uk/"/>
            <a:extLst>
              <a:ext uri="{FF2B5EF4-FFF2-40B4-BE49-F238E27FC236}">
                <a16:creationId xmlns:a16="http://schemas.microsoft.com/office/drawing/2014/main" id="{C69976A8-21D9-4944-A504-03BE84DD4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334" y="1902109"/>
            <a:ext cx="5737369" cy="4409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BE4365-52B6-4FAE-A149-AD7D00CD521F}"/>
              </a:ext>
            </a:extLst>
          </p:cNvPr>
          <p:cNvSpPr txBox="1"/>
          <p:nvPr/>
        </p:nvSpPr>
        <p:spPr>
          <a:xfrm>
            <a:off x="1517674" y="4170232"/>
            <a:ext cx="2160240" cy="2211096"/>
          </a:xfrm>
          <a:prstGeom prst="ellipse">
            <a:avLst/>
          </a:prstGeom>
          <a:solidFill>
            <a:srgbClr val="9FD0F3"/>
          </a:solidFill>
        </p:spPr>
        <p:txBody>
          <a:bodyPr wrap="square" lIns="0" rIns="0" rtlCol="0" anchor="ctr">
            <a:noAutofit/>
          </a:bodyPr>
          <a:lstStyle/>
          <a:p>
            <a:pPr algn="ctr" eaLnBrk="1" hangingPunct="1">
              <a:defRPr/>
            </a:pPr>
            <a:r>
              <a:rPr lang="en-GB" sz="2000" b="1" dirty="0">
                <a:solidFill>
                  <a:srgbClr val="002249"/>
                </a:solidFill>
                <a:latin typeface="+mn-lt"/>
              </a:rPr>
              <a:t>These </a:t>
            </a:r>
            <a:br>
              <a:rPr lang="en-GB" sz="2000" b="1" dirty="0">
                <a:solidFill>
                  <a:srgbClr val="002249"/>
                </a:solidFill>
                <a:latin typeface="+mn-lt"/>
              </a:rPr>
            </a:br>
            <a:r>
              <a:rPr lang="en-GB" sz="2000" b="1" dirty="0">
                <a:solidFill>
                  <a:srgbClr val="002249"/>
                </a:solidFill>
                <a:latin typeface="+mn-lt"/>
              </a:rPr>
              <a:t>are free</a:t>
            </a:r>
            <a:br>
              <a:rPr lang="en-GB" sz="2000" b="1" dirty="0">
                <a:solidFill>
                  <a:srgbClr val="002249"/>
                </a:solidFill>
                <a:latin typeface="+mn-lt"/>
              </a:rPr>
            </a:br>
            <a:r>
              <a:rPr lang="en-GB" sz="2000" b="1" dirty="0">
                <a:solidFill>
                  <a:srgbClr val="002249"/>
                </a:solidFill>
                <a:latin typeface="+mn-lt"/>
              </a:rPr>
              <a:t>services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FD200F-0100-F344-8A0C-F5F21A725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9764D"/>
                </a:solidFill>
              </a:rPr>
              <a:t>Statistics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0663330-7BCB-45DE-BF8B-3EC18C61EF36}"/>
              </a:ext>
            </a:extLst>
          </p:cNvPr>
          <p:cNvSpPr txBox="1">
            <a:spLocks/>
          </p:cNvSpPr>
          <p:nvPr/>
        </p:nvSpPr>
        <p:spPr bwMode="auto">
          <a:xfrm>
            <a:off x="1053059" y="5442809"/>
            <a:ext cx="10444421" cy="1533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defRPr sz="24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2pPr>
            <a:lvl3pPr marL="182563" indent="-182563"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3pPr>
            <a:lvl4pPr marL="357188" indent="-174625"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4pPr>
            <a:lvl5pPr marL="539750" indent="-179388" algn="l" rtl="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–"/>
              <a:defRPr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5pPr>
            <a:lvl6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accent1"/>
                </a:solidFill>
              </a:rPr>
              <a:t>Pipeline operators want you to contact them prior to any work taking place near HP pipelines 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A8A5CE0-F80A-4668-96D0-3E68968A2996}"/>
              </a:ext>
            </a:extLst>
          </p:cNvPr>
          <p:cNvGrpSpPr/>
          <p:nvPr/>
        </p:nvGrpSpPr>
        <p:grpSpPr>
          <a:xfrm>
            <a:off x="0" y="4210173"/>
            <a:ext cx="12187237" cy="923952"/>
            <a:chOff x="0" y="1405239"/>
            <a:chExt cx="12187237" cy="923952"/>
          </a:xfrm>
        </p:grpSpPr>
        <p:sp>
          <p:nvSpPr>
            <p:cNvPr id="73" name="Rectangle 13">
              <a:extLst>
                <a:ext uri="{FF2B5EF4-FFF2-40B4-BE49-F238E27FC236}">
                  <a16:creationId xmlns:a16="http://schemas.microsoft.com/office/drawing/2014/main" id="{2747C29C-3E76-4243-A48D-575B783E0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04468"/>
              <a:ext cx="12187237" cy="93976"/>
            </a:xfrm>
            <a:prstGeom prst="rect">
              <a:avLst/>
            </a:prstGeom>
            <a:solidFill>
              <a:srgbClr val="19764D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14">
              <a:extLst>
                <a:ext uri="{FF2B5EF4-FFF2-40B4-BE49-F238E27FC236}">
                  <a16:creationId xmlns:a16="http://schemas.microsoft.com/office/drawing/2014/main" id="{52F68A22-727E-42DE-8B5A-34DB687D4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124287"/>
              <a:ext cx="12187237" cy="86072"/>
            </a:xfrm>
            <a:prstGeom prst="rect">
              <a:avLst/>
            </a:prstGeom>
            <a:solidFill>
              <a:srgbClr val="19764D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BEA2971B-ADD4-4F10-989E-690E08696B11}"/>
                </a:ext>
              </a:extLst>
            </p:cNvPr>
            <p:cNvGrpSpPr/>
            <p:nvPr/>
          </p:nvGrpSpPr>
          <p:grpSpPr>
            <a:xfrm>
              <a:off x="56630" y="1405239"/>
              <a:ext cx="12073978" cy="923952"/>
              <a:chOff x="56918" y="1405239"/>
              <a:chExt cx="12073978" cy="923952"/>
            </a:xfrm>
          </p:grpSpPr>
          <p:sp>
            <p:nvSpPr>
              <p:cNvPr id="51" name="Freeform 9">
                <a:extLst>
                  <a:ext uri="{FF2B5EF4-FFF2-40B4-BE49-F238E27FC236}">
                    <a16:creationId xmlns:a16="http://schemas.microsoft.com/office/drawing/2014/main" id="{A8125833-0E7C-4A19-A153-367158535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237" y="1405239"/>
                <a:ext cx="143160" cy="923952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163" y="142"/>
                  </a:cxn>
                  <a:cxn ang="0">
                    <a:pos x="163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8" y="0"/>
                  </a:cxn>
                </a:cxnLst>
                <a:rect l="0" t="0" r="r" b="b"/>
                <a:pathLst>
                  <a:path w="163" h="1052">
                    <a:moveTo>
                      <a:pt x="88" y="0"/>
                    </a:moveTo>
                    <a:lnTo>
                      <a:pt x="163" y="142"/>
                    </a:lnTo>
                    <a:lnTo>
                      <a:pt x="163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0">
                <a:extLst>
                  <a:ext uri="{FF2B5EF4-FFF2-40B4-BE49-F238E27FC236}">
                    <a16:creationId xmlns:a16="http://schemas.microsoft.com/office/drawing/2014/main" id="{3A3D0EB3-7575-4320-8011-886FB1A62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8450" y="1405239"/>
                <a:ext cx="135255" cy="923952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154" y="142"/>
                  </a:cxn>
                  <a:cxn ang="0">
                    <a:pos x="154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4" y="0"/>
                  </a:cxn>
                </a:cxnLst>
                <a:rect l="0" t="0" r="r" b="b"/>
                <a:pathLst>
                  <a:path w="154" h="1052">
                    <a:moveTo>
                      <a:pt x="84" y="0"/>
                    </a:moveTo>
                    <a:lnTo>
                      <a:pt x="154" y="142"/>
                    </a:lnTo>
                    <a:lnTo>
                      <a:pt x="154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1">
                <a:extLst>
                  <a:ext uri="{FF2B5EF4-FFF2-40B4-BE49-F238E27FC236}">
                    <a16:creationId xmlns:a16="http://schemas.microsoft.com/office/drawing/2014/main" id="{89E40297-CCD8-43F7-8711-E97671CAF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4758" y="1405239"/>
                <a:ext cx="132621" cy="92395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51" y="142"/>
                  </a:cxn>
                  <a:cxn ang="0">
                    <a:pos x="151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1" y="0"/>
                  </a:cxn>
                </a:cxnLst>
                <a:rect l="0" t="0" r="r" b="b"/>
                <a:pathLst>
                  <a:path w="151" h="1052">
                    <a:moveTo>
                      <a:pt x="81" y="0"/>
                    </a:moveTo>
                    <a:lnTo>
                      <a:pt x="151" y="142"/>
                    </a:lnTo>
                    <a:lnTo>
                      <a:pt x="151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12">
                <a:extLst>
                  <a:ext uri="{FF2B5EF4-FFF2-40B4-BE49-F238E27FC236}">
                    <a16:creationId xmlns:a16="http://schemas.microsoft.com/office/drawing/2014/main" id="{D40ED7B3-F112-42F8-9824-C59DD5621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8432" y="1405239"/>
                <a:ext cx="140525" cy="923952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160" y="142"/>
                  </a:cxn>
                  <a:cxn ang="0">
                    <a:pos x="160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6" y="0"/>
                  </a:cxn>
                </a:cxnLst>
                <a:rect l="0" t="0" r="r" b="b"/>
                <a:pathLst>
                  <a:path w="160" h="1052">
                    <a:moveTo>
                      <a:pt x="86" y="0"/>
                    </a:moveTo>
                    <a:lnTo>
                      <a:pt x="160" y="142"/>
                    </a:lnTo>
                    <a:lnTo>
                      <a:pt x="160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9">
                <a:extLst>
                  <a:ext uri="{FF2B5EF4-FFF2-40B4-BE49-F238E27FC236}">
                    <a16:creationId xmlns:a16="http://schemas.microsoft.com/office/drawing/2014/main" id="{B5EE8620-DEA6-4AA7-92D7-F192E87D2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0010" y="1405239"/>
                <a:ext cx="143160" cy="923952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163" y="142"/>
                  </a:cxn>
                  <a:cxn ang="0">
                    <a:pos x="163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8" y="0"/>
                  </a:cxn>
                </a:cxnLst>
                <a:rect l="0" t="0" r="r" b="b"/>
                <a:pathLst>
                  <a:path w="163" h="1052">
                    <a:moveTo>
                      <a:pt x="88" y="0"/>
                    </a:moveTo>
                    <a:lnTo>
                      <a:pt x="163" y="142"/>
                    </a:lnTo>
                    <a:lnTo>
                      <a:pt x="163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0">
                <a:extLst>
                  <a:ext uri="{FF2B5EF4-FFF2-40B4-BE49-F238E27FC236}">
                    <a16:creationId xmlns:a16="http://schemas.microsoft.com/office/drawing/2014/main" id="{72C766ED-228B-4356-97EA-80B9248DF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4223" y="1405239"/>
                <a:ext cx="135255" cy="923952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154" y="142"/>
                  </a:cxn>
                  <a:cxn ang="0">
                    <a:pos x="154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4" y="0"/>
                  </a:cxn>
                </a:cxnLst>
                <a:rect l="0" t="0" r="r" b="b"/>
                <a:pathLst>
                  <a:path w="154" h="1052">
                    <a:moveTo>
                      <a:pt x="84" y="0"/>
                    </a:moveTo>
                    <a:lnTo>
                      <a:pt x="154" y="142"/>
                    </a:lnTo>
                    <a:lnTo>
                      <a:pt x="154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1">
                <a:extLst>
                  <a:ext uri="{FF2B5EF4-FFF2-40B4-BE49-F238E27FC236}">
                    <a16:creationId xmlns:a16="http://schemas.microsoft.com/office/drawing/2014/main" id="{4BDF6B47-0E2D-4ACC-AF5C-43E744CF6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0531" y="1405239"/>
                <a:ext cx="132621" cy="92395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51" y="142"/>
                  </a:cxn>
                  <a:cxn ang="0">
                    <a:pos x="151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1" y="0"/>
                  </a:cxn>
                </a:cxnLst>
                <a:rect l="0" t="0" r="r" b="b"/>
                <a:pathLst>
                  <a:path w="151" h="1052">
                    <a:moveTo>
                      <a:pt x="81" y="0"/>
                    </a:moveTo>
                    <a:lnTo>
                      <a:pt x="151" y="142"/>
                    </a:lnTo>
                    <a:lnTo>
                      <a:pt x="151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2">
                <a:extLst>
                  <a:ext uri="{FF2B5EF4-FFF2-40B4-BE49-F238E27FC236}">
                    <a16:creationId xmlns:a16="http://schemas.microsoft.com/office/drawing/2014/main" id="{2FD78EC1-6F4D-4CEE-90F2-8E966C42D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205" y="1405239"/>
                <a:ext cx="140525" cy="923952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160" y="142"/>
                  </a:cxn>
                  <a:cxn ang="0">
                    <a:pos x="160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6" y="0"/>
                  </a:cxn>
                </a:cxnLst>
                <a:rect l="0" t="0" r="r" b="b"/>
                <a:pathLst>
                  <a:path w="160" h="1052">
                    <a:moveTo>
                      <a:pt x="86" y="0"/>
                    </a:moveTo>
                    <a:lnTo>
                      <a:pt x="160" y="142"/>
                    </a:lnTo>
                    <a:lnTo>
                      <a:pt x="160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9">
                <a:extLst>
                  <a:ext uri="{FF2B5EF4-FFF2-40B4-BE49-F238E27FC236}">
                    <a16:creationId xmlns:a16="http://schemas.microsoft.com/office/drawing/2014/main" id="{037EE695-4C09-401D-9338-9CD7D8176D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783" y="1405239"/>
                <a:ext cx="143160" cy="923952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163" y="142"/>
                  </a:cxn>
                  <a:cxn ang="0">
                    <a:pos x="163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8" y="0"/>
                  </a:cxn>
                </a:cxnLst>
                <a:rect l="0" t="0" r="r" b="b"/>
                <a:pathLst>
                  <a:path w="163" h="1052">
                    <a:moveTo>
                      <a:pt x="88" y="0"/>
                    </a:moveTo>
                    <a:lnTo>
                      <a:pt x="163" y="142"/>
                    </a:lnTo>
                    <a:lnTo>
                      <a:pt x="163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10">
                <a:extLst>
                  <a:ext uri="{FF2B5EF4-FFF2-40B4-BE49-F238E27FC236}">
                    <a16:creationId xmlns:a16="http://schemas.microsoft.com/office/drawing/2014/main" id="{1E25D316-B327-473F-B40C-F94911177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996" y="1405239"/>
                <a:ext cx="135255" cy="923952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154" y="142"/>
                  </a:cxn>
                  <a:cxn ang="0">
                    <a:pos x="154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4" y="0"/>
                  </a:cxn>
                </a:cxnLst>
                <a:rect l="0" t="0" r="r" b="b"/>
                <a:pathLst>
                  <a:path w="154" h="1052">
                    <a:moveTo>
                      <a:pt x="84" y="0"/>
                    </a:moveTo>
                    <a:lnTo>
                      <a:pt x="154" y="142"/>
                    </a:lnTo>
                    <a:lnTo>
                      <a:pt x="154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11">
                <a:extLst>
                  <a:ext uri="{FF2B5EF4-FFF2-40B4-BE49-F238E27FC236}">
                    <a16:creationId xmlns:a16="http://schemas.microsoft.com/office/drawing/2014/main" id="{8E358489-133C-4A3D-A1EE-BC56F855A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6304" y="1405239"/>
                <a:ext cx="132621" cy="92395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51" y="142"/>
                  </a:cxn>
                  <a:cxn ang="0">
                    <a:pos x="151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1" y="0"/>
                  </a:cxn>
                </a:cxnLst>
                <a:rect l="0" t="0" r="r" b="b"/>
                <a:pathLst>
                  <a:path w="151" h="1052">
                    <a:moveTo>
                      <a:pt x="81" y="0"/>
                    </a:moveTo>
                    <a:lnTo>
                      <a:pt x="151" y="142"/>
                    </a:lnTo>
                    <a:lnTo>
                      <a:pt x="151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12">
                <a:extLst>
                  <a:ext uri="{FF2B5EF4-FFF2-40B4-BE49-F238E27FC236}">
                    <a16:creationId xmlns:a16="http://schemas.microsoft.com/office/drawing/2014/main" id="{32D372A5-A0A3-45C8-BB03-CCDD2B5CEA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9978" y="1405239"/>
                <a:ext cx="140525" cy="923952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160" y="142"/>
                  </a:cxn>
                  <a:cxn ang="0">
                    <a:pos x="160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6" y="0"/>
                  </a:cxn>
                </a:cxnLst>
                <a:rect l="0" t="0" r="r" b="b"/>
                <a:pathLst>
                  <a:path w="160" h="1052">
                    <a:moveTo>
                      <a:pt x="86" y="0"/>
                    </a:moveTo>
                    <a:lnTo>
                      <a:pt x="160" y="142"/>
                    </a:lnTo>
                    <a:lnTo>
                      <a:pt x="160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9">
                <a:extLst>
                  <a:ext uri="{FF2B5EF4-FFF2-40B4-BE49-F238E27FC236}">
                    <a16:creationId xmlns:a16="http://schemas.microsoft.com/office/drawing/2014/main" id="{F956CAED-48C9-4FE0-B453-0A828B7D0F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18" y="1405239"/>
                <a:ext cx="143160" cy="923952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163" y="142"/>
                  </a:cxn>
                  <a:cxn ang="0">
                    <a:pos x="163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8" y="0"/>
                  </a:cxn>
                </a:cxnLst>
                <a:rect l="0" t="0" r="r" b="b"/>
                <a:pathLst>
                  <a:path w="163" h="1052">
                    <a:moveTo>
                      <a:pt x="88" y="0"/>
                    </a:moveTo>
                    <a:lnTo>
                      <a:pt x="163" y="142"/>
                    </a:lnTo>
                    <a:lnTo>
                      <a:pt x="163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0">
                <a:extLst>
                  <a:ext uri="{FF2B5EF4-FFF2-40B4-BE49-F238E27FC236}">
                    <a16:creationId xmlns:a16="http://schemas.microsoft.com/office/drawing/2014/main" id="{C4D75983-B555-4BAA-9BB4-C4BD672B8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31" y="1405239"/>
                <a:ext cx="135255" cy="923952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154" y="142"/>
                  </a:cxn>
                  <a:cxn ang="0">
                    <a:pos x="154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4" y="0"/>
                  </a:cxn>
                </a:cxnLst>
                <a:rect l="0" t="0" r="r" b="b"/>
                <a:pathLst>
                  <a:path w="154" h="1052">
                    <a:moveTo>
                      <a:pt x="84" y="0"/>
                    </a:moveTo>
                    <a:lnTo>
                      <a:pt x="154" y="142"/>
                    </a:lnTo>
                    <a:lnTo>
                      <a:pt x="154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11">
                <a:extLst>
                  <a:ext uri="{FF2B5EF4-FFF2-40B4-BE49-F238E27FC236}">
                    <a16:creationId xmlns:a16="http://schemas.microsoft.com/office/drawing/2014/main" id="{D253DEA7-D129-4DAB-AD50-3A553C4D9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439" y="1405239"/>
                <a:ext cx="132621" cy="92395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51" y="142"/>
                  </a:cxn>
                  <a:cxn ang="0">
                    <a:pos x="151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1" y="0"/>
                  </a:cxn>
                </a:cxnLst>
                <a:rect l="0" t="0" r="r" b="b"/>
                <a:pathLst>
                  <a:path w="151" h="1052">
                    <a:moveTo>
                      <a:pt x="81" y="0"/>
                    </a:moveTo>
                    <a:lnTo>
                      <a:pt x="151" y="142"/>
                    </a:lnTo>
                    <a:lnTo>
                      <a:pt x="151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12">
                <a:extLst>
                  <a:ext uri="{FF2B5EF4-FFF2-40B4-BE49-F238E27FC236}">
                    <a16:creationId xmlns:a16="http://schemas.microsoft.com/office/drawing/2014/main" id="{FBBE5D3C-A502-4AF4-A610-29DF979EB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113" y="1405239"/>
                <a:ext cx="140525" cy="923952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160" y="142"/>
                  </a:cxn>
                  <a:cxn ang="0">
                    <a:pos x="160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6" y="0"/>
                  </a:cxn>
                </a:cxnLst>
                <a:rect l="0" t="0" r="r" b="b"/>
                <a:pathLst>
                  <a:path w="160" h="1052">
                    <a:moveTo>
                      <a:pt x="86" y="0"/>
                    </a:moveTo>
                    <a:lnTo>
                      <a:pt x="160" y="142"/>
                    </a:lnTo>
                    <a:lnTo>
                      <a:pt x="160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9">
                <a:extLst>
                  <a:ext uri="{FF2B5EF4-FFF2-40B4-BE49-F238E27FC236}">
                    <a16:creationId xmlns:a16="http://schemas.microsoft.com/office/drawing/2014/main" id="{660311D9-CFC2-4EE5-9A9D-956FA269E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691" y="1405239"/>
                <a:ext cx="143160" cy="923952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163" y="142"/>
                  </a:cxn>
                  <a:cxn ang="0">
                    <a:pos x="163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8" y="0"/>
                  </a:cxn>
                </a:cxnLst>
                <a:rect l="0" t="0" r="r" b="b"/>
                <a:pathLst>
                  <a:path w="163" h="1052">
                    <a:moveTo>
                      <a:pt x="88" y="0"/>
                    </a:moveTo>
                    <a:lnTo>
                      <a:pt x="163" y="142"/>
                    </a:lnTo>
                    <a:lnTo>
                      <a:pt x="163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10">
                <a:extLst>
                  <a:ext uri="{FF2B5EF4-FFF2-40B4-BE49-F238E27FC236}">
                    <a16:creationId xmlns:a16="http://schemas.microsoft.com/office/drawing/2014/main" id="{737259E4-20E2-484D-A8B0-19534CC68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904" y="1405239"/>
                <a:ext cx="135255" cy="923952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154" y="142"/>
                  </a:cxn>
                  <a:cxn ang="0">
                    <a:pos x="154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4" y="0"/>
                  </a:cxn>
                </a:cxnLst>
                <a:rect l="0" t="0" r="r" b="b"/>
                <a:pathLst>
                  <a:path w="154" h="1052">
                    <a:moveTo>
                      <a:pt x="84" y="0"/>
                    </a:moveTo>
                    <a:lnTo>
                      <a:pt x="154" y="142"/>
                    </a:lnTo>
                    <a:lnTo>
                      <a:pt x="154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1">
                <a:extLst>
                  <a:ext uri="{FF2B5EF4-FFF2-40B4-BE49-F238E27FC236}">
                    <a16:creationId xmlns:a16="http://schemas.microsoft.com/office/drawing/2014/main" id="{6BF0B34B-2170-4A8E-9A49-3C864FAEB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212" y="1405239"/>
                <a:ext cx="132621" cy="92395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51" y="142"/>
                  </a:cxn>
                  <a:cxn ang="0">
                    <a:pos x="151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1" y="0"/>
                  </a:cxn>
                </a:cxnLst>
                <a:rect l="0" t="0" r="r" b="b"/>
                <a:pathLst>
                  <a:path w="151" h="1052">
                    <a:moveTo>
                      <a:pt x="81" y="0"/>
                    </a:moveTo>
                    <a:lnTo>
                      <a:pt x="151" y="142"/>
                    </a:lnTo>
                    <a:lnTo>
                      <a:pt x="151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2">
                <a:extLst>
                  <a:ext uri="{FF2B5EF4-FFF2-40B4-BE49-F238E27FC236}">
                    <a16:creationId xmlns:a16="http://schemas.microsoft.com/office/drawing/2014/main" id="{DC189FC2-0CAE-4F29-B36D-BF2558877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886" y="1405239"/>
                <a:ext cx="140525" cy="923952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160" y="142"/>
                  </a:cxn>
                  <a:cxn ang="0">
                    <a:pos x="160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6" y="0"/>
                  </a:cxn>
                </a:cxnLst>
                <a:rect l="0" t="0" r="r" b="b"/>
                <a:pathLst>
                  <a:path w="160" h="1052">
                    <a:moveTo>
                      <a:pt x="86" y="0"/>
                    </a:moveTo>
                    <a:lnTo>
                      <a:pt x="160" y="142"/>
                    </a:lnTo>
                    <a:lnTo>
                      <a:pt x="160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9">
                <a:extLst>
                  <a:ext uri="{FF2B5EF4-FFF2-40B4-BE49-F238E27FC236}">
                    <a16:creationId xmlns:a16="http://schemas.microsoft.com/office/drawing/2014/main" id="{5481BE8C-E8B2-44EB-9620-21A84A334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8464" y="1405239"/>
                <a:ext cx="143160" cy="923952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163" y="142"/>
                  </a:cxn>
                  <a:cxn ang="0">
                    <a:pos x="163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8" y="0"/>
                  </a:cxn>
                </a:cxnLst>
                <a:rect l="0" t="0" r="r" b="b"/>
                <a:pathLst>
                  <a:path w="163" h="1052">
                    <a:moveTo>
                      <a:pt x="88" y="0"/>
                    </a:moveTo>
                    <a:lnTo>
                      <a:pt x="163" y="142"/>
                    </a:lnTo>
                    <a:lnTo>
                      <a:pt x="163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0">
                <a:extLst>
                  <a:ext uri="{FF2B5EF4-FFF2-40B4-BE49-F238E27FC236}">
                    <a16:creationId xmlns:a16="http://schemas.microsoft.com/office/drawing/2014/main" id="{2C4780DA-4506-425F-B069-5C6DB1BAF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677" y="1405239"/>
                <a:ext cx="135255" cy="923952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154" y="142"/>
                  </a:cxn>
                  <a:cxn ang="0">
                    <a:pos x="154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4" y="0"/>
                  </a:cxn>
                </a:cxnLst>
                <a:rect l="0" t="0" r="r" b="b"/>
                <a:pathLst>
                  <a:path w="154" h="1052">
                    <a:moveTo>
                      <a:pt x="84" y="0"/>
                    </a:moveTo>
                    <a:lnTo>
                      <a:pt x="154" y="142"/>
                    </a:lnTo>
                    <a:lnTo>
                      <a:pt x="154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1">
                <a:extLst>
                  <a:ext uri="{FF2B5EF4-FFF2-40B4-BE49-F238E27FC236}">
                    <a16:creationId xmlns:a16="http://schemas.microsoft.com/office/drawing/2014/main" id="{3EAA7414-364C-4D14-BB9F-57C16968B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8985" y="1405239"/>
                <a:ext cx="132621" cy="92395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51" y="142"/>
                  </a:cxn>
                  <a:cxn ang="0">
                    <a:pos x="151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1" y="0"/>
                  </a:cxn>
                </a:cxnLst>
                <a:rect l="0" t="0" r="r" b="b"/>
                <a:pathLst>
                  <a:path w="151" h="1052">
                    <a:moveTo>
                      <a:pt x="81" y="0"/>
                    </a:moveTo>
                    <a:lnTo>
                      <a:pt x="151" y="142"/>
                    </a:lnTo>
                    <a:lnTo>
                      <a:pt x="151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>
                <a:extLst>
                  <a:ext uri="{FF2B5EF4-FFF2-40B4-BE49-F238E27FC236}">
                    <a16:creationId xmlns:a16="http://schemas.microsoft.com/office/drawing/2014/main" id="{96266300-EE3D-4153-8ACE-6C3841856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2659" y="1405239"/>
                <a:ext cx="140525" cy="923952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160" y="142"/>
                  </a:cxn>
                  <a:cxn ang="0">
                    <a:pos x="160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6" y="0"/>
                  </a:cxn>
                </a:cxnLst>
                <a:rect l="0" t="0" r="r" b="b"/>
                <a:pathLst>
                  <a:path w="160" h="1052">
                    <a:moveTo>
                      <a:pt x="86" y="0"/>
                    </a:moveTo>
                    <a:lnTo>
                      <a:pt x="160" y="142"/>
                    </a:lnTo>
                    <a:lnTo>
                      <a:pt x="160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9">
                <a:extLst>
                  <a:ext uri="{FF2B5EF4-FFF2-40B4-BE49-F238E27FC236}">
                    <a16:creationId xmlns:a16="http://schemas.microsoft.com/office/drawing/2014/main" id="{D27B23CA-158B-4A52-A389-0243CDC43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8889" y="1405239"/>
                <a:ext cx="143160" cy="923952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163" y="142"/>
                  </a:cxn>
                  <a:cxn ang="0">
                    <a:pos x="163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8" y="0"/>
                  </a:cxn>
                </a:cxnLst>
                <a:rect l="0" t="0" r="r" b="b"/>
                <a:pathLst>
                  <a:path w="163" h="1052">
                    <a:moveTo>
                      <a:pt x="88" y="0"/>
                    </a:moveTo>
                    <a:lnTo>
                      <a:pt x="163" y="142"/>
                    </a:lnTo>
                    <a:lnTo>
                      <a:pt x="163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0">
                <a:extLst>
                  <a:ext uri="{FF2B5EF4-FFF2-40B4-BE49-F238E27FC236}">
                    <a16:creationId xmlns:a16="http://schemas.microsoft.com/office/drawing/2014/main" id="{A8520656-5B14-4DD4-8E3F-DC660A12B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3102" y="1405239"/>
                <a:ext cx="135255" cy="923952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154" y="142"/>
                  </a:cxn>
                  <a:cxn ang="0">
                    <a:pos x="154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4" y="0"/>
                  </a:cxn>
                </a:cxnLst>
                <a:rect l="0" t="0" r="r" b="b"/>
                <a:pathLst>
                  <a:path w="154" h="1052">
                    <a:moveTo>
                      <a:pt x="84" y="0"/>
                    </a:moveTo>
                    <a:lnTo>
                      <a:pt x="154" y="142"/>
                    </a:lnTo>
                    <a:lnTo>
                      <a:pt x="154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1">
                <a:extLst>
                  <a:ext uri="{FF2B5EF4-FFF2-40B4-BE49-F238E27FC236}">
                    <a16:creationId xmlns:a16="http://schemas.microsoft.com/office/drawing/2014/main" id="{0DB40670-78CD-491D-B8E2-CE20D522B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9410" y="1405239"/>
                <a:ext cx="132621" cy="92395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51" y="142"/>
                  </a:cxn>
                  <a:cxn ang="0">
                    <a:pos x="151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1" y="0"/>
                  </a:cxn>
                </a:cxnLst>
                <a:rect l="0" t="0" r="r" b="b"/>
                <a:pathLst>
                  <a:path w="151" h="1052">
                    <a:moveTo>
                      <a:pt x="81" y="0"/>
                    </a:moveTo>
                    <a:lnTo>
                      <a:pt x="151" y="142"/>
                    </a:lnTo>
                    <a:lnTo>
                      <a:pt x="151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2">
                <a:extLst>
                  <a:ext uri="{FF2B5EF4-FFF2-40B4-BE49-F238E27FC236}">
                    <a16:creationId xmlns:a16="http://schemas.microsoft.com/office/drawing/2014/main" id="{BFB8ABC3-4329-499D-AB4C-FD2DCBA66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3084" y="1405239"/>
                <a:ext cx="140525" cy="923952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160" y="142"/>
                  </a:cxn>
                  <a:cxn ang="0">
                    <a:pos x="160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6" y="0"/>
                  </a:cxn>
                </a:cxnLst>
                <a:rect l="0" t="0" r="r" b="b"/>
                <a:pathLst>
                  <a:path w="160" h="1052">
                    <a:moveTo>
                      <a:pt x="86" y="0"/>
                    </a:moveTo>
                    <a:lnTo>
                      <a:pt x="160" y="142"/>
                    </a:lnTo>
                    <a:lnTo>
                      <a:pt x="160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9">
                <a:extLst>
                  <a:ext uri="{FF2B5EF4-FFF2-40B4-BE49-F238E27FC236}">
                    <a16:creationId xmlns:a16="http://schemas.microsoft.com/office/drawing/2014/main" id="{07AFAFEA-F7CC-4579-9062-CE5383BD4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64662" y="1405239"/>
                <a:ext cx="143160" cy="923952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163" y="142"/>
                  </a:cxn>
                  <a:cxn ang="0">
                    <a:pos x="163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8" y="0"/>
                  </a:cxn>
                </a:cxnLst>
                <a:rect l="0" t="0" r="r" b="b"/>
                <a:pathLst>
                  <a:path w="163" h="1052">
                    <a:moveTo>
                      <a:pt x="88" y="0"/>
                    </a:moveTo>
                    <a:lnTo>
                      <a:pt x="163" y="142"/>
                    </a:lnTo>
                    <a:lnTo>
                      <a:pt x="163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0">
                <a:extLst>
                  <a:ext uri="{FF2B5EF4-FFF2-40B4-BE49-F238E27FC236}">
                    <a16:creationId xmlns:a16="http://schemas.microsoft.com/office/drawing/2014/main" id="{BE3ABA3F-0AD1-4955-A674-A77F9219F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8875" y="1405239"/>
                <a:ext cx="135255" cy="923952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154" y="142"/>
                  </a:cxn>
                  <a:cxn ang="0">
                    <a:pos x="154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4" y="0"/>
                  </a:cxn>
                </a:cxnLst>
                <a:rect l="0" t="0" r="r" b="b"/>
                <a:pathLst>
                  <a:path w="154" h="1052">
                    <a:moveTo>
                      <a:pt x="84" y="0"/>
                    </a:moveTo>
                    <a:lnTo>
                      <a:pt x="154" y="142"/>
                    </a:lnTo>
                    <a:lnTo>
                      <a:pt x="154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1">
                <a:extLst>
                  <a:ext uri="{FF2B5EF4-FFF2-40B4-BE49-F238E27FC236}">
                    <a16:creationId xmlns:a16="http://schemas.microsoft.com/office/drawing/2014/main" id="{B56A8CF1-07FF-4B37-B877-DD1E9003C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5183" y="1405239"/>
                <a:ext cx="132621" cy="92395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51" y="142"/>
                  </a:cxn>
                  <a:cxn ang="0">
                    <a:pos x="151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1" y="0"/>
                  </a:cxn>
                </a:cxnLst>
                <a:rect l="0" t="0" r="r" b="b"/>
                <a:pathLst>
                  <a:path w="151" h="1052">
                    <a:moveTo>
                      <a:pt x="81" y="0"/>
                    </a:moveTo>
                    <a:lnTo>
                      <a:pt x="151" y="142"/>
                    </a:lnTo>
                    <a:lnTo>
                      <a:pt x="151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2">
                <a:extLst>
                  <a:ext uri="{FF2B5EF4-FFF2-40B4-BE49-F238E27FC236}">
                    <a16:creationId xmlns:a16="http://schemas.microsoft.com/office/drawing/2014/main" id="{94C6255F-2335-4359-9A76-690A741E5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8857" y="1405239"/>
                <a:ext cx="140525" cy="923952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160" y="142"/>
                  </a:cxn>
                  <a:cxn ang="0">
                    <a:pos x="160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6" y="0"/>
                  </a:cxn>
                </a:cxnLst>
                <a:rect l="0" t="0" r="r" b="b"/>
                <a:pathLst>
                  <a:path w="160" h="1052">
                    <a:moveTo>
                      <a:pt x="86" y="0"/>
                    </a:moveTo>
                    <a:lnTo>
                      <a:pt x="160" y="142"/>
                    </a:lnTo>
                    <a:lnTo>
                      <a:pt x="160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9">
                <a:extLst>
                  <a:ext uri="{FF2B5EF4-FFF2-40B4-BE49-F238E27FC236}">
                    <a16:creationId xmlns:a16="http://schemas.microsoft.com/office/drawing/2014/main" id="{942F2D62-AF3C-4FC1-A6EF-F4F25B5E55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0435" y="1405239"/>
                <a:ext cx="143160" cy="923952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163" y="142"/>
                  </a:cxn>
                  <a:cxn ang="0">
                    <a:pos x="163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8" y="0"/>
                  </a:cxn>
                </a:cxnLst>
                <a:rect l="0" t="0" r="r" b="b"/>
                <a:pathLst>
                  <a:path w="163" h="1052">
                    <a:moveTo>
                      <a:pt x="88" y="0"/>
                    </a:moveTo>
                    <a:lnTo>
                      <a:pt x="163" y="142"/>
                    </a:lnTo>
                    <a:lnTo>
                      <a:pt x="163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0">
                <a:extLst>
                  <a:ext uri="{FF2B5EF4-FFF2-40B4-BE49-F238E27FC236}">
                    <a16:creationId xmlns:a16="http://schemas.microsoft.com/office/drawing/2014/main" id="{DA7E88D8-3ED4-4577-B85E-3A598DD17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4648" y="1405239"/>
                <a:ext cx="135255" cy="923952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154" y="142"/>
                  </a:cxn>
                  <a:cxn ang="0">
                    <a:pos x="154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4" y="0"/>
                  </a:cxn>
                </a:cxnLst>
                <a:rect l="0" t="0" r="r" b="b"/>
                <a:pathLst>
                  <a:path w="154" h="1052">
                    <a:moveTo>
                      <a:pt x="84" y="0"/>
                    </a:moveTo>
                    <a:lnTo>
                      <a:pt x="154" y="142"/>
                    </a:lnTo>
                    <a:lnTo>
                      <a:pt x="154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11">
                <a:extLst>
                  <a:ext uri="{FF2B5EF4-FFF2-40B4-BE49-F238E27FC236}">
                    <a16:creationId xmlns:a16="http://schemas.microsoft.com/office/drawing/2014/main" id="{F3A5F7D4-AB25-4EC3-8B7E-A0B45757C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0956" y="1405239"/>
                <a:ext cx="132621" cy="92395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51" y="142"/>
                  </a:cxn>
                  <a:cxn ang="0">
                    <a:pos x="151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1" y="0"/>
                  </a:cxn>
                </a:cxnLst>
                <a:rect l="0" t="0" r="r" b="b"/>
                <a:pathLst>
                  <a:path w="151" h="1052">
                    <a:moveTo>
                      <a:pt x="81" y="0"/>
                    </a:moveTo>
                    <a:lnTo>
                      <a:pt x="151" y="142"/>
                    </a:lnTo>
                    <a:lnTo>
                      <a:pt x="151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12">
                <a:extLst>
                  <a:ext uri="{FF2B5EF4-FFF2-40B4-BE49-F238E27FC236}">
                    <a16:creationId xmlns:a16="http://schemas.microsoft.com/office/drawing/2014/main" id="{385A81B5-B186-4DB9-8848-A1BBD6982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4630" y="1405239"/>
                <a:ext cx="140525" cy="923952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160" y="142"/>
                  </a:cxn>
                  <a:cxn ang="0">
                    <a:pos x="160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6" y="0"/>
                  </a:cxn>
                </a:cxnLst>
                <a:rect l="0" t="0" r="r" b="b"/>
                <a:pathLst>
                  <a:path w="160" h="1052">
                    <a:moveTo>
                      <a:pt x="86" y="0"/>
                    </a:moveTo>
                    <a:lnTo>
                      <a:pt x="160" y="142"/>
                    </a:lnTo>
                    <a:lnTo>
                      <a:pt x="160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10">
                <a:extLst>
                  <a:ext uri="{FF2B5EF4-FFF2-40B4-BE49-F238E27FC236}">
                    <a16:creationId xmlns:a16="http://schemas.microsoft.com/office/drawing/2014/main" id="{FB99CCCF-9312-4B29-9B94-B8267ED6B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1556" y="1405239"/>
                <a:ext cx="135255" cy="923952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154" y="142"/>
                  </a:cxn>
                  <a:cxn ang="0">
                    <a:pos x="154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4" y="0"/>
                  </a:cxn>
                </a:cxnLst>
                <a:rect l="0" t="0" r="r" b="b"/>
                <a:pathLst>
                  <a:path w="154" h="1052">
                    <a:moveTo>
                      <a:pt x="84" y="0"/>
                    </a:moveTo>
                    <a:lnTo>
                      <a:pt x="154" y="142"/>
                    </a:lnTo>
                    <a:lnTo>
                      <a:pt x="154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11">
                <a:extLst>
                  <a:ext uri="{FF2B5EF4-FFF2-40B4-BE49-F238E27FC236}">
                    <a16:creationId xmlns:a16="http://schemas.microsoft.com/office/drawing/2014/main" id="{71C75E09-1F89-4071-B4D5-535DBAE6A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7864" y="1405239"/>
                <a:ext cx="132621" cy="92395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51" y="142"/>
                  </a:cxn>
                  <a:cxn ang="0">
                    <a:pos x="151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1" y="0"/>
                  </a:cxn>
                </a:cxnLst>
                <a:rect l="0" t="0" r="r" b="b"/>
                <a:pathLst>
                  <a:path w="151" h="1052">
                    <a:moveTo>
                      <a:pt x="81" y="0"/>
                    </a:moveTo>
                    <a:lnTo>
                      <a:pt x="151" y="142"/>
                    </a:lnTo>
                    <a:lnTo>
                      <a:pt x="151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12">
                <a:extLst>
                  <a:ext uri="{FF2B5EF4-FFF2-40B4-BE49-F238E27FC236}">
                    <a16:creationId xmlns:a16="http://schemas.microsoft.com/office/drawing/2014/main" id="{4CFF5261-B629-4D87-9749-692526388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1538" y="1405239"/>
                <a:ext cx="140525" cy="923952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160" y="142"/>
                  </a:cxn>
                  <a:cxn ang="0">
                    <a:pos x="160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6" y="0"/>
                  </a:cxn>
                </a:cxnLst>
                <a:rect l="0" t="0" r="r" b="b"/>
                <a:pathLst>
                  <a:path w="160" h="1052">
                    <a:moveTo>
                      <a:pt x="86" y="0"/>
                    </a:moveTo>
                    <a:lnTo>
                      <a:pt x="160" y="142"/>
                    </a:lnTo>
                    <a:lnTo>
                      <a:pt x="160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9">
                <a:extLst>
                  <a:ext uri="{FF2B5EF4-FFF2-40B4-BE49-F238E27FC236}">
                    <a16:creationId xmlns:a16="http://schemas.microsoft.com/office/drawing/2014/main" id="{8A3B8904-0FB8-49BF-BD69-7C438469B5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3116" y="1405239"/>
                <a:ext cx="143160" cy="923952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163" y="142"/>
                  </a:cxn>
                  <a:cxn ang="0">
                    <a:pos x="163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8" y="0"/>
                  </a:cxn>
                </a:cxnLst>
                <a:rect l="0" t="0" r="r" b="b"/>
                <a:pathLst>
                  <a:path w="163" h="1052">
                    <a:moveTo>
                      <a:pt x="88" y="0"/>
                    </a:moveTo>
                    <a:lnTo>
                      <a:pt x="163" y="142"/>
                    </a:lnTo>
                    <a:lnTo>
                      <a:pt x="163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10">
                <a:extLst>
                  <a:ext uri="{FF2B5EF4-FFF2-40B4-BE49-F238E27FC236}">
                    <a16:creationId xmlns:a16="http://schemas.microsoft.com/office/drawing/2014/main" id="{65E3A100-D18B-41DF-8AC0-98F692669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7329" y="1405239"/>
                <a:ext cx="135255" cy="923952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154" y="142"/>
                  </a:cxn>
                  <a:cxn ang="0">
                    <a:pos x="154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4" y="0"/>
                  </a:cxn>
                </a:cxnLst>
                <a:rect l="0" t="0" r="r" b="b"/>
                <a:pathLst>
                  <a:path w="154" h="1052">
                    <a:moveTo>
                      <a:pt x="84" y="0"/>
                    </a:moveTo>
                    <a:lnTo>
                      <a:pt x="154" y="142"/>
                    </a:lnTo>
                    <a:lnTo>
                      <a:pt x="154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11">
                <a:extLst>
                  <a:ext uri="{FF2B5EF4-FFF2-40B4-BE49-F238E27FC236}">
                    <a16:creationId xmlns:a16="http://schemas.microsoft.com/office/drawing/2014/main" id="{B6CE37ED-81EA-4A05-9C1E-31A13AC37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3637" y="1405239"/>
                <a:ext cx="132621" cy="92395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51" y="142"/>
                  </a:cxn>
                  <a:cxn ang="0">
                    <a:pos x="151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1" y="0"/>
                  </a:cxn>
                </a:cxnLst>
                <a:rect l="0" t="0" r="r" b="b"/>
                <a:pathLst>
                  <a:path w="151" h="1052">
                    <a:moveTo>
                      <a:pt x="81" y="0"/>
                    </a:moveTo>
                    <a:lnTo>
                      <a:pt x="151" y="142"/>
                    </a:lnTo>
                    <a:lnTo>
                      <a:pt x="151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12">
                <a:extLst>
                  <a:ext uri="{FF2B5EF4-FFF2-40B4-BE49-F238E27FC236}">
                    <a16:creationId xmlns:a16="http://schemas.microsoft.com/office/drawing/2014/main" id="{4E3D4BD7-D37A-4765-A2BD-8210FAFC5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7311" y="1405239"/>
                <a:ext cx="140525" cy="923952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160" y="142"/>
                  </a:cxn>
                  <a:cxn ang="0">
                    <a:pos x="160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6" y="0"/>
                  </a:cxn>
                </a:cxnLst>
                <a:rect l="0" t="0" r="r" b="b"/>
                <a:pathLst>
                  <a:path w="160" h="1052">
                    <a:moveTo>
                      <a:pt x="86" y="0"/>
                    </a:moveTo>
                    <a:lnTo>
                      <a:pt x="160" y="142"/>
                    </a:lnTo>
                    <a:lnTo>
                      <a:pt x="160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935F119A-DE95-4DB3-BD25-07399ADC6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56208" y="1405239"/>
                <a:ext cx="135255" cy="923952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154" y="142"/>
                  </a:cxn>
                  <a:cxn ang="0">
                    <a:pos x="154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4" y="0"/>
                  </a:cxn>
                </a:cxnLst>
                <a:rect l="0" t="0" r="r" b="b"/>
                <a:pathLst>
                  <a:path w="154" h="1052">
                    <a:moveTo>
                      <a:pt x="84" y="0"/>
                    </a:moveTo>
                    <a:lnTo>
                      <a:pt x="154" y="142"/>
                    </a:lnTo>
                    <a:lnTo>
                      <a:pt x="154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5ECD41B2-0F6A-4CDC-82DB-AA3232DD9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2516" y="1405239"/>
                <a:ext cx="132621" cy="92395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51" y="142"/>
                  </a:cxn>
                  <a:cxn ang="0">
                    <a:pos x="151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1" y="0"/>
                  </a:cxn>
                </a:cxnLst>
                <a:rect l="0" t="0" r="r" b="b"/>
                <a:pathLst>
                  <a:path w="151" h="1052">
                    <a:moveTo>
                      <a:pt x="81" y="0"/>
                    </a:moveTo>
                    <a:lnTo>
                      <a:pt x="151" y="142"/>
                    </a:lnTo>
                    <a:lnTo>
                      <a:pt x="151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12">
                <a:extLst>
                  <a:ext uri="{FF2B5EF4-FFF2-40B4-BE49-F238E27FC236}">
                    <a16:creationId xmlns:a16="http://schemas.microsoft.com/office/drawing/2014/main" id="{A1F44B43-B5DC-41F2-B1A4-F84A7683E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46190" y="1405239"/>
                <a:ext cx="140525" cy="923952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160" y="142"/>
                  </a:cxn>
                  <a:cxn ang="0">
                    <a:pos x="160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6" y="0"/>
                  </a:cxn>
                </a:cxnLst>
                <a:rect l="0" t="0" r="r" b="b"/>
                <a:pathLst>
                  <a:path w="160" h="1052">
                    <a:moveTo>
                      <a:pt x="86" y="0"/>
                    </a:moveTo>
                    <a:lnTo>
                      <a:pt x="160" y="142"/>
                    </a:lnTo>
                    <a:lnTo>
                      <a:pt x="160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9">
                <a:extLst>
                  <a:ext uri="{FF2B5EF4-FFF2-40B4-BE49-F238E27FC236}">
                    <a16:creationId xmlns:a16="http://schemas.microsoft.com/office/drawing/2014/main" id="{C9C811DB-07BF-45BC-9481-0FA2526C2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7768" y="1405239"/>
                <a:ext cx="143160" cy="923952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163" y="142"/>
                  </a:cxn>
                  <a:cxn ang="0">
                    <a:pos x="163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8" y="0"/>
                  </a:cxn>
                </a:cxnLst>
                <a:rect l="0" t="0" r="r" b="b"/>
                <a:pathLst>
                  <a:path w="163" h="1052">
                    <a:moveTo>
                      <a:pt x="88" y="0"/>
                    </a:moveTo>
                    <a:lnTo>
                      <a:pt x="163" y="142"/>
                    </a:lnTo>
                    <a:lnTo>
                      <a:pt x="163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10">
                <a:extLst>
                  <a:ext uri="{FF2B5EF4-FFF2-40B4-BE49-F238E27FC236}">
                    <a16:creationId xmlns:a16="http://schemas.microsoft.com/office/drawing/2014/main" id="{B159A6EA-7B03-46D5-8BB0-CC0A01E31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51981" y="1405239"/>
                <a:ext cx="135255" cy="923952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154" y="142"/>
                  </a:cxn>
                  <a:cxn ang="0">
                    <a:pos x="154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4" y="0"/>
                  </a:cxn>
                </a:cxnLst>
                <a:rect l="0" t="0" r="r" b="b"/>
                <a:pathLst>
                  <a:path w="154" h="1052">
                    <a:moveTo>
                      <a:pt x="84" y="0"/>
                    </a:moveTo>
                    <a:lnTo>
                      <a:pt x="154" y="142"/>
                    </a:lnTo>
                    <a:lnTo>
                      <a:pt x="154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11">
                <a:extLst>
                  <a:ext uri="{FF2B5EF4-FFF2-40B4-BE49-F238E27FC236}">
                    <a16:creationId xmlns:a16="http://schemas.microsoft.com/office/drawing/2014/main" id="{74912A93-3F2C-4728-AB3E-257890C45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8275" y="1405239"/>
                <a:ext cx="132621" cy="92395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51" y="142"/>
                  </a:cxn>
                  <a:cxn ang="0">
                    <a:pos x="151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1" y="0"/>
                  </a:cxn>
                </a:cxnLst>
                <a:rect l="0" t="0" r="r" b="b"/>
                <a:pathLst>
                  <a:path w="151" h="1052">
                    <a:moveTo>
                      <a:pt x="81" y="0"/>
                    </a:moveTo>
                    <a:lnTo>
                      <a:pt x="151" y="142"/>
                    </a:lnTo>
                    <a:lnTo>
                      <a:pt x="151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1976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21" name="Freeform 5">
            <a:extLst>
              <a:ext uri="{FF2B5EF4-FFF2-40B4-BE49-F238E27FC236}">
                <a16:creationId xmlns:a16="http://schemas.microsoft.com/office/drawing/2014/main" id="{CB9B7948-F534-47D0-899D-2FAEE80A5ACA}"/>
              </a:ext>
            </a:extLst>
          </p:cNvPr>
          <p:cNvSpPr>
            <a:spLocks noEditPoints="1"/>
          </p:cNvSpPr>
          <p:nvPr/>
        </p:nvSpPr>
        <p:spPr bwMode="auto">
          <a:xfrm>
            <a:off x="442795" y="5517232"/>
            <a:ext cx="609608" cy="1070224"/>
          </a:xfrm>
          <a:custGeom>
            <a:avLst/>
            <a:gdLst>
              <a:gd name="T0" fmla="*/ 2207 w 2533"/>
              <a:gd name="T1" fmla="*/ 0 h 4472"/>
              <a:gd name="T2" fmla="*/ 326 w 2533"/>
              <a:gd name="T3" fmla="*/ 0 h 4472"/>
              <a:gd name="T4" fmla="*/ 0 w 2533"/>
              <a:gd name="T5" fmla="*/ 326 h 4472"/>
              <a:gd name="T6" fmla="*/ 0 w 2533"/>
              <a:gd name="T7" fmla="*/ 4147 h 4472"/>
              <a:gd name="T8" fmla="*/ 326 w 2533"/>
              <a:gd name="T9" fmla="*/ 4472 h 4472"/>
              <a:gd name="T10" fmla="*/ 2207 w 2533"/>
              <a:gd name="T11" fmla="*/ 4472 h 4472"/>
              <a:gd name="T12" fmla="*/ 2533 w 2533"/>
              <a:gd name="T13" fmla="*/ 4147 h 4472"/>
              <a:gd name="T14" fmla="*/ 2533 w 2533"/>
              <a:gd name="T15" fmla="*/ 326 h 4472"/>
              <a:gd name="T16" fmla="*/ 2207 w 2533"/>
              <a:gd name="T17" fmla="*/ 0 h 4472"/>
              <a:gd name="T18" fmla="*/ 802 w 2533"/>
              <a:gd name="T19" fmla="*/ 198 h 4472"/>
              <a:gd name="T20" fmla="*/ 1731 w 2533"/>
              <a:gd name="T21" fmla="*/ 198 h 4472"/>
              <a:gd name="T22" fmla="*/ 1774 w 2533"/>
              <a:gd name="T23" fmla="*/ 276 h 4472"/>
              <a:gd name="T24" fmla="*/ 1731 w 2533"/>
              <a:gd name="T25" fmla="*/ 355 h 4472"/>
              <a:gd name="T26" fmla="*/ 802 w 2533"/>
              <a:gd name="T27" fmla="*/ 355 h 4472"/>
              <a:gd name="T28" fmla="*/ 760 w 2533"/>
              <a:gd name="T29" fmla="*/ 276 h 4472"/>
              <a:gd name="T30" fmla="*/ 802 w 2533"/>
              <a:gd name="T31" fmla="*/ 198 h 4472"/>
              <a:gd name="T32" fmla="*/ 1267 w 2533"/>
              <a:gd name="T33" fmla="*/ 4151 h 4472"/>
              <a:gd name="T34" fmla="*/ 1058 w 2533"/>
              <a:gd name="T35" fmla="*/ 3943 h 4472"/>
              <a:gd name="T36" fmla="*/ 1267 w 2533"/>
              <a:gd name="T37" fmla="*/ 3735 h 4472"/>
              <a:gd name="T38" fmla="*/ 1474 w 2533"/>
              <a:gd name="T39" fmla="*/ 3943 h 4472"/>
              <a:gd name="T40" fmla="*/ 1267 w 2533"/>
              <a:gd name="T41" fmla="*/ 4151 h 4472"/>
              <a:gd name="T42" fmla="*/ 2289 w 2533"/>
              <a:gd name="T43" fmla="*/ 3439 h 4472"/>
              <a:gd name="T44" fmla="*/ 244 w 2533"/>
              <a:gd name="T45" fmla="*/ 3439 h 4472"/>
              <a:gd name="T46" fmla="*/ 244 w 2533"/>
              <a:gd name="T47" fmla="*/ 550 h 4472"/>
              <a:gd name="T48" fmla="*/ 2289 w 2533"/>
              <a:gd name="T49" fmla="*/ 550 h 4472"/>
              <a:gd name="T50" fmla="*/ 2289 w 2533"/>
              <a:gd name="T51" fmla="*/ 3439 h 4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533" h="4472">
                <a:moveTo>
                  <a:pt x="2207" y="0"/>
                </a:moveTo>
                <a:lnTo>
                  <a:pt x="326" y="0"/>
                </a:lnTo>
                <a:cubicBezTo>
                  <a:pt x="146" y="0"/>
                  <a:pt x="0" y="146"/>
                  <a:pt x="0" y="326"/>
                </a:cubicBezTo>
                <a:lnTo>
                  <a:pt x="0" y="4147"/>
                </a:lnTo>
                <a:cubicBezTo>
                  <a:pt x="0" y="4327"/>
                  <a:pt x="146" y="4472"/>
                  <a:pt x="326" y="4472"/>
                </a:cubicBezTo>
                <a:lnTo>
                  <a:pt x="2207" y="4472"/>
                </a:lnTo>
                <a:cubicBezTo>
                  <a:pt x="2387" y="4472"/>
                  <a:pt x="2533" y="4327"/>
                  <a:pt x="2533" y="4147"/>
                </a:cubicBezTo>
                <a:lnTo>
                  <a:pt x="2533" y="326"/>
                </a:lnTo>
                <a:cubicBezTo>
                  <a:pt x="2533" y="146"/>
                  <a:pt x="2387" y="0"/>
                  <a:pt x="2207" y="0"/>
                </a:cubicBezTo>
                <a:close/>
                <a:moveTo>
                  <a:pt x="802" y="198"/>
                </a:moveTo>
                <a:lnTo>
                  <a:pt x="1731" y="198"/>
                </a:lnTo>
                <a:cubicBezTo>
                  <a:pt x="1755" y="198"/>
                  <a:pt x="1774" y="233"/>
                  <a:pt x="1774" y="276"/>
                </a:cubicBezTo>
                <a:cubicBezTo>
                  <a:pt x="1774" y="320"/>
                  <a:pt x="1755" y="355"/>
                  <a:pt x="1731" y="355"/>
                </a:cubicBezTo>
                <a:lnTo>
                  <a:pt x="802" y="355"/>
                </a:lnTo>
                <a:cubicBezTo>
                  <a:pt x="778" y="355"/>
                  <a:pt x="760" y="320"/>
                  <a:pt x="760" y="276"/>
                </a:cubicBezTo>
                <a:cubicBezTo>
                  <a:pt x="760" y="233"/>
                  <a:pt x="778" y="198"/>
                  <a:pt x="802" y="198"/>
                </a:cubicBezTo>
                <a:close/>
                <a:moveTo>
                  <a:pt x="1267" y="4151"/>
                </a:moveTo>
                <a:cubicBezTo>
                  <a:pt x="1152" y="4151"/>
                  <a:pt x="1058" y="4058"/>
                  <a:pt x="1058" y="3943"/>
                </a:cubicBezTo>
                <a:cubicBezTo>
                  <a:pt x="1058" y="3828"/>
                  <a:pt x="1152" y="3735"/>
                  <a:pt x="1267" y="3735"/>
                </a:cubicBezTo>
                <a:cubicBezTo>
                  <a:pt x="1381" y="3735"/>
                  <a:pt x="1474" y="3828"/>
                  <a:pt x="1474" y="3943"/>
                </a:cubicBezTo>
                <a:cubicBezTo>
                  <a:pt x="1474" y="4058"/>
                  <a:pt x="1381" y="4151"/>
                  <a:pt x="1267" y="4151"/>
                </a:cubicBezTo>
                <a:close/>
                <a:moveTo>
                  <a:pt x="2289" y="3439"/>
                </a:moveTo>
                <a:lnTo>
                  <a:pt x="244" y="3439"/>
                </a:lnTo>
                <a:lnTo>
                  <a:pt x="244" y="550"/>
                </a:lnTo>
                <a:lnTo>
                  <a:pt x="2289" y="550"/>
                </a:lnTo>
                <a:lnTo>
                  <a:pt x="2289" y="343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EA4C338-8E9A-4F7F-88B0-A72A92F083A3}"/>
              </a:ext>
            </a:extLst>
          </p:cNvPr>
          <p:cNvGrpSpPr/>
          <p:nvPr/>
        </p:nvGrpSpPr>
        <p:grpSpPr>
          <a:xfrm>
            <a:off x="566454" y="1124744"/>
            <a:ext cx="11054331" cy="2700000"/>
            <a:chOff x="623149" y="2623897"/>
            <a:chExt cx="11054331" cy="2700000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979F3D4-7B25-43DD-8540-8B190BD277AD}"/>
                </a:ext>
              </a:extLst>
            </p:cNvPr>
            <p:cNvSpPr txBox="1"/>
            <p:nvPr/>
          </p:nvSpPr>
          <p:spPr>
            <a:xfrm>
              <a:off x="623149" y="2623897"/>
              <a:ext cx="2700000" cy="2700000"/>
            </a:xfrm>
            <a:prstGeom prst="ellipse">
              <a:avLst/>
            </a:prstGeom>
            <a:solidFill>
              <a:schemeClr val="bg2"/>
            </a:solidFill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UKOPA records the number of infringements that occur near HP pipeline on an annual basis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2400668-A8FD-49D6-9C4F-82BAF137675D}"/>
                </a:ext>
              </a:extLst>
            </p:cNvPr>
            <p:cNvSpPr txBox="1"/>
            <p:nvPr/>
          </p:nvSpPr>
          <p:spPr>
            <a:xfrm>
              <a:off x="3407926" y="2623897"/>
              <a:ext cx="2700000" cy="2700000"/>
            </a:xfrm>
            <a:prstGeom prst="ellipse">
              <a:avLst/>
            </a:prstGeom>
            <a:solidFill>
              <a:schemeClr val="bg2"/>
            </a:solidFill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The </a:t>
              </a:r>
              <a:br>
                <a:rPr lang="en-US" sz="2000" dirty="0">
                  <a:solidFill>
                    <a:schemeClr val="bg1"/>
                  </a:solidFill>
                  <a:latin typeface="+mn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average number of infringements that occur each year is </a:t>
              </a:r>
              <a:br>
                <a:rPr lang="en-US" sz="2000" dirty="0">
                  <a:solidFill>
                    <a:schemeClr val="bg1"/>
                  </a:solidFill>
                  <a:latin typeface="+mn-lt"/>
                </a:rPr>
              </a:br>
              <a:r>
                <a:rPr lang="en-US" sz="3000" b="1" dirty="0">
                  <a:solidFill>
                    <a:schemeClr val="bg1"/>
                  </a:solidFill>
                  <a:latin typeface="+mn-lt"/>
                </a:rPr>
                <a:t>780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A4D5086-C102-4576-8838-40ECC08F9A09}"/>
                </a:ext>
              </a:extLst>
            </p:cNvPr>
            <p:cNvSpPr txBox="1"/>
            <p:nvPr/>
          </p:nvSpPr>
          <p:spPr>
            <a:xfrm>
              <a:off x="6192703" y="2623897"/>
              <a:ext cx="2700000" cy="2700000"/>
            </a:xfrm>
            <a:prstGeom prst="ellipse">
              <a:avLst/>
            </a:prstGeom>
            <a:solidFill>
              <a:schemeClr val="bg2"/>
            </a:solidFill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Over half of all infringements occur in farmland / private land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D2E60E7E-DCC0-4541-9290-F8D66E826FD0}"/>
                </a:ext>
              </a:extLst>
            </p:cNvPr>
            <p:cNvSpPr txBox="1"/>
            <p:nvPr/>
          </p:nvSpPr>
          <p:spPr>
            <a:xfrm>
              <a:off x="8977480" y="2623897"/>
              <a:ext cx="2700000" cy="2700000"/>
            </a:xfrm>
            <a:prstGeom prst="ellipse">
              <a:avLst/>
            </a:prstGeom>
            <a:solidFill>
              <a:schemeClr val="bg2"/>
            </a:solidFill>
          </p:spPr>
          <p:txBody>
            <a:bodyPr wrap="square" lIns="0" rIns="0" rtlCol="0" anchor="ctr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These are mainly attributed to fencing, ditching, drainage and excavation 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8487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22D9E-8861-A848-AD36-E58BB93C1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74" y="331789"/>
            <a:ext cx="2805149" cy="769804"/>
          </a:xfrm>
        </p:spPr>
        <p:txBody>
          <a:bodyPr/>
          <a:lstStyle/>
          <a:p>
            <a:r>
              <a:rPr lang="en-US" dirty="0">
                <a:solidFill>
                  <a:srgbClr val="19764D"/>
                </a:solidFill>
              </a:rPr>
              <a:t>Remember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025BFD-5E3A-43A6-A425-F027D047A310}"/>
              </a:ext>
            </a:extLst>
          </p:cNvPr>
          <p:cNvGrpSpPr/>
          <p:nvPr/>
        </p:nvGrpSpPr>
        <p:grpSpPr>
          <a:xfrm>
            <a:off x="3786734" y="620688"/>
            <a:ext cx="4613770" cy="4635697"/>
            <a:chOff x="3786734" y="980728"/>
            <a:chExt cx="4613770" cy="46356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45BC4A5-9914-6E4C-98A8-F7C2145EB787}"/>
                </a:ext>
              </a:extLst>
            </p:cNvPr>
            <p:cNvSpPr/>
            <p:nvPr/>
          </p:nvSpPr>
          <p:spPr>
            <a:xfrm>
              <a:off x="4468735" y="1815062"/>
              <a:ext cx="3190382" cy="3190382"/>
            </a:xfrm>
            <a:prstGeom prst="ellipse">
              <a:avLst/>
            </a:prstGeom>
            <a:solidFill>
              <a:srgbClr val="19764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endParaRPr lang="en-GB" sz="2800" b="1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FBECFF-C283-1C4B-BC81-5E5209480C2A}"/>
                </a:ext>
              </a:extLst>
            </p:cNvPr>
            <p:cNvGrpSpPr/>
            <p:nvPr/>
          </p:nvGrpSpPr>
          <p:grpSpPr>
            <a:xfrm rot="17841330">
              <a:off x="4084363" y="2227397"/>
              <a:ext cx="784120" cy="555268"/>
              <a:chOff x="1674813" y="1577975"/>
              <a:chExt cx="2066924" cy="1463675"/>
            </a:xfrm>
            <a:solidFill>
              <a:srgbClr val="19764D"/>
            </a:solidFill>
          </p:grpSpPr>
          <p:sp>
            <p:nvSpPr>
              <p:cNvPr id="70" name="Freeform 36">
                <a:extLst>
                  <a:ext uri="{FF2B5EF4-FFF2-40B4-BE49-F238E27FC236}">
                    <a16:creationId xmlns:a16="http://schemas.microsoft.com/office/drawing/2014/main" id="{741EC2AE-1F5A-D14D-82C9-D28E6F6AE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463" y="2265363"/>
                <a:ext cx="763587" cy="768350"/>
              </a:xfrm>
              <a:custGeom>
                <a:avLst/>
                <a:gdLst/>
                <a:ahLst/>
                <a:cxnLst>
                  <a:cxn ang="0">
                    <a:pos x="241" y="0"/>
                  </a:cxn>
                  <a:cxn ang="0">
                    <a:pos x="291" y="5"/>
                  </a:cxn>
                  <a:cxn ang="0">
                    <a:pos x="335" y="20"/>
                  </a:cxn>
                  <a:cxn ang="0">
                    <a:pos x="376" y="41"/>
                  </a:cxn>
                  <a:cxn ang="0">
                    <a:pos x="411" y="71"/>
                  </a:cxn>
                  <a:cxn ang="0">
                    <a:pos x="440" y="107"/>
                  </a:cxn>
                  <a:cxn ang="0">
                    <a:pos x="463" y="148"/>
                  </a:cxn>
                  <a:cxn ang="0">
                    <a:pos x="476" y="193"/>
                  </a:cxn>
                  <a:cxn ang="0">
                    <a:pos x="481" y="242"/>
                  </a:cxn>
                  <a:cxn ang="0">
                    <a:pos x="476" y="291"/>
                  </a:cxn>
                  <a:cxn ang="0">
                    <a:pos x="463" y="337"/>
                  </a:cxn>
                  <a:cxn ang="0">
                    <a:pos x="440" y="379"/>
                  </a:cxn>
                  <a:cxn ang="0">
                    <a:pos x="411" y="413"/>
                  </a:cxn>
                  <a:cxn ang="0">
                    <a:pos x="376" y="443"/>
                  </a:cxn>
                  <a:cxn ang="0">
                    <a:pos x="335" y="466"/>
                  </a:cxn>
                  <a:cxn ang="0">
                    <a:pos x="291" y="479"/>
                  </a:cxn>
                  <a:cxn ang="0">
                    <a:pos x="241" y="484"/>
                  </a:cxn>
                  <a:cxn ang="0">
                    <a:pos x="192" y="479"/>
                  </a:cxn>
                  <a:cxn ang="0">
                    <a:pos x="146" y="466"/>
                  </a:cxn>
                  <a:cxn ang="0">
                    <a:pos x="105" y="443"/>
                  </a:cxn>
                  <a:cxn ang="0">
                    <a:pos x="70" y="413"/>
                  </a:cxn>
                  <a:cxn ang="0">
                    <a:pos x="41" y="379"/>
                  </a:cxn>
                  <a:cxn ang="0">
                    <a:pos x="18" y="337"/>
                  </a:cxn>
                  <a:cxn ang="0">
                    <a:pos x="5" y="291"/>
                  </a:cxn>
                  <a:cxn ang="0">
                    <a:pos x="0" y="242"/>
                  </a:cxn>
                  <a:cxn ang="0">
                    <a:pos x="5" y="193"/>
                  </a:cxn>
                  <a:cxn ang="0">
                    <a:pos x="18" y="148"/>
                  </a:cxn>
                  <a:cxn ang="0">
                    <a:pos x="41" y="107"/>
                  </a:cxn>
                  <a:cxn ang="0">
                    <a:pos x="70" y="71"/>
                  </a:cxn>
                  <a:cxn ang="0">
                    <a:pos x="105" y="41"/>
                  </a:cxn>
                  <a:cxn ang="0">
                    <a:pos x="146" y="20"/>
                  </a:cxn>
                  <a:cxn ang="0">
                    <a:pos x="192" y="5"/>
                  </a:cxn>
                  <a:cxn ang="0">
                    <a:pos x="241" y="0"/>
                  </a:cxn>
                </a:cxnLst>
                <a:rect l="0" t="0" r="r" b="b"/>
                <a:pathLst>
                  <a:path w="481" h="484">
                    <a:moveTo>
                      <a:pt x="241" y="0"/>
                    </a:moveTo>
                    <a:lnTo>
                      <a:pt x="291" y="5"/>
                    </a:lnTo>
                    <a:lnTo>
                      <a:pt x="335" y="20"/>
                    </a:lnTo>
                    <a:lnTo>
                      <a:pt x="376" y="41"/>
                    </a:lnTo>
                    <a:lnTo>
                      <a:pt x="411" y="71"/>
                    </a:lnTo>
                    <a:lnTo>
                      <a:pt x="440" y="107"/>
                    </a:lnTo>
                    <a:lnTo>
                      <a:pt x="463" y="148"/>
                    </a:lnTo>
                    <a:lnTo>
                      <a:pt x="476" y="193"/>
                    </a:lnTo>
                    <a:lnTo>
                      <a:pt x="481" y="242"/>
                    </a:lnTo>
                    <a:lnTo>
                      <a:pt x="476" y="291"/>
                    </a:lnTo>
                    <a:lnTo>
                      <a:pt x="463" y="337"/>
                    </a:lnTo>
                    <a:lnTo>
                      <a:pt x="440" y="379"/>
                    </a:lnTo>
                    <a:lnTo>
                      <a:pt x="411" y="413"/>
                    </a:lnTo>
                    <a:lnTo>
                      <a:pt x="376" y="443"/>
                    </a:lnTo>
                    <a:lnTo>
                      <a:pt x="335" y="466"/>
                    </a:lnTo>
                    <a:lnTo>
                      <a:pt x="291" y="479"/>
                    </a:lnTo>
                    <a:lnTo>
                      <a:pt x="241" y="484"/>
                    </a:lnTo>
                    <a:lnTo>
                      <a:pt x="192" y="479"/>
                    </a:lnTo>
                    <a:lnTo>
                      <a:pt x="146" y="466"/>
                    </a:lnTo>
                    <a:lnTo>
                      <a:pt x="105" y="443"/>
                    </a:lnTo>
                    <a:lnTo>
                      <a:pt x="70" y="413"/>
                    </a:lnTo>
                    <a:lnTo>
                      <a:pt x="41" y="379"/>
                    </a:lnTo>
                    <a:lnTo>
                      <a:pt x="18" y="337"/>
                    </a:lnTo>
                    <a:lnTo>
                      <a:pt x="5" y="291"/>
                    </a:lnTo>
                    <a:lnTo>
                      <a:pt x="0" y="242"/>
                    </a:lnTo>
                    <a:lnTo>
                      <a:pt x="5" y="193"/>
                    </a:lnTo>
                    <a:lnTo>
                      <a:pt x="18" y="148"/>
                    </a:lnTo>
                    <a:lnTo>
                      <a:pt x="41" y="107"/>
                    </a:lnTo>
                    <a:lnTo>
                      <a:pt x="70" y="71"/>
                    </a:lnTo>
                    <a:lnTo>
                      <a:pt x="105" y="41"/>
                    </a:lnTo>
                    <a:lnTo>
                      <a:pt x="146" y="20"/>
                    </a:lnTo>
                    <a:lnTo>
                      <a:pt x="192" y="5"/>
                    </a:lnTo>
                    <a:lnTo>
                      <a:pt x="2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37">
                <a:extLst>
                  <a:ext uri="{FF2B5EF4-FFF2-40B4-BE49-F238E27FC236}">
                    <a16:creationId xmlns:a16="http://schemas.microsoft.com/office/drawing/2014/main" id="{224D89D0-02DD-6247-AFAC-8CA702470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1350" y="2479675"/>
                <a:ext cx="560387" cy="561975"/>
              </a:xfrm>
              <a:custGeom>
                <a:avLst/>
                <a:gdLst/>
                <a:ahLst/>
                <a:cxnLst>
                  <a:cxn ang="0">
                    <a:pos x="177" y="0"/>
                  </a:cxn>
                  <a:cxn ang="0">
                    <a:pos x="218" y="5"/>
                  </a:cxn>
                  <a:cxn ang="0">
                    <a:pos x="254" y="18"/>
                  </a:cxn>
                  <a:cxn ang="0">
                    <a:pos x="287" y="40"/>
                  </a:cxn>
                  <a:cxn ang="0">
                    <a:pos x="313" y="66"/>
                  </a:cxn>
                  <a:cxn ang="0">
                    <a:pos x="335" y="99"/>
                  </a:cxn>
                  <a:cxn ang="0">
                    <a:pos x="348" y="135"/>
                  </a:cxn>
                  <a:cxn ang="0">
                    <a:pos x="353" y="176"/>
                  </a:cxn>
                  <a:cxn ang="0">
                    <a:pos x="348" y="217"/>
                  </a:cxn>
                  <a:cxn ang="0">
                    <a:pos x="335" y="255"/>
                  </a:cxn>
                  <a:cxn ang="0">
                    <a:pos x="313" y="288"/>
                  </a:cxn>
                  <a:cxn ang="0">
                    <a:pos x="287" y="314"/>
                  </a:cxn>
                  <a:cxn ang="0">
                    <a:pos x="254" y="336"/>
                  </a:cxn>
                  <a:cxn ang="0">
                    <a:pos x="218" y="349"/>
                  </a:cxn>
                  <a:cxn ang="0">
                    <a:pos x="177" y="354"/>
                  </a:cxn>
                  <a:cxn ang="0">
                    <a:pos x="136" y="349"/>
                  </a:cxn>
                  <a:cxn ang="0">
                    <a:pos x="98" y="336"/>
                  </a:cxn>
                  <a:cxn ang="0">
                    <a:pos x="65" y="314"/>
                  </a:cxn>
                  <a:cxn ang="0">
                    <a:pos x="39" y="288"/>
                  </a:cxn>
                  <a:cxn ang="0">
                    <a:pos x="18" y="255"/>
                  </a:cxn>
                  <a:cxn ang="0">
                    <a:pos x="4" y="217"/>
                  </a:cxn>
                  <a:cxn ang="0">
                    <a:pos x="0" y="176"/>
                  </a:cxn>
                  <a:cxn ang="0">
                    <a:pos x="4" y="135"/>
                  </a:cxn>
                  <a:cxn ang="0">
                    <a:pos x="18" y="99"/>
                  </a:cxn>
                  <a:cxn ang="0">
                    <a:pos x="39" y="66"/>
                  </a:cxn>
                  <a:cxn ang="0">
                    <a:pos x="65" y="40"/>
                  </a:cxn>
                  <a:cxn ang="0">
                    <a:pos x="98" y="18"/>
                  </a:cxn>
                  <a:cxn ang="0">
                    <a:pos x="136" y="5"/>
                  </a:cxn>
                  <a:cxn ang="0">
                    <a:pos x="177" y="0"/>
                  </a:cxn>
                </a:cxnLst>
                <a:rect l="0" t="0" r="r" b="b"/>
                <a:pathLst>
                  <a:path w="353" h="354">
                    <a:moveTo>
                      <a:pt x="177" y="0"/>
                    </a:moveTo>
                    <a:lnTo>
                      <a:pt x="218" y="5"/>
                    </a:lnTo>
                    <a:lnTo>
                      <a:pt x="254" y="18"/>
                    </a:lnTo>
                    <a:lnTo>
                      <a:pt x="287" y="40"/>
                    </a:lnTo>
                    <a:lnTo>
                      <a:pt x="313" y="66"/>
                    </a:lnTo>
                    <a:lnTo>
                      <a:pt x="335" y="99"/>
                    </a:lnTo>
                    <a:lnTo>
                      <a:pt x="348" y="135"/>
                    </a:lnTo>
                    <a:lnTo>
                      <a:pt x="353" y="176"/>
                    </a:lnTo>
                    <a:lnTo>
                      <a:pt x="348" y="217"/>
                    </a:lnTo>
                    <a:lnTo>
                      <a:pt x="335" y="255"/>
                    </a:lnTo>
                    <a:lnTo>
                      <a:pt x="313" y="288"/>
                    </a:lnTo>
                    <a:lnTo>
                      <a:pt x="287" y="314"/>
                    </a:lnTo>
                    <a:lnTo>
                      <a:pt x="254" y="336"/>
                    </a:lnTo>
                    <a:lnTo>
                      <a:pt x="218" y="349"/>
                    </a:lnTo>
                    <a:lnTo>
                      <a:pt x="177" y="354"/>
                    </a:lnTo>
                    <a:lnTo>
                      <a:pt x="136" y="349"/>
                    </a:lnTo>
                    <a:lnTo>
                      <a:pt x="98" y="336"/>
                    </a:lnTo>
                    <a:lnTo>
                      <a:pt x="65" y="314"/>
                    </a:lnTo>
                    <a:lnTo>
                      <a:pt x="39" y="288"/>
                    </a:lnTo>
                    <a:lnTo>
                      <a:pt x="18" y="255"/>
                    </a:lnTo>
                    <a:lnTo>
                      <a:pt x="4" y="217"/>
                    </a:lnTo>
                    <a:lnTo>
                      <a:pt x="0" y="176"/>
                    </a:lnTo>
                    <a:lnTo>
                      <a:pt x="4" y="135"/>
                    </a:lnTo>
                    <a:lnTo>
                      <a:pt x="18" y="99"/>
                    </a:lnTo>
                    <a:lnTo>
                      <a:pt x="39" y="66"/>
                    </a:lnTo>
                    <a:lnTo>
                      <a:pt x="65" y="40"/>
                    </a:lnTo>
                    <a:lnTo>
                      <a:pt x="98" y="18"/>
                    </a:lnTo>
                    <a:lnTo>
                      <a:pt x="136" y="5"/>
                    </a:lnTo>
                    <a:lnTo>
                      <a:pt x="1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38">
                <a:extLst>
                  <a:ext uri="{FF2B5EF4-FFF2-40B4-BE49-F238E27FC236}">
                    <a16:creationId xmlns:a16="http://schemas.microsoft.com/office/drawing/2014/main" id="{EE5CD478-B20A-1D46-953B-B827E58700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4813" y="1577975"/>
                <a:ext cx="1965325" cy="1201738"/>
              </a:xfrm>
              <a:custGeom>
                <a:avLst/>
                <a:gdLst/>
                <a:ahLst/>
                <a:cxnLst>
                  <a:cxn ang="0">
                    <a:pos x="222" y="280"/>
                  </a:cxn>
                  <a:cxn ang="0">
                    <a:pos x="238" y="277"/>
                  </a:cxn>
                  <a:cxn ang="0">
                    <a:pos x="284" y="272"/>
                  </a:cxn>
                  <a:cxn ang="0">
                    <a:pos x="352" y="272"/>
                  </a:cxn>
                  <a:cxn ang="0">
                    <a:pos x="429" y="283"/>
                  </a:cxn>
                  <a:cxn ang="0">
                    <a:pos x="510" y="313"/>
                  </a:cxn>
                  <a:cxn ang="0">
                    <a:pos x="585" y="369"/>
                  </a:cxn>
                  <a:cxn ang="0">
                    <a:pos x="248" y="112"/>
                  </a:cxn>
                  <a:cxn ang="0">
                    <a:pos x="659" y="0"/>
                  </a:cxn>
                  <a:cxn ang="0">
                    <a:pos x="685" y="12"/>
                  </a:cxn>
                  <a:cxn ang="0">
                    <a:pos x="697" y="38"/>
                  </a:cxn>
                  <a:cxn ang="0">
                    <a:pos x="694" y="56"/>
                  </a:cxn>
                  <a:cxn ang="0">
                    <a:pos x="674" y="76"/>
                  </a:cxn>
                  <a:cxn ang="0">
                    <a:pos x="639" y="79"/>
                  </a:cxn>
                  <a:cxn ang="0">
                    <a:pos x="776" y="321"/>
                  </a:cxn>
                  <a:cxn ang="0">
                    <a:pos x="921" y="66"/>
                  </a:cxn>
                  <a:cxn ang="0">
                    <a:pos x="861" y="125"/>
                  </a:cxn>
                  <a:cxn ang="0">
                    <a:pos x="1236" y="413"/>
                  </a:cxn>
                  <a:cxn ang="0">
                    <a:pos x="1235" y="535"/>
                  </a:cxn>
                  <a:cxn ang="0">
                    <a:pos x="1213" y="522"/>
                  </a:cxn>
                  <a:cxn ang="0">
                    <a:pos x="1174" y="509"/>
                  </a:cxn>
                  <a:cxn ang="0">
                    <a:pos x="1119" y="502"/>
                  </a:cxn>
                  <a:cxn ang="0">
                    <a:pos x="1052" y="517"/>
                  </a:cxn>
                  <a:cxn ang="0">
                    <a:pos x="980" y="557"/>
                  </a:cxn>
                  <a:cxn ang="0">
                    <a:pos x="929" y="612"/>
                  </a:cxn>
                  <a:cxn ang="0">
                    <a:pos x="899" y="672"/>
                  </a:cxn>
                  <a:cxn ang="0">
                    <a:pos x="884" y="723"/>
                  </a:cxn>
                  <a:cxn ang="0">
                    <a:pos x="879" y="752"/>
                  </a:cxn>
                  <a:cxn ang="0">
                    <a:pos x="625" y="747"/>
                  </a:cxn>
                  <a:cxn ang="0">
                    <a:pos x="631" y="736"/>
                  </a:cxn>
                  <a:cxn ang="0">
                    <a:pos x="636" y="713"/>
                  </a:cxn>
                  <a:cxn ang="0">
                    <a:pos x="638" y="670"/>
                  </a:cxn>
                  <a:cxn ang="0">
                    <a:pos x="631" y="606"/>
                  </a:cxn>
                  <a:cxn ang="0">
                    <a:pos x="608" y="520"/>
                  </a:cxn>
                  <a:cxn ang="0">
                    <a:pos x="561" y="448"/>
                  </a:cxn>
                  <a:cxn ang="0">
                    <a:pos x="492" y="395"/>
                  </a:cxn>
                  <a:cxn ang="0">
                    <a:pos x="409" y="362"/>
                  </a:cxn>
                  <a:cxn ang="0">
                    <a:pos x="319" y="349"/>
                  </a:cxn>
                  <a:cxn ang="0">
                    <a:pos x="233" y="354"/>
                  </a:cxn>
                  <a:cxn ang="0">
                    <a:pos x="171" y="379"/>
                  </a:cxn>
                  <a:cxn ang="0">
                    <a:pos x="127" y="413"/>
                  </a:cxn>
                  <a:cxn ang="0">
                    <a:pos x="97" y="450"/>
                  </a:cxn>
                  <a:cxn ang="0">
                    <a:pos x="81" y="479"/>
                  </a:cxn>
                  <a:cxn ang="0">
                    <a:pos x="76" y="491"/>
                  </a:cxn>
                  <a:cxn ang="0">
                    <a:pos x="51" y="507"/>
                  </a:cxn>
                  <a:cxn ang="0">
                    <a:pos x="23" y="504"/>
                  </a:cxn>
                  <a:cxn ang="0">
                    <a:pos x="3" y="484"/>
                  </a:cxn>
                  <a:cxn ang="0">
                    <a:pos x="3" y="448"/>
                  </a:cxn>
                  <a:cxn ang="0">
                    <a:pos x="31" y="397"/>
                  </a:cxn>
                  <a:cxn ang="0">
                    <a:pos x="76" y="354"/>
                  </a:cxn>
                  <a:cxn ang="0">
                    <a:pos x="120" y="324"/>
                  </a:cxn>
                  <a:cxn ang="0">
                    <a:pos x="148" y="311"/>
                  </a:cxn>
                  <a:cxn ang="0">
                    <a:pos x="178" y="79"/>
                  </a:cxn>
                  <a:cxn ang="0">
                    <a:pos x="143" y="76"/>
                  </a:cxn>
                  <a:cxn ang="0">
                    <a:pos x="125" y="56"/>
                  </a:cxn>
                  <a:cxn ang="0">
                    <a:pos x="122" y="38"/>
                  </a:cxn>
                  <a:cxn ang="0">
                    <a:pos x="132" y="12"/>
                  </a:cxn>
                  <a:cxn ang="0">
                    <a:pos x="158" y="0"/>
                  </a:cxn>
                </a:cxnLst>
                <a:rect l="0" t="0" r="r" b="b"/>
                <a:pathLst>
                  <a:path w="1238" h="757">
                    <a:moveTo>
                      <a:pt x="248" y="112"/>
                    </a:moveTo>
                    <a:lnTo>
                      <a:pt x="222" y="280"/>
                    </a:lnTo>
                    <a:lnTo>
                      <a:pt x="227" y="278"/>
                    </a:lnTo>
                    <a:lnTo>
                      <a:pt x="238" y="277"/>
                    </a:lnTo>
                    <a:lnTo>
                      <a:pt x="260" y="273"/>
                    </a:lnTo>
                    <a:lnTo>
                      <a:pt x="284" y="272"/>
                    </a:lnTo>
                    <a:lnTo>
                      <a:pt x="316" y="270"/>
                    </a:lnTo>
                    <a:lnTo>
                      <a:pt x="352" y="272"/>
                    </a:lnTo>
                    <a:lnTo>
                      <a:pt x="390" y="277"/>
                    </a:lnTo>
                    <a:lnTo>
                      <a:pt x="429" y="283"/>
                    </a:lnTo>
                    <a:lnTo>
                      <a:pt x="470" y="297"/>
                    </a:lnTo>
                    <a:lnTo>
                      <a:pt x="510" y="313"/>
                    </a:lnTo>
                    <a:lnTo>
                      <a:pt x="549" y="338"/>
                    </a:lnTo>
                    <a:lnTo>
                      <a:pt x="585" y="369"/>
                    </a:lnTo>
                    <a:lnTo>
                      <a:pt x="547" y="114"/>
                    </a:lnTo>
                    <a:lnTo>
                      <a:pt x="248" y="112"/>
                    </a:lnTo>
                    <a:close/>
                    <a:moveTo>
                      <a:pt x="158" y="0"/>
                    </a:moveTo>
                    <a:lnTo>
                      <a:pt x="659" y="0"/>
                    </a:lnTo>
                    <a:lnTo>
                      <a:pt x="674" y="4"/>
                    </a:lnTo>
                    <a:lnTo>
                      <a:pt x="685" y="12"/>
                    </a:lnTo>
                    <a:lnTo>
                      <a:pt x="694" y="23"/>
                    </a:lnTo>
                    <a:lnTo>
                      <a:pt x="697" y="38"/>
                    </a:lnTo>
                    <a:lnTo>
                      <a:pt x="697" y="41"/>
                    </a:lnTo>
                    <a:lnTo>
                      <a:pt x="694" y="56"/>
                    </a:lnTo>
                    <a:lnTo>
                      <a:pt x="685" y="68"/>
                    </a:lnTo>
                    <a:lnTo>
                      <a:pt x="674" y="76"/>
                    </a:lnTo>
                    <a:lnTo>
                      <a:pt x="659" y="79"/>
                    </a:lnTo>
                    <a:lnTo>
                      <a:pt x="639" y="79"/>
                    </a:lnTo>
                    <a:lnTo>
                      <a:pt x="669" y="287"/>
                    </a:lnTo>
                    <a:lnTo>
                      <a:pt x="776" y="321"/>
                    </a:lnTo>
                    <a:lnTo>
                      <a:pt x="776" y="66"/>
                    </a:lnTo>
                    <a:lnTo>
                      <a:pt x="921" y="66"/>
                    </a:lnTo>
                    <a:lnTo>
                      <a:pt x="921" y="125"/>
                    </a:lnTo>
                    <a:lnTo>
                      <a:pt x="861" y="125"/>
                    </a:lnTo>
                    <a:lnTo>
                      <a:pt x="866" y="334"/>
                    </a:lnTo>
                    <a:lnTo>
                      <a:pt x="1236" y="413"/>
                    </a:lnTo>
                    <a:lnTo>
                      <a:pt x="1238" y="537"/>
                    </a:lnTo>
                    <a:lnTo>
                      <a:pt x="1235" y="535"/>
                    </a:lnTo>
                    <a:lnTo>
                      <a:pt x="1226" y="530"/>
                    </a:lnTo>
                    <a:lnTo>
                      <a:pt x="1213" y="522"/>
                    </a:lnTo>
                    <a:lnTo>
                      <a:pt x="1197" y="515"/>
                    </a:lnTo>
                    <a:lnTo>
                      <a:pt x="1174" y="509"/>
                    </a:lnTo>
                    <a:lnTo>
                      <a:pt x="1149" y="504"/>
                    </a:lnTo>
                    <a:lnTo>
                      <a:pt x="1119" y="502"/>
                    </a:lnTo>
                    <a:lnTo>
                      <a:pt x="1087" y="507"/>
                    </a:lnTo>
                    <a:lnTo>
                      <a:pt x="1052" y="517"/>
                    </a:lnTo>
                    <a:lnTo>
                      <a:pt x="1014" y="533"/>
                    </a:lnTo>
                    <a:lnTo>
                      <a:pt x="980" y="557"/>
                    </a:lnTo>
                    <a:lnTo>
                      <a:pt x="952" y="583"/>
                    </a:lnTo>
                    <a:lnTo>
                      <a:pt x="929" y="612"/>
                    </a:lnTo>
                    <a:lnTo>
                      <a:pt x="911" y="642"/>
                    </a:lnTo>
                    <a:lnTo>
                      <a:pt x="899" y="672"/>
                    </a:lnTo>
                    <a:lnTo>
                      <a:pt x="889" y="698"/>
                    </a:lnTo>
                    <a:lnTo>
                      <a:pt x="884" y="723"/>
                    </a:lnTo>
                    <a:lnTo>
                      <a:pt x="881" y="741"/>
                    </a:lnTo>
                    <a:lnTo>
                      <a:pt x="879" y="752"/>
                    </a:lnTo>
                    <a:lnTo>
                      <a:pt x="879" y="757"/>
                    </a:lnTo>
                    <a:lnTo>
                      <a:pt x="625" y="747"/>
                    </a:lnTo>
                    <a:lnTo>
                      <a:pt x="626" y="746"/>
                    </a:lnTo>
                    <a:lnTo>
                      <a:pt x="631" y="736"/>
                    </a:lnTo>
                    <a:lnTo>
                      <a:pt x="635" y="726"/>
                    </a:lnTo>
                    <a:lnTo>
                      <a:pt x="636" y="713"/>
                    </a:lnTo>
                    <a:lnTo>
                      <a:pt x="638" y="695"/>
                    </a:lnTo>
                    <a:lnTo>
                      <a:pt x="638" y="670"/>
                    </a:lnTo>
                    <a:lnTo>
                      <a:pt x="636" y="640"/>
                    </a:lnTo>
                    <a:lnTo>
                      <a:pt x="631" y="606"/>
                    </a:lnTo>
                    <a:lnTo>
                      <a:pt x="623" y="563"/>
                    </a:lnTo>
                    <a:lnTo>
                      <a:pt x="608" y="520"/>
                    </a:lnTo>
                    <a:lnTo>
                      <a:pt x="589" y="481"/>
                    </a:lnTo>
                    <a:lnTo>
                      <a:pt x="561" y="448"/>
                    </a:lnTo>
                    <a:lnTo>
                      <a:pt x="529" y="420"/>
                    </a:lnTo>
                    <a:lnTo>
                      <a:pt x="492" y="395"/>
                    </a:lnTo>
                    <a:lnTo>
                      <a:pt x="452" y="377"/>
                    </a:lnTo>
                    <a:lnTo>
                      <a:pt x="409" y="362"/>
                    </a:lnTo>
                    <a:lnTo>
                      <a:pt x="365" y="354"/>
                    </a:lnTo>
                    <a:lnTo>
                      <a:pt x="319" y="349"/>
                    </a:lnTo>
                    <a:lnTo>
                      <a:pt x="273" y="349"/>
                    </a:lnTo>
                    <a:lnTo>
                      <a:pt x="233" y="354"/>
                    </a:lnTo>
                    <a:lnTo>
                      <a:pt x="201" y="364"/>
                    </a:lnTo>
                    <a:lnTo>
                      <a:pt x="171" y="379"/>
                    </a:lnTo>
                    <a:lnTo>
                      <a:pt x="146" y="395"/>
                    </a:lnTo>
                    <a:lnTo>
                      <a:pt x="127" y="413"/>
                    </a:lnTo>
                    <a:lnTo>
                      <a:pt x="110" y="433"/>
                    </a:lnTo>
                    <a:lnTo>
                      <a:pt x="97" y="450"/>
                    </a:lnTo>
                    <a:lnTo>
                      <a:pt x="87" y="466"/>
                    </a:lnTo>
                    <a:lnTo>
                      <a:pt x="81" y="479"/>
                    </a:lnTo>
                    <a:lnTo>
                      <a:pt x="77" y="487"/>
                    </a:lnTo>
                    <a:lnTo>
                      <a:pt x="76" y="491"/>
                    </a:lnTo>
                    <a:lnTo>
                      <a:pt x="64" y="501"/>
                    </a:lnTo>
                    <a:lnTo>
                      <a:pt x="51" y="507"/>
                    </a:lnTo>
                    <a:lnTo>
                      <a:pt x="36" y="507"/>
                    </a:lnTo>
                    <a:lnTo>
                      <a:pt x="23" y="504"/>
                    </a:lnTo>
                    <a:lnTo>
                      <a:pt x="12" y="496"/>
                    </a:lnTo>
                    <a:lnTo>
                      <a:pt x="3" y="484"/>
                    </a:lnTo>
                    <a:lnTo>
                      <a:pt x="0" y="468"/>
                    </a:lnTo>
                    <a:lnTo>
                      <a:pt x="3" y="448"/>
                    </a:lnTo>
                    <a:lnTo>
                      <a:pt x="13" y="423"/>
                    </a:lnTo>
                    <a:lnTo>
                      <a:pt x="31" y="397"/>
                    </a:lnTo>
                    <a:lnTo>
                      <a:pt x="53" y="372"/>
                    </a:lnTo>
                    <a:lnTo>
                      <a:pt x="76" y="354"/>
                    </a:lnTo>
                    <a:lnTo>
                      <a:pt x="99" y="338"/>
                    </a:lnTo>
                    <a:lnTo>
                      <a:pt x="120" y="324"/>
                    </a:lnTo>
                    <a:lnTo>
                      <a:pt x="136" y="316"/>
                    </a:lnTo>
                    <a:lnTo>
                      <a:pt x="148" y="311"/>
                    </a:lnTo>
                    <a:lnTo>
                      <a:pt x="153" y="310"/>
                    </a:lnTo>
                    <a:lnTo>
                      <a:pt x="178" y="79"/>
                    </a:lnTo>
                    <a:lnTo>
                      <a:pt x="158" y="79"/>
                    </a:lnTo>
                    <a:lnTo>
                      <a:pt x="143" y="76"/>
                    </a:lnTo>
                    <a:lnTo>
                      <a:pt x="132" y="68"/>
                    </a:lnTo>
                    <a:lnTo>
                      <a:pt x="125" y="56"/>
                    </a:lnTo>
                    <a:lnTo>
                      <a:pt x="122" y="41"/>
                    </a:lnTo>
                    <a:lnTo>
                      <a:pt x="122" y="38"/>
                    </a:lnTo>
                    <a:lnTo>
                      <a:pt x="125" y="23"/>
                    </a:lnTo>
                    <a:lnTo>
                      <a:pt x="132" y="12"/>
                    </a:lnTo>
                    <a:lnTo>
                      <a:pt x="143" y="4"/>
                    </a:lnTo>
                    <a:lnTo>
                      <a:pt x="1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D2282C3-E619-8346-8CC5-D1D74AEC23D9}"/>
                </a:ext>
              </a:extLst>
            </p:cNvPr>
            <p:cNvGrpSpPr/>
            <p:nvPr/>
          </p:nvGrpSpPr>
          <p:grpSpPr>
            <a:xfrm>
              <a:off x="4535781" y="1311908"/>
              <a:ext cx="667408" cy="668113"/>
              <a:chOff x="6578600" y="4256088"/>
              <a:chExt cx="1503362" cy="1504950"/>
            </a:xfrm>
            <a:solidFill>
              <a:srgbClr val="19764D"/>
            </a:solidFill>
          </p:grpSpPr>
          <p:sp>
            <p:nvSpPr>
              <p:cNvPr id="61" name="Freeform 55">
                <a:extLst>
                  <a:ext uri="{FF2B5EF4-FFF2-40B4-BE49-F238E27FC236}">
                    <a16:creationId xmlns:a16="http://schemas.microsoft.com/office/drawing/2014/main" id="{D4046502-E944-4F46-929D-CC95B9B83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4675" y="4603750"/>
                <a:ext cx="809625" cy="809625"/>
              </a:xfrm>
              <a:custGeom>
                <a:avLst/>
                <a:gdLst/>
                <a:ahLst/>
                <a:cxnLst>
                  <a:cxn ang="0">
                    <a:pos x="255" y="0"/>
                  </a:cxn>
                  <a:cxn ang="0">
                    <a:pos x="306" y="5"/>
                  </a:cxn>
                  <a:cxn ang="0">
                    <a:pos x="354" y="20"/>
                  </a:cxn>
                  <a:cxn ang="0">
                    <a:pos x="397" y="44"/>
                  </a:cxn>
                  <a:cxn ang="0">
                    <a:pos x="434" y="76"/>
                  </a:cxn>
                  <a:cxn ang="0">
                    <a:pos x="466" y="114"/>
                  </a:cxn>
                  <a:cxn ang="0">
                    <a:pos x="490" y="156"/>
                  </a:cxn>
                  <a:cxn ang="0">
                    <a:pos x="505" y="204"/>
                  </a:cxn>
                  <a:cxn ang="0">
                    <a:pos x="510" y="255"/>
                  </a:cxn>
                  <a:cxn ang="0">
                    <a:pos x="505" y="301"/>
                  </a:cxn>
                  <a:cxn ang="0">
                    <a:pos x="494" y="344"/>
                  </a:cxn>
                  <a:cxn ang="0">
                    <a:pos x="476" y="383"/>
                  </a:cxn>
                  <a:cxn ang="0">
                    <a:pos x="449" y="420"/>
                  </a:cxn>
                  <a:cxn ang="0">
                    <a:pos x="420" y="451"/>
                  </a:cxn>
                  <a:cxn ang="0">
                    <a:pos x="383" y="476"/>
                  </a:cxn>
                  <a:cxn ang="0">
                    <a:pos x="344" y="494"/>
                  </a:cxn>
                  <a:cxn ang="0">
                    <a:pos x="301" y="507"/>
                  </a:cxn>
                  <a:cxn ang="0">
                    <a:pos x="255" y="510"/>
                  </a:cxn>
                  <a:cxn ang="0">
                    <a:pos x="209" y="507"/>
                  </a:cxn>
                  <a:cxn ang="0">
                    <a:pos x="166" y="494"/>
                  </a:cxn>
                  <a:cxn ang="0">
                    <a:pos x="127" y="476"/>
                  </a:cxn>
                  <a:cxn ang="0">
                    <a:pos x="91" y="451"/>
                  </a:cxn>
                  <a:cxn ang="0">
                    <a:pos x="60" y="420"/>
                  </a:cxn>
                  <a:cxn ang="0">
                    <a:pos x="35" y="383"/>
                  </a:cxn>
                  <a:cxn ang="0">
                    <a:pos x="17" y="344"/>
                  </a:cxn>
                  <a:cxn ang="0">
                    <a:pos x="4" y="301"/>
                  </a:cxn>
                  <a:cxn ang="0">
                    <a:pos x="0" y="255"/>
                  </a:cxn>
                  <a:cxn ang="0">
                    <a:pos x="4" y="209"/>
                  </a:cxn>
                  <a:cxn ang="0">
                    <a:pos x="17" y="166"/>
                  </a:cxn>
                  <a:cxn ang="0">
                    <a:pos x="35" y="127"/>
                  </a:cxn>
                  <a:cxn ang="0">
                    <a:pos x="60" y="91"/>
                  </a:cxn>
                  <a:cxn ang="0">
                    <a:pos x="91" y="61"/>
                  </a:cxn>
                  <a:cxn ang="0">
                    <a:pos x="127" y="35"/>
                  </a:cxn>
                  <a:cxn ang="0">
                    <a:pos x="166" y="16"/>
                  </a:cxn>
                  <a:cxn ang="0">
                    <a:pos x="209" y="5"/>
                  </a:cxn>
                  <a:cxn ang="0">
                    <a:pos x="255" y="0"/>
                  </a:cxn>
                </a:cxnLst>
                <a:rect l="0" t="0" r="r" b="b"/>
                <a:pathLst>
                  <a:path w="510" h="510">
                    <a:moveTo>
                      <a:pt x="255" y="0"/>
                    </a:moveTo>
                    <a:lnTo>
                      <a:pt x="306" y="5"/>
                    </a:lnTo>
                    <a:lnTo>
                      <a:pt x="354" y="20"/>
                    </a:lnTo>
                    <a:lnTo>
                      <a:pt x="397" y="44"/>
                    </a:lnTo>
                    <a:lnTo>
                      <a:pt x="434" y="76"/>
                    </a:lnTo>
                    <a:lnTo>
                      <a:pt x="466" y="114"/>
                    </a:lnTo>
                    <a:lnTo>
                      <a:pt x="490" y="156"/>
                    </a:lnTo>
                    <a:lnTo>
                      <a:pt x="505" y="204"/>
                    </a:lnTo>
                    <a:lnTo>
                      <a:pt x="510" y="255"/>
                    </a:lnTo>
                    <a:lnTo>
                      <a:pt x="505" y="301"/>
                    </a:lnTo>
                    <a:lnTo>
                      <a:pt x="494" y="344"/>
                    </a:lnTo>
                    <a:lnTo>
                      <a:pt x="476" y="383"/>
                    </a:lnTo>
                    <a:lnTo>
                      <a:pt x="449" y="420"/>
                    </a:lnTo>
                    <a:lnTo>
                      <a:pt x="420" y="451"/>
                    </a:lnTo>
                    <a:lnTo>
                      <a:pt x="383" y="476"/>
                    </a:lnTo>
                    <a:lnTo>
                      <a:pt x="344" y="494"/>
                    </a:lnTo>
                    <a:lnTo>
                      <a:pt x="301" y="507"/>
                    </a:lnTo>
                    <a:lnTo>
                      <a:pt x="255" y="510"/>
                    </a:lnTo>
                    <a:lnTo>
                      <a:pt x="209" y="507"/>
                    </a:lnTo>
                    <a:lnTo>
                      <a:pt x="166" y="494"/>
                    </a:lnTo>
                    <a:lnTo>
                      <a:pt x="127" y="476"/>
                    </a:lnTo>
                    <a:lnTo>
                      <a:pt x="91" y="451"/>
                    </a:lnTo>
                    <a:lnTo>
                      <a:pt x="60" y="420"/>
                    </a:lnTo>
                    <a:lnTo>
                      <a:pt x="35" y="383"/>
                    </a:lnTo>
                    <a:lnTo>
                      <a:pt x="17" y="344"/>
                    </a:lnTo>
                    <a:lnTo>
                      <a:pt x="4" y="301"/>
                    </a:lnTo>
                    <a:lnTo>
                      <a:pt x="0" y="255"/>
                    </a:lnTo>
                    <a:lnTo>
                      <a:pt x="4" y="209"/>
                    </a:lnTo>
                    <a:lnTo>
                      <a:pt x="17" y="166"/>
                    </a:lnTo>
                    <a:lnTo>
                      <a:pt x="35" y="127"/>
                    </a:lnTo>
                    <a:lnTo>
                      <a:pt x="60" y="91"/>
                    </a:lnTo>
                    <a:lnTo>
                      <a:pt x="91" y="61"/>
                    </a:lnTo>
                    <a:lnTo>
                      <a:pt x="127" y="35"/>
                    </a:lnTo>
                    <a:lnTo>
                      <a:pt x="166" y="16"/>
                    </a:lnTo>
                    <a:lnTo>
                      <a:pt x="209" y="5"/>
                    </a:lnTo>
                    <a:lnTo>
                      <a:pt x="25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id="{E7DCCA13-7850-074F-A07B-074342580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2338" y="4256088"/>
                <a:ext cx="114300" cy="23336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1" y="3"/>
                  </a:cxn>
                  <a:cxn ang="0">
                    <a:pos x="63" y="12"/>
                  </a:cxn>
                  <a:cxn ang="0">
                    <a:pos x="69" y="23"/>
                  </a:cxn>
                  <a:cxn ang="0">
                    <a:pos x="72" y="36"/>
                  </a:cxn>
                  <a:cxn ang="0">
                    <a:pos x="72" y="109"/>
                  </a:cxn>
                  <a:cxn ang="0">
                    <a:pos x="69" y="124"/>
                  </a:cxn>
                  <a:cxn ang="0">
                    <a:pos x="63" y="135"/>
                  </a:cxn>
                  <a:cxn ang="0">
                    <a:pos x="51" y="143"/>
                  </a:cxn>
                  <a:cxn ang="0">
                    <a:pos x="36" y="147"/>
                  </a:cxn>
                  <a:cxn ang="0">
                    <a:pos x="21" y="143"/>
                  </a:cxn>
                  <a:cxn ang="0">
                    <a:pos x="10" y="135"/>
                  </a:cxn>
                  <a:cxn ang="0">
                    <a:pos x="3" y="124"/>
                  </a:cxn>
                  <a:cxn ang="0">
                    <a:pos x="0" y="109"/>
                  </a:cxn>
                  <a:cxn ang="0">
                    <a:pos x="0" y="36"/>
                  </a:cxn>
                  <a:cxn ang="0">
                    <a:pos x="3" y="23"/>
                  </a:cxn>
                  <a:cxn ang="0">
                    <a:pos x="10" y="12"/>
                  </a:cxn>
                  <a:cxn ang="0">
                    <a:pos x="21" y="3"/>
                  </a:cxn>
                  <a:cxn ang="0">
                    <a:pos x="36" y="0"/>
                  </a:cxn>
                </a:cxnLst>
                <a:rect l="0" t="0" r="r" b="b"/>
                <a:pathLst>
                  <a:path w="72" h="147">
                    <a:moveTo>
                      <a:pt x="36" y="0"/>
                    </a:moveTo>
                    <a:lnTo>
                      <a:pt x="51" y="3"/>
                    </a:lnTo>
                    <a:lnTo>
                      <a:pt x="63" y="12"/>
                    </a:lnTo>
                    <a:lnTo>
                      <a:pt x="69" y="23"/>
                    </a:lnTo>
                    <a:lnTo>
                      <a:pt x="72" y="36"/>
                    </a:lnTo>
                    <a:lnTo>
                      <a:pt x="72" y="109"/>
                    </a:lnTo>
                    <a:lnTo>
                      <a:pt x="69" y="124"/>
                    </a:lnTo>
                    <a:lnTo>
                      <a:pt x="63" y="135"/>
                    </a:lnTo>
                    <a:lnTo>
                      <a:pt x="51" y="143"/>
                    </a:lnTo>
                    <a:lnTo>
                      <a:pt x="36" y="147"/>
                    </a:lnTo>
                    <a:lnTo>
                      <a:pt x="21" y="143"/>
                    </a:lnTo>
                    <a:lnTo>
                      <a:pt x="10" y="135"/>
                    </a:lnTo>
                    <a:lnTo>
                      <a:pt x="3" y="124"/>
                    </a:lnTo>
                    <a:lnTo>
                      <a:pt x="0" y="109"/>
                    </a:lnTo>
                    <a:lnTo>
                      <a:pt x="0" y="36"/>
                    </a:lnTo>
                    <a:lnTo>
                      <a:pt x="3" y="23"/>
                    </a:lnTo>
                    <a:lnTo>
                      <a:pt x="10" y="12"/>
                    </a:lnTo>
                    <a:lnTo>
                      <a:pt x="21" y="3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id="{533A3D58-1C35-FF48-99FF-22A2C1055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2338" y="5530850"/>
                <a:ext cx="114300" cy="2301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1" y="4"/>
                  </a:cxn>
                  <a:cxn ang="0">
                    <a:pos x="63" y="10"/>
                  </a:cxn>
                  <a:cxn ang="0">
                    <a:pos x="69" y="22"/>
                  </a:cxn>
                  <a:cxn ang="0">
                    <a:pos x="72" y="36"/>
                  </a:cxn>
                  <a:cxn ang="0">
                    <a:pos x="72" y="109"/>
                  </a:cxn>
                  <a:cxn ang="0">
                    <a:pos x="69" y="124"/>
                  </a:cxn>
                  <a:cxn ang="0">
                    <a:pos x="63" y="135"/>
                  </a:cxn>
                  <a:cxn ang="0">
                    <a:pos x="51" y="142"/>
                  </a:cxn>
                  <a:cxn ang="0">
                    <a:pos x="36" y="145"/>
                  </a:cxn>
                  <a:cxn ang="0">
                    <a:pos x="21" y="142"/>
                  </a:cxn>
                  <a:cxn ang="0">
                    <a:pos x="10" y="135"/>
                  </a:cxn>
                  <a:cxn ang="0">
                    <a:pos x="3" y="124"/>
                  </a:cxn>
                  <a:cxn ang="0">
                    <a:pos x="0" y="109"/>
                  </a:cxn>
                  <a:cxn ang="0">
                    <a:pos x="0" y="36"/>
                  </a:cxn>
                  <a:cxn ang="0">
                    <a:pos x="3" y="22"/>
                  </a:cxn>
                  <a:cxn ang="0">
                    <a:pos x="10" y="10"/>
                  </a:cxn>
                  <a:cxn ang="0">
                    <a:pos x="21" y="4"/>
                  </a:cxn>
                  <a:cxn ang="0">
                    <a:pos x="36" y="0"/>
                  </a:cxn>
                </a:cxnLst>
                <a:rect l="0" t="0" r="r" b="b"/>
                <a:pathLst>
                  <a:path w="72" h="145">
                    <a:moveTo>
                      <a:pt x="36" y="0"/>
                    </a:moveTo>
                    <a:lnTo>
                      <a:pt x="51" y="4"/>
                    </a:lnTo>
                    <a:lnTo>
                      <a:pt x="63" y="10"/>
                    </a:lnTo>
                    <a:lnTo>
                      <a:pt x="69" y="22"/>
                    </a:lnTo>
                    <a:lnTo>
                      <a:pt x="72" y="36"/>
                    </a:lnTo>
                    <a:lnTo>
                      <a:pt x="72" y="109"/>
                    </a:lnTo>
                    <a:lnTo>
                      <a:pt x="69" y="124"/>
                    </a:lnTo>
                    <a:lnTo>
                      <a:pt x="63" y="135"/>
                    </a:lnTo>
                    <a:lnTo>
                      <a:pt x="51" y="142"/>
                    </a:lnTo>
                    <a:lnTo>
                      <a:pt x="36" y="145"/>
                    </a:lnTo>
                    <a:lnTo>
                      <a:pt x="21" y="142"/>
                    </a:lnTo>
                    <a:lnTo>
                      <a:pt x="10" y="135"/>
                    </a:lnTo>
                    <a:lnTo>
                      <a:pt x="3" y="124"/>
                    </a:lnTo>
                    <a:lnTo>
                      <a:pt x="0" y="109"/>
                    </a:lnTo>
                    <a:lnTo>
                      <a:pt x="0" y="36"/>
                    </a:lnTo>
                    <a:lnTo>
                      <a:pt x="3" y="22"/>
                    </a:lnTo>
                    <a:lnTo>
                      <a:pt x="10" y="10"/>
                    </a:lnTo>
                    <a:lnTo>
                      <a:pt x="21" y="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id="{5E00383A-E20A-FA40-B5EF-088049849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0325" y="4460875"/>
                <a:ext cx="196850" cy="198438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101" y="3"/>
                  </a:cxn>
                  <a:cxn ang="0">
                    <a:pos x="113" y="9"/>
                  </a:cxn>
                  <a:cxn ang="0">
                    <a:pos x="121" y="23"/>
                  </a:cxn>
                  <a:cxn ang="0">
                    <a:pos x="124" y="36"/>
                  </a:cxn>
                  <a:cxn ang="0">
                    <a:pos x="121" y="49"/>
                  </a:cxn>
                  <a:cxn ang="0">
                    <a:pos x="113" y="62"/>
                  </a:cxn>
                  <a:cxn ang="0">
                    <a:pos x="62" y="113"/>
                  </a:cxn>
                  <a:cxn ang="0">
                    <a:pos x="49" y="121"/>
                  </a:cxn>
                  <a:cxn ang="0">
                    <a:pos x="36" y="125"/>
                  </a:cxn>
                  <a:cxn ang="0">
                    <a:pos x="23" y="121"/>
                  </a:cxn>
                  <a:cxn ang="0">
                    <a:pos x="11" y="113"/>
                  </a:cxn>
                  <a:cxn ang="0">
                    <a:pos x="3" y="100"/>
                  </a:cxn>
                  <a:cxn ang="0">
                    <a:pos x="0" y="87"/>
                  </a:cxn>
                  <a:cxn ang="0">
                    <a:pos x="3" y="74"/>
                  </a:cxn>
                  <a:cxn ang="0">
                    <a:pos x="11" y="62"/>
                  </a:cxn>
                  <a:cxn ang="0">
                    <a:pos x="62" y="9"/>
                  </a:cxn>
                  <a:cxn ang="0">
                    <a:pos x="75" y="3"/>
                  </a:cxn>
                  <a:cxn ang="0">
                    <a:pos x="88" y="0"/>
                  </a:cxn>
                </a:cxnLst>
                <a:rect l="0" t="0" r="r" b="b"/>
                <a:pathLst>
                  <a:path w="124" h="125">
                    <a:moveTo>
                      <a:pt x="88" y="0"/>
                    </a:moveTo>
                    <a:lnTo>
                      <a:pt x="101" y="3"/>
                    </a:lnTo>
                    <a:lnTo>
                      <a:pt x="113" y="9"/>
                    </a:lnTo>
                    <a:lnTo>
                      <a:pt x="121" y="23"/>
                    </a:lnTo>
                    <a:lnTo>
                      <a:pt x="124" y="36"/>
                    </a:lnTo>
                    <a:lnTo>
                      <a:pt x="121" y="49"/>
                    </a:lnTo>
                    <a:lnTo>
                      <a:pt x="113" y="62"/>
                    </a:lnTo>
                    <a:lnTo>
                      <a:pt x="62" y="113"/>
                    </a:lnTo>
                    <a:lnTo>
                      <a:pt x="49" y="121"/>
                    </a:lnTo>
                    <a:lnTo>
                      <a:pt x="36" y="125"/>
                    </a:lnTo>
                    <a:lnTo>
                      <a:pt x="23" y="121"/>
                    </a:lnTo>
                    <a:lnTo>
                      <a:pt x="11" y="113"/>
                    </a:lnTo>
                    <a:lnTo>
                      <a:pt x="3" y="100"/>
                    </a:lnTo>
                    <a:lnTo>
                      <a:pt x="0" y="87"/>
                    </a:lnTo>
                    <a:lnTo>
                      <a:pt x="3" y="74"/>
                    </a:lnTo>
                    <a:lnTo>
                      <a:pt x="11" y="62"/>
                    </a:lnTo>
                    <a:lnTo>
                      <a:pt x="62" y="9"/>
                    </a:lnTo>
                    <a:lnTo>
                      <a:pt x="75" y="3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59">
                <a:extLst>
                  <a:ext uri="{FF2B5EF4-FFF2-40B4-BE49-F238E27FC236}">
                    <a16:creationId xmlns:a16="http://schemas.microsoft.com/office/drawing/2014/main" id="{3F1B71E1-F55D-AD40-A954-F08C06E53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8625" y="5359400"/>
                <a:ext cx="198437" cy="198438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102" y="3"/>
                  </a:cxn>
                  <a:cxn ang="0">
                    <a:pos x="115" y="11"/>
                  </a:cxn>
                  <a:cxn ang="0">
                    <a:pos x="124" y="24"/>
                  </a:cxn>
                  <a:cxn ang="0">
                    <a:pos x="125" y="37"/>
                  </a:cxn>
                  <a:cxn ang="0">
                    <a:pos x="124" y="51"/>
                  </a:cxn>
                  <a:cxn ang="0">
                    <a:pos x="115" y="62"/>
                  </a:cxn>
                  <a:cxn ang="0">
                    <a:pos x="63" y="115"/>
                  </a:cxn>
                  <a:cxn ang="0">
                    <a:pos x="51" y="123"/>
                  </a:cxn>
                  <a:cxn ang="0">
                    <a:pos x="38" y="125"/>
                  </a:cxn>
                  <a:cxn ang="0">
                    <a:pos x="25" y="123"/>
                  </a:cxn>
                  <a:cxn ang="0">
                    <a:pos x="12" y="115"/>
                  </a:cxn>
                  <a:cxn ang="0">
                    <a:pos x="4" y="102"/>
                  </a:cxn>
                  <a:cxn ang="0">
                    <a:pos x="0" y="89"/>
                  </a:cxn>
                  <a:cxn ang="0">
                    <a:pos x="4" y="75"/>
                  </a:cxn>
                  <a:cxn ang="0">
                    <a:pos x="12" y="62"/>
                  </a:cxn>
                  <a:cxn ang="0">
                    <a:pos x="63" y="11"/>
                  </a:cxn>
                  <a:cxn ang="0">
                    <a:pos x="76" y="3"/>
                  </a:cxn>
                  <a:cxn ang="0">
                    <a:pos x="89" y="0"/>
                  </a:cxn>
                </a:cxnLst>
                <a:rect l="0" t="0" r="r" b="b"/>
                <a:pathLst>
                  <a:path w="125" h="125">
                    <a:moveTo>
                      <a:pt x="89" y="0"/>
                    </a:moveTo>
                    <a:lnTo>
                      <a:pt x="102" y="3"/>
                    </a:lnTo>
                    <a:lnTo>
                      <a:pt x="115" y="11"/>
                    </a:lnTo>
                    <a:lnTo>
                      <a:pt x="124" y="24"/>
                    </a:lnTo>
                    <a:lnTo>
                      <a:pt x="125" y="37"/>
                    </a:lnTo>
                    <a:lnTo>
                      <a:pt x="124" y="51"/>
                    </a:lnTo>
                    <a:lnTo>
                      <a:pt x="115" y="62"/>
                    </a:lnTo>
                    <a:lnTo>
                      <a:pt x="63" y="115"/>
                    </a:lnTo>
                    <a:lnTo>
                      <a:pt x="51" y="123"/>
                    </a:lnTo>
                    <a:lnTo>
                      <a:pt x="38" y="125"/>
                    </a:lnTo>
                    <a:lnTo>
                      <a:pt x="25" y="123"/>
                    </a:lnTo>
                    <a:lnTo>
                      <a:pt x="12" y="115"/>
                    </a:lnTo>
                    <a:lnTo>
                      <a:pt x="4" y="102"/>
                    </a:lnTo>
                    <a:lnTo>
                      <a:pt x="0" y="89"/>
                    </a:lnTo>
                    <a:lnTo>
                      <a:pt x="4" y="75"/>
                    </a:lnTo>
                    <a:lnTo>
                      <a:pt x="12" y="62"/>
                    </a:lnTo>
                    <a:lnTo>
                      <a:pt x="63" y="11"/>
                    </a:lnTo>
                    <a:lnTo>
                      <a:pt x="76" y="3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60">
                <a:extLst>
                  <a:ext uri="{FF2B5EF4-FFF2-40B4-BE49-F238E27FC236}">
                    <a16:creationId xmlns:a16="http://schemas.microsoft.com/office/drawing/2014/main" id="{D6AB6D5F-CEE1-9346-9327-EFC65B148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8600" y="4951413"/>
                <a:ext cx="228600" cy="114300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08" y="0"/>
                  </a:cxn>
                  <a:cxn ang="0">
                    <a:pos x="123" y="3"/>
                  </a:cxn>
                  <a:cxn ang="0">
                    <a:pos x="135" y="11"/>
                  </a:cxn>
                  <a:cxn ang="0">
                    <a:pos x="141" y="23"/>
                  </a:cxn>
                  <a:cxn ang="0">
                    <a:pos x="144" y="36"/>
                  </a:cxn>
                  <a:cxn ang="0">
                    <a:pos x="141" y="51"/>
                  </a:cxn>
                  <a:cxn ang="0">
                    <a:pos x="135" y="62"/>
                  </a:cxn>
                  <a:cxn ang="0">
                    <a:pos x="123" y="69"/>
                  </a:cxn>
                  <a:cxn ang="0">
                    <a:pos x="108" y="72"/>
                  </a:cxn>
                  <a:cxn ang="0">
                    <a:pos x="36" y="72"/>
                  </a:cxn>
                  <a:cxn ang="0">
                    <a:pos x="23" y="69"/>
                  </a:cxn>
                  <a:cxn ang="0">
                    <a:pos x="11" y="62"/>
                  </a:cxn>
                  <a:cxn ang="0">
                    <a:pos x="3" y="51"/>
                  </a:cxn>
                  <a:cxn ang="0">
                    <a:pos x="0" y="36"/>
                  </a:cxn>
                  <a:cxn ang="0">
                    <a:pos x="3" y="23"/>
                  </a:cxn>
                  <a:cxn ang="0">
                    <a:pos x="11" y="11"/>
                  </a:cxn>
                  <a:cxn ang="0">
                    <a:pos x="23" y="3"/>
                  </a:cxn>
                  <a:cxn ang="0">
                    <a:pos x="36" y="0"/>
                  </a:cxn>
                </a:cxnLst>
                <a:rect l="0" t="0" r="r" b="b"/>
                <a:pathLst>
                  <a:path w="144" h="72">
                    <a:moveTo>
                      <a:pt x="36" y="0"/>
                    </a:moveTo>
                    <a:lnTo>
                      <a:pt x="108" y="0"/>
                    </a:lnTo>
                    <a:lnTo>
                      <a:pt x="123" y="3"/>
                    </a:lnTo>
                    <a:lnTo>
                      <a:pt x="135" y="11"/>
                    </a:lnTo>
                    <a:lnTo>
                      <a:pt x="141" y="23"/>
                    </a:lnTo>
                    <a:lnTo>
                      <a:pt x="144" y="36"/>
                    </a:lnTo>
                    <a:lnTo>
                      <a:pt x="141" y="51"/>
                    </a:lnTo>
                    <a:lnTo>
                      <a:pt x="135" y="62"/>
                    </a:lnTo>
                    <a:lnTo>
                      <a:pt x="123" y="69"/>
                    </a:lnTo>
                    <a:lnTo>
                      <a:pt x="108" y="72"/>
                    </a:lnTo>
                    <a:lnTo>
                      <a:pt x="36" y="72"/>
                    </a:lnTo>
                    <a:lnTo>
                      <a:pt x="23" y="69"/>
                    </a:lnTo>
                    <a:lnTo>
                      <a:pt x="11" y="62"/>
                    </a:lnTo>
                    <a:lnTo>
                      <a:pt x="3" y="51"/>
                    </a:lnTo>
                    <a:lnTo>
                      <a:pt x="0" y="36"/>
                    </a:lnTo>
                    <a:lnTo>
                      <a:pt x="3" y="23"/>
                    </a:lnTo>
                    <a:lnTo>
                      <a:pt x="11" y="11"/>
                    </a:lnTo>
                    <a:lnTo>
                      <a:pt x="23" y="3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61">
                <a:extLst>
                  <a:ext uri="{FF2B5EF4-FFF2-40B4-BE49-F238E27FC236}">
                    <a16:creationId xmlns:a16="http://schemas.microsoft.com/office/drawing/2014/main" id="{3575AFC7-A719-DB48-B728-DECF90F8C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8600" y="4951413"/>
                <a:ext cx="233362" cy="11430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111" y="0"/>
                  </a:cxn>
                  <a:cxn ang="0">
                    <a:pos x="125" y="3"/>
                  </a:cxn>
                  <a:cxn ang="0">
                    <a:pos x="137" y="11"/>
                  </a:cxn>
                  <a:cxn ang="0">
                    <a:pos x="143" y="23"/>
                  </a:cxn>
                  <a:cxn ang="0">
                    <a:pos x="147" y="36"/>
                  </a:cxn>
                  <a:cxn ang="0">
                    <a:pos x="143" y="51"/>
                  </a:cxn>
                  <a:cxn ang="0">
                    <a:pos x="137" y="62"/>
                  </a:cxn>
                  <a:cxn ang="0">
                    <a:pos x="125" y="69"/>
                  </a:cxn>
                  <a:cxn ang="0">
                    <a:pos x="111" y="72"/>
                  </a:cxn>
                  <a:cxn ang="0">
                    <a:pos x="37" y="72"/>
                  </a:cxn>
                  <a:cxn ang="0">
                    <a:pos x="23" y="69"/>
                  </a:cxn>
                  <a:cxn ang="0">
                    <a:pos x="12" y="62"/>
                  </a:cxn>
                  <a:cxn ang="0">
                    <a:pos x="4" y="51"/>
                  </a:cxn>
                  <a:cxn ang="0">
                    <a:pos x="0" y="36"/>
                  </a:cxn>
                  <a:cxn ang="0">
                    <a:pos x="4" y="23"/>
                  </a:cxn>
                  <a:cxn ang="0">
                    <a:pos x="12" y="11"/>
                  </a:cxn>
                  <a:cxn ang="0">
                    <a:pos x="23" y="3"/>
                  </a:cxn>
                  <a:cxn ang="0">
                    <a:pos x="37" y="0"/>
                  </a:cxn>
                </a:cxnLst>
                <a:rect l="0" t="0" r="r" b="b"/>
                <a:pathLst>
                  <a:path w="147" h="72">
                    <a:moveTo>
                      <a:pt x="37" y="0"/>
                    </a:moveTo>
                    <a:lnTo>
                      <a:pt x="111" y="0"/>
                    </a:lnTo>
                    <a:lnTo>
                      <a:pt x="125" y="3"/>
                    </a:lnTo>
                    <a:lnTo>
                      <a:pt x="137" y="11"/>
                    </a:lnTo>
                    <a:lnTo>
                      <a:pt x="143" y="23"/>
                    </a:lnTo>
                    <a:lnTo>
                      <a:pt x="147" y="36"/>
                    </a:lnTo>
                    <a:lnTo>
                      <a:pt x="143" y="51"/>
                    </a:lnTo>
                    <a:lnTo>
                      <a:pt x="137" y="62"/>
                    </a:lnTo>
                    <a:lnTo>
                      <a:pt x="125" y="69"/>
                    </a:lnTo>
                    <a:lnTo>
                      <a:pt x="111" y="72"/>
                    </a:lnTo>
                    <a:lnTo>
                      <a:pt x="37" y="72"/>
                    </a:lnTo>
                    <a:lnTo>
                      <a:pt x="23" y="69"/>
                    </a:lnTo>
                    <a:lnTo>
                      <a:pt x="12" y="62"/>
                    </a:lnTo>
                    <a:lnTo>
                      <a:pt x="4" y="51"/>
                    </a:lnTo>
                    <a:lnTo>
                      <a:pt x="0" y="36"/>
                    </a:lnTo>
                    <a:lnTo>
                      <a:pt x="4" y="23"/>
                    </a:lnTo>
                    <a:lnTo>
                      <a:pt x="12" y="11"/>
                    </a:lnTo>
                    <a:lnTo>
                      <a:pt x="23" y="3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62">
                <a:extLst>
                  <a:ext uri="{FF2B5EF4-FFF2-40B4-BE49-F238E27FC236}">
                    <a16:creationId xmlns:a16="http://schemas.microsoft.com/office/drawing/2014/main" id="{7780CA16-96D4-9343-8667-4BD1C43B9C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8625" y="4460875"/>
                <a:ext cx="198437" cy="1984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51" y="3"/>
                  </a:cxn>
                  <a:cxn ang="0">
                    <a:pos x="63" y="9"/>
                  </a:cxn>
                  <a:cxn ang="0">
                    <a:pos x="115" y="62"/>
                  </a:cxn>
                  <a:cxn ang="0">
                    <a:pos x="124" y="74"/>
                  </a:cxn>
                  <a:cxn ang="0">
                    <a:pos x="125" y="87"/>
                  </a:cxn>
                  <a:cxn ang="0">
                    <a:pos x="124" y="100"/>
                  </a:cxn>
                  <a:cxn ang="0">
                    <a:pos x="115" y="113"/>
                  </a:cxn>
                  <a:cxn ang="0">
                    <a:pos x="102" y="121"/>
                  </a:cxn>
                  <a:cxn ang="0">
                    <a:pos x="89" y="125"/>
                  </a:cxn>
                  <a:cxn ang="0">
                    <a:pos x="76" y="121"/>
                  </a:cxn>
                  <a:cxn ang="0">
                    <a:pos x="63" y="113"/>
                  </a:cxn>
                  <a:cxn ang="0">
                    <a:pos x="12" y="62"/>
                  </a:cxn>
                  <a:cxn ang="0">
                    <a:pos x="4" y="49"/>
                  </a:cxn>
                  <a:cxn ang="0">
                    <a:pos x="0" y="36"/>
                  </a:cxn>
                  <a:cxn ang="0">
                    <a:pos x="4" y="23"/>
                  </a:cxn>
                  <a:cxn ang="0">
                    <a:pos x="12" y="9"/>
                  </a:cxn>
                  <a:cxn ang="0">
                    <a:pos x="25" y="3"/>
                  </a:cxn>
                  <a:cxn ang="0">
                    <a:pos x="38" y="0"/>
                  </a:cxn>
                </a:cxnLst>
                <a:rect l="0" t="0" r="r" b="b"/>
                <a:pathLst>
                  <a:path w="125" h="125">
                    <a:moveTo>
                      <a:pt x="38" y="0"/>
                    </a:moveTo>
                    <a:lnTo>
                      <a:pt x="51" y="3"/>
                    </a:lnTo>
                    <a:lnTo>
                      <a:pt x="63" y="9"/>
                    </a:lnTo>
                    <a:lnTo>
                      <a:pt x="115" y="62"/>
                    </a:lnTo>
                    <a:lnTo>
                      <a:pt x="124" y="74"/>
                    </a:lnTo>
                    <a:lnTo>
                      <a:pt x="125" y="87"/>
                    </a:lnTo>
                    <a:lnTo>
                      <a:pt x="124" y="100"/>
                    </a:lnTo>
                    <a:lnTo>
                      <a:pt x="115" y="113"/>
                    </a:lnTo>
                    <a:lnTo>
                      <a:pt x="102" y="121"/>
                    </a:lnTo>
                    <a:lnTo>
                      <a:pt x="89" y="125"/>
                    </a:lnTo>
                    <a:lnTo>
                      <a:pt x="76" y="121"/>
                    </a:lnTo>
                    <a:lnTo>
                      <a:pt x="63" y="113"/>
                    </a:lnTo>
                    <a:lnTo>
                      <a:pt x="12" y="62"/>
                    </a:lnTo>
                    <a:lnTo>
                      <a:pt x="4" y="49"/>
                    </a:lnTo>
                    <a:lnTo>
                      <a:pt x="0" y="36"/>
                    </a:lnTo>
                    <a:lnTo>
                      <a:pt x="4" y="23"/>
                    </a:lnTo>
                    <a:lnTo>
                      <a:pt x="12" y="9"/>
                    </a:lnTo>
                    <a:lnTo>
                      <a:pt x="25" y="3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63">
                <a:extLst>
                  <a:ext uri="{FF2B5EF4-FFF2-40B4-BE49-F238E27FC236}">
                    <a16:creationId xmlns:a16="http://schemas.microsoft.com/office/drawing/2014/main" id="{B4F7E04B-B52E-624C-8CD4-459F77177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0325" y="5359400"/>
                <a:ext cx="196850" cy="19843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9" y="3"/>
                  </a:cxn>
                  <a:cxn ang="0">
                    <a:pos x="62" y="11"/>
                  </a:cxn>
                  <a:cxn ang="0">
                    <a:pos x="113" y="62"/>
                  </a:cxn>
                  <a:cxn ang="0">
                    <a:pos x="121" y="75"/>
                  </a:cxn>
                  <a:cxn ang="0">
                    <a:pos x="124" y="89"/>
                  </a:cxn>
                  <a:cxn ang="0">
                    <a:pos x="121" y="102"/>
                  </a:cxn>
                  <a:cxn ang="0">
                    <a:pos x="113" y="115"/>
                  </a:cxn>
                  <a:cxn ang="0">
                    <a:pos x="101" y="123"/>
                  </a:cxn>
                  <a:cxn ang="0">
                    <a:pos x="88" y="125"/>
                  </a:cxn>
                  <a:cxn ang="0">
                    <a:pos x="75" y="123"/>
                  </a:cxn>
                  <a:cxn ang="0">
                    <a:pos x="62" y="115"/>
                  </a:cxn>
                  <a:cxn ang="0">
                    <a:pos x="11" y="62"/>
                  </a:cxn>
                  <a:cxn ang="0">
                    <a:pos x="3" y="51"/>
                  </a:cxn>
                  <a:cxn ang="0">
                    <a:pos x="0" y="37"/>
                  </a:cxn>
                  <a:cxn ang="0">
                    <a:pos x="3" y="24"/>
                  </a:cxn>
                  <a:cxn ang="0">
                    <a:pos x="11" y="11"/>
                  </a:cxn>
                  <a:cxn ang="0">
                    <a:pos x="23" y="3"/>
                  </a:cxn>
                  <a:cxn ang="0">
                    <a:pos x="36" y="0"/>
                  </a:cxn>
                </a:cxnLst>
                <a:rect l="0" t="0" r="r" b="b"/>
                <a:pathLst>
                  <a:path w="124" h="125">
                    <a:moveTo>
                      <a:pt x="36" y="0"/>
                    </a:moveTo>
                    <a:lnTo>
                      <a:pt x="49" y="3"/>
                    </a:lnTo>
                    <a:lnTo>
                      <a:pt x="62" y="11"/>
                    </a:lnTo>
                    <a:lnTo>
                      <a:pt x="113" y="62"/>
                    </a:lnTo>
                    <a:lnTo>
                      <a:pt x="121" y="75"/>
                    </a:lnTo>
                    <a:lnTo>
                      <a:pt x="124" y="89"/>
                    </a:lnTo>
                    <a:lnTo>
                      <a:pt x="121" y="102"/>
                    </a:lnTo>
                    <a:lnTo>
                      <a:pt x="113" y="115"/>
                    </a:lnTo>
                    <a:lnTo>
                      <a:pt x="101" y="123"/>
                    </a:lnTo>
                    <a:lnTo>
                      <a:pt x="88" y="125"/>
                    </a:lnTo>
                    <a:lnTo>
                      <a:pt x="75" y="123"/>
                    </a:lnTo>
                    <a:lnTo>
                      <a:pt x="62" y="115"/>
                    </a:lnTo>
                    <a:lnTo>
                      <a:pt x="11" y="62"/>
                    </a:lnTo>
                    <a:lnTo>
                      <a:pt x="3" y="51"/>
                    </a:lnTo>
                    <a:lnTo>
                      <a:pt x="0" y="37"/>
                    </a:lnTo>
                    <a:lnTo>
                      <a:pt x="3" y="24"/>
                    </a:lnTo>
                    <a:lnTo>
                      <a:pt x="11" y="11"/>
                    </a:lnTo>
                    <a:lnTo>
                      <a:pt x="23" y="3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53">
              <a:extLst>
                <a:ext uri="{FF2B5EF4-FFF2-40B4-BE49-F238E27FC236}">
                  <a16:creationId xmlns:a16="http://schemas.microsoft.com/office/drawing/2014/main" id="{D7999E36-CDA0-434C-AB9B-7E88D0A57417}"/>
                </a:ext>
              </a:extLst>
            </p:cNvPr>
            <p:cNvGrpSpPr/>
            <p:nvPr/>
          </p:nvGrpSpPr>
          <p:grpSpPr>
            <a:xfrm>
              <a:off x="5533569" y="980728"/>
              <a:ext cx="992423" cy="990600"/>
              <a:chOff x="10448925" y="863601"/>
              <a:chExt cx="1728788" cy="1725612"/>
            </a:xfrm>
            <a:solidFill>
              <a:srgbClr val="19764D"/>
            </a:solidFill>
          </p:grpSpPr>
          <p:sp>
            <p:nvSpPr>
              <p:cNvPr id="59" name="Freeform 17">
                <a:extLst>
                  <a:ext uri="{FF2B5EF4-FFF2-40B4-BE49-F238E27FC236}">
                    <a16:creationId xmlns:a16="http://schemas.microsoft.com/office/drawing/2014/main" id="{E2DD8C99-E759-E84F-9CC9-69B22A0038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48925" y="863601"/>
                <a:ext cx="1728788" cy="1503363"/>
              </a:xfrm>
              <a:custGeom>
                <a:avLst/>
                <a:gdLst/>
                <a:ahLst/>
                <a:cxnLst>
                  <a:cxn ang="0">
                    <a:pos x="522" y="772"/>
                  </a:cxn>
                  <a:cxn ang="0">
                    <a:pos x="542" y="699"/>
                  </a:cxn>
                  <a:cxn ang="0">
                    <a:pos x="456" y="627"/>
                  </a:cxn>
                  <a:cxn ang="0">
                    <a:pos x="401" y="655"/>
                  </a:cxn>
                  <a:cxn ang="0">
                    <a:pos x="456" y="627"/>
                  </a:cxn>
                  <a:cxn ang="0">
                    <a:pos x="624" y="7"/>
                  </a:cxn>
                  <a:cxn ang="0">
                    <a:pos x="703" y="53"/>
                  </a:cxn>
                  <a:cxn ang="0">
                    <a:pos x="750" y="133"/>
                  </a:cxn>
                  <a:cxn ang="0">
                    <a:pos x="757" y="196"/>
                  </a:cxn>
                  <a:cxn ang="0">
                    <a:pos x="764" y="210"/>
                  </a:cxn>
                  <a:cxn ang="0">
                    <a:pos x="829" y="231"/>
                  </a:cxn>
                  <a:cxn ang="0">
                    <a:pos x="868" y="284"/>
                  </a:cxn>
                  <a:cxn ang="0">
                    <a:pos x="871" y="336"/>
                  </a:cxn>
                  <a:cxn ang="0">
                    <a:pos x="878" y="364"/>
                  </a:cxn>
                  <a:cxn ang="0">
                    <a:pos x="919" y="364"/>
                  </a:cxn>
                  <a:cxn ang="0">
                    <a:pos x="996" y="366"/>
                  </a:cxn>
                  <a:cxn ang="0">
                    <a:pos x="1064" y="415"/>
                  </a:cxn>
                  <a:cxn ang="0">
                    <a:pos x="1089" y="494"/>
                  </a:cxn>
                  <a:cxn ang="0">
                    <a:pos x="1064" y="573"/>
                  </a:cxn>
                  <a:cxn ang="0">
                    <a:pos x="996" y="622"/>
                  </a:cxn>
                  <a:cxn ang="0">
                    <a:pos x="929" y="627"/>
                  </a:cxn>
                  <a:cxn ang="0">
                    <a:pos x="896" y="648"/>
                  </a:cxn>
                  <a:cxn ang="0">
                    <a:pos x="854" y="685"/>
                  </a:cxn>
                  <a:cxn ang="0">
                    <a:pos x="796" y="685"/>
                  </a:cxn>
                  <a:cxn ang="0">
                    <a:pos x="754" y="646"/>
                  </a:cxn>
                  <a:cxn ang="0">
                    <a:pos x="712" y="692"/>
                  </a:cxn>
                  <a:cxn ang="0">
                    <a:pos x="654" y="720"/>
                  </a:cxn>
                  <a:cxn ang="0">
                    <a:pos x="608" y="944"/>
                  </a:cxn>
                  <a:cxn ang="0">
                    <a:pos x="517" y="935"/>
                  </a:cxn>
                  <a:cxn ang="0">
                    <a:pos x="459" y="937"/>
                  </a:cxn>
                  <a:cxn ang="0">
                    <a:pos x="431" y="944"/>
                  </a:cxn>
                  <a:cxn ang="0">
                    <a:pos x="428" y="788"/>
                  </a:cxn>
                  <a:cxn ang="0">
                    <a:pos x="317" y="662"/>
                  </a:cxn>
                  <a:cxn ang="0">
                    <a:pos x="287" y="692"/>
                  </a:cxn>
                  <a:cxn ang="0">
                    <a:pos x="212" y="732"/>
                  </a:cxn>
                  <a:cxn ang="0">
                    <a:pos x="124" y="730"/>
                  </a:cxn>
                  <a:cxn ang="0">
                    <a:pos x="49" y="688"/>
                  </a:cxn>
                  <a:cxn ang="0">
                    <a:pos x="7" y="613"/>
                  </a:cxn>
                  <a:cxn ang="0">
                    <a:pos x="5" y="524"/>
                  </a:cxn>
                  <a:cxn ang="0">
                    <a:pos x="45" y="452"/>
                  </a:cxn>
                  <a:cxn ang="0">
                    <a:pos x="59" y="403"/>
                  </a:cxn>
                  <a:cxn ang="0">
                    <a:pos x="40" y="345"/>
                  </a:cxn>
                  <a:cxn ang="0">
                    <a:pos x="59" y="284"/>
                  </a:cxn>
                  <a:cxn ang="0">
                    <a:pos x="103" y="247"/>
                  </a:cxn>
                  <a:cxn ang="0">
                    <a:pos x="107" y="189"/>
                  </a:cxn>
                  <a:cxn ang="0">
                    <a:pos x="147" y="119"/>
                  </a:cxn>
                  <a:cxn ang="0">
                    <a:pos x="214" y="79"/>
                  </a:cxn>
                  <a:cxn ang="0">
                    <a:pos x="301" y="81"/>
                  </a:cxn>
                  <a:cxn ang="0">
                    <a:pos x="370" y="123"/>
                  </a:cxn>
                  <a:cxn ang="0">
                    <a:pos x="405" y="114"/>
                  </a:cxn>
                  <a:cxn ang="0">
                    <a:pos x="454" y="44"/>
                  </a:cxn>
                  <a:cxn ang="0">
                    <a:pos x="531" y="4"/>
                  </a:cxn>
                </a:cxnLst>
                <a:rect l="0" t="0" r="r" b="b"/>
                <a:pathLst>
                  <a:path w="1089" h="947">
                    <a:moveTo>
                      <a:pt x="515" y="678"/>
                    </a:moveTo>
                    <a:lnTo>
                      <a:pt x="522" y="772"/>
                    </a:lnTo>
                    <a:lnTo>
                      <a:pt x="575" y="716"/>
                    </a:lnTo>
                    <a:lnTo>
                      <a:pt x="542" y="699"/>
                    </a:lnTo>
                    <a:lnTo>
                      <a:pt x="515" y="678"/>
                    </a:lnTo>
                    <a:close/>
                    <a:moveTo>
                      <a:pt x="456" y="627"/>
                    </a:moveTo>
                    <a:lnTo>
                      <a:pt x="431" y="643"/>
                    </a:lnTo>
                    <a:lnTo>
                      <a:pt x="401" y="655"/>
                    </a:lnTo>
                    <a:lnTo>
                      <a:pt x="461" y="741"/>
                    </a:lnTo>
                    <a:lnTo>
                      <a:pt x="456" y="627"/>
                    </a:lnTo>
                    <a:close/>
                    <a:moveTo>
                      <a:pt x="575" y="0"/>
                    </a:moveTo>
                    <a:lnTo>
                      <a:pt x="624" y="7"/>
                    </a:lnTo>
                    <a:lnTo>
                      <a:pt x="666" y="25"/>
                    </a:lnTo>
                    <a:lnTo>
                      <a:pt x="703" y="53"/>
                    </a:lnTo>
                    <a:lnTo>
                      <a:pt x="731" y="91"/>
                    </a:lnTo>
                    <a:lnTo>
                      <a:pt x="750" y="133"/>
                    </a:lnTo>
                    <a:lnTo>
                      <a:pt x="757" y="182"/>
                    </a:lnTo>
                    <a:lnTo>
                      <a:pt x="757" y="196"/>
                    </a:lnTo>
                    <a:lnTo>
                      <a:pt x="754" y="210"/>
                    </a:lnTo>
                    <a:lnTo>
                      <a:pt x="764" y="210"/>
                    </a:lnTo>
                    <a:lnTo>
                      <a:pt x="798" y="214"/>
                    </a:lnTo>
                    <a:lnTo>
                      <a:pt x="829" y="231"/>
                    </a:lnTo>
                    <a:lnTo>
                      <a:pt x="852" y="254"/>
                    </a:lnTo>
                    <a:lnTo>
                      <a:pt x="868" y="284"/>
                    </a:lnTo>
                    <a:lnTo>
                      <a:pt x="873" y="317"/>
                    </a:lnTo>
                    <a:lnTo>
                      <a:pt x="871" y="336"/>
                    </a:lnTo>
                    <a:lnTo>
                      <a:pt x="866" y="354"/>
                    </a:lnTo>
                    <a:lnTo>
                      <a:pt x="878" y="364"/>
                    </a:lnTo>
                    <a:lnTo>
                      <a:pt x="889" y="375"/>
                    </a:lnTo>
                    <a:lnTo>
                      <a:pt x="919" y="364"/>
                    </a:lnTo>
                    <a:lnTo>
                      <a:pt x="954" y="359"/>
                    </a:lnTo>
                    <a:lnTo>
                      <a:pt x="996" y="366"/>
                    </a:lnTo>
                    <a:lnTo>
                      <a:pt x="1033" y="385"/>
                    </a:lnTo>
                    <a:lnTo>
                      <a:pt x="1064" y="415"/>
                    </a:lnTo>
                    <a:lnTo>
                      <a:pt x="1082" y="452"/>
                    </a:lnTo>
                    <a:lnTo>
                      <a:pt x="1089" y="494"/>
                    </a:lnTo>
                    <a:lnTo>
                      <a:pt x="1082" y="536"/>
                    </a:lnTo>
                    <a:lnTo>
                      <a:pt x="1064" y="573"/>
                    </a:lnTo>
                    <a:lnTo>
                      <a:pt x="1033" y="604"/>
                    </a:lnTo>
                    <a:lnTo>
                      <a:pt x="996" y="622"/>
                    </a:lnTo>
                    <a:lnTo>
                      <a:pt x="954" y="629"/>
                    </a:lnTo>
                    <a:lnTo>
                      <a:pt x="929" y="627"/>
                    </a:lnTo>
                    <a:lnTo>
                      <a:pt x="905" y="620"/>
                    </a:lnTo>
                    <a:lnTo>
                      <a:pt x="896" y="648"/>
                    </a:lnTo>
                    <a:lnTo>
                      <a:pt x="880" y="669"/>
                    </a:lnTo>
                    <a:lnTo>
                      <a:pt x="854" y="685"/>
                    </a:lnTo>
                    <a:lnTo>
                      <a:pt x="824" y="690"/>
                    </a:lnTo>
                    <a:lnTo>
                      <a:pt x="796" y="685"/>
                    </a:lnTo>
                    <a:lnTo>
                      <a:pt x="771" y="669"/>
                    </a:lnTo>
                    <a:lnTo>
                      <a:pt x="754" y="646"/>
                    </a:lnTo>
                    <a:lnTo>
                      <a:pt x="736" y="671"/>
                    </a:lnTo>
                    <a:lnTo>
                      <a:pt x="712" y="692"/>
                    </a:lnTo>
                    <a:lnTo>
                      <a:pt x="684" y="711"/>
                    </a:lnTo>
                    <a:lnTo>
                      <a:pt x="654" y="720"/>
                    </a:lnTo>
                    <a:lnTo>
                      <a:pt x="598" y="774"/>
                    </a:lnTo>
                    <a:lnTo>
                      <a:pt x="608" y="944"/>
                    </a:lnTo>
                    <a:lnTo>
                      <a:pt x="559" y="937"/>
                    </a:lnTo>
                    <a:lnTo>
                      <a:pt x="517" y="935"/>
                    </a:lnTo>
                    <a:lnTo>
                      <a:pt x="484" y="935"/>
                    </a:lnTo>
                    <a:lnTo>
                      <a:pt x="459" y="937"/>
                    </a:lnTo>
                    <a:lnTo>
                      <a:pt x="442" y="942"/>
                    </a:lnTo>
                    <a:lnTo>
                      <a:pt x="431" y="944"/>
                    </a:lnTo>
                    <a:lnTo>
                      <a:pt x="428" y="947"/>
                    </a:lnTo>
                    <a:lnTo>
                      <a:pt x="428" y="788"/>
                    </a:lnTo>
                    <a:lnTo>
                      <a:pt x="333" y="662"/>
                    </a:lnTo>
                    <a:lnTo>
                      <a:pt x="317" y="662"/>
                    </a:lnTo>
                    <a:lnTo>
                      <a:pt x="312" y="660"/>
                    </a:lnTo>
                    <a:lnTo>
                      <a:pt x="287" y="692"/>
                    </a:lnTo>
                    <a:lnTo>
                      <a:pt x="252" y="716"/>
                    </a:lnTo>
                    <a:lnTo>
                      <a:pt x="212" y="732"/>
                    </a:lnTo>
                    <a:lnTo>
                      <a:pt x="170" y="737"/>
                    </a:lnTo>
                    <a:lnTo>
                      <a:pt x="124" y="730"/>
                    </a:lnTo>
                    <a:lnTo>
                      <a:pt x="84" y="713"/>
                    </a:lnTo>
                    <a:lnTo>
                      <a:pt x="49" y="688"/>
                    </a:lnTo>
                    <a:lnTo>
                      <a:pt x="24" y="653"/>
                    </a:lnTo>
                    <a:lnTo>
                      <a:pt x="7" y="613"/>
                    </a:lnTo>
                    <a:lnTo>
                      <a:pt x="0" y="569"/>
                    </a:lnTo>
                    <a:lnTo>
                      <a:pt x="5" y="524"/>
                    </a:lnTo>
                    <a:lnTo>
                      <a:pt x="21" y="487"/>
                    </a:lnTo>
                    <a:lnTo>
                      <a:pt x="45" y="452"/>
                    </a:lnTo>
                    <a:lnTo>
                      <a:pt x="77" y="427"/>
                    </a:lnTo>
                    <a:lnTo>
                      <a:pt x="59" y="403"/>
                    </a:lnTo>
                    <a:lnTo>
                      <a:pt x="45" y="375"/>
                    </a:lnTo>
                    <a:lnTo>
                      <a:pt x="40" y="345"/>
                    </a:lnTo>
                    <a:lnTo>
                      <a:pt x="45" y="312"/>
                    </a:lnTo>
                    <a:lnTo>
                      <a:pt x="59" y="284"/>
                    </a:lnTo>
                    <a:lnTo>
                      <a:pt x="77" y="263"/>
                    </a:lnTo>
                    <a:lnTo>
                      <a:pt x="103" y="247"/>
                    </a:lnTo>
                    <a:lnTo>
                      <a:pt x="103" y="228"/>
                    </a:lnTo>
                    <a:lnTo>
                      <a:pt x="107" y="189"/>
                    </a:lnTo>
                    <a:lnTo>
                      <a:pt x="124" y="151"/>
                    </a:lnTo>
                    <a:lnTo>
                      <a:pt x="147" y="119"/>
                    </a:lnTo>
                    <a:lnTo>
                      <a:pt x="177" y="95"/>
                    </a:lnTo>
                    <a:lnTo>
                      <a:pt x="214" y="79"/>
                    </a:lnTo>
                    <a:lnTo>
                      <a:pt x="256" y="74"/>
                    </a:lnTo>
                    <a:lnTo>
                      <a:pt x="301" y="81"/>
                    </a:lnTo>
                    <a:lnTo>
                      <a:pt x="338" y="98"/>
                    </a:lnTo>
                    <a:lnTo>
                      <a:pt x="370" y="123"/>
                    </a:lnTo>
                    <a:lnTo>
                      <a:pt x="394" y="156"/>
                    </a:lnTo>
                    <a:lnTo>
                      <a:pt x="405" y="114"/>
                    </a:lnTo>
                    <a:lnTo>
                      <a:pt x="426" y="77"/>
                    </a:lnTo>
                    <a:lnTo>
                      <a:pt x="454" y="44"/>
                    </a:lnTo>
                    <a:lnTo>
                      <a:pt x="489" y="21"/>
                    </a:lnTo>
                    <a:lnTo>
                      <a:pt x="531" y="4"/>
                    </a:lnTo>
                    <a:lnTo>
                      <a:pt x="5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8">
                <a:extLst>
                  <a:ext uri="{FF2B5EF4-FFF2-40B4-BE49-F238E27FC236}">
                    <a16:creationId xmlns:a16="http://schemas.microsoft.com/office/drawing/2014/main" id="{AF95C291-0386-A248-9558-1D7FD3C32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37850" y="2433638"/>
                <a:ext cx="1096963" cy="155575"/>
              </a:xfrm>
              <a:custGeom>
                <a:avLst/>
                <a:gdLst/>
                <a:ahLst/>
                <a:cxnLst>
                  <a:cxn ang="0">
                    <a:pos x="451" y="0"/>
                  </a:cxn>
                  <a:cxn ang="0">
                    <a:pos x="500" y="7"/>
                  </a:cxn>
                  <a:cxn ang="0">
                    <a:pos x="547" y="18"/>
                  </a:cxn>
                  <a:cxn ang="0">
                    <a:pos x="586" y="35"/>
                  </a:cxn>
                  <a:cxn ang="0">
                    <a:pos x="621" y="51"/>
                  </a:cxn>
                  <a:cxn ang="0">
                    <a:pos x="651" y="67"/>
                  </a:cxn>
                  <a:cxn ang="0">
                    <a:pos x="672" y="84"/>
                  </a:cxn>
                  <a:cxn ang="0">
                    <a:pos x="686" y="93"/>
                  </a:cxn>
                  <a:cxn ang="0">
                    <a:pos x="691" y="98"/>
                  </a:cxn>
                  <a:cxn ang="0">
                    <a:pos x="0" y="98"/>
                  </a:cxn>
                  <a:cxn ang="0">
                    <a:pos x="51" y="60"/>
                  </a:cxn>
                  <a:cxn ang="0">
                    <a:pos x="102" y="39"/>
                  </a:cxn>
                  <a:cxn ang="0">
                    <a:pos x="153" y="28"/>
                  </a:cxn>
                  <a:cxn ang="0">
                    <a:pos x="202" y="25"/>
                  </a:cxn>
                  <a:cxn ang="0">
                    <a:pos x="251" y="30"/>
                  </a:cxn>
                  <a:cxn ang="0">
                    <a:pos x="295" y="37"/>
                  </a:cxn>
                  <a:cxn ang="0">
                    <a:pos x="349" y="14"/>
                  </a:cxn>
                  <a:cxn ang="0">
                    <a:pos x="400" y="2"/>
                  </a:cxn>
                  <a:cxn ang="0">
                    <a:pos x="451" y="0"/>
                  </a:cxn>
                </a:cxnLst>
                <a:rect l="0" t="0" r="r" b="b"/>
                <a:pathLst>
                  <a:path w="691" h="98">
                    <a:moveTo>
                      <a:pt x="451" y="0"/>
                    </a:moveTo>
                    <a:lnTo>
                      <a:pt x="500" y="7"/>
                    </a:lnTo>
                    <a:lnTo>
                      <a:pt x="547" y="18"/>
                    </a:lnTo>
                    <a:lnTo>
                      <a:pt x="586" y="35"/>
                    </a:lnTo>
                    <a:lnTo>
                      <a:pt x="621" y="51"/>
                    </a:lnTo>
                    <a:lnTo>
                      <a:pt x="651" y="67"/>
                    </a:lnTo>
                    <a:lnTo>
                      <a:pt x="672" y="84"/>
                    </a:lnTo>
                    <a:lnTo>
                      <a:pt x="686" y="93"/>
                    </a:lnTo>
                    <a:lnTo>
                      <a:pt x="691" y="98"/>
                    </a:lnTo>
                    <a:lnTo>
                      <a:pt x="0" y="98"/>
                    </a:lnTo>
                    <a:lnTo>
                      <a:pt x="51" y="60"/>
                    </a:lnTo>
                    <a:lnTo>
                      <a:pt x="102" y="39"/>
                    </a:lnTo>
                    <a:lnTo>
                      <a:pt x="153" y="28"/>
                    </a:lnTo>
                    <a:lnTo>
                      <a:pt x="202" y="25"/>
                    </a:lnTo>
                    <a:lnTo>
                      <a:pt x="251" y="30"/>
                    </a:lnTo>
                    <a:lnTo>
                      <a:pt x="295" y="37"/>
                    </a:lnTo>
                    <a:lnTo>
                      <a:pt x="349" y="14"/>
                    </a:lnTo>
                    <a:lnTo>
                      <a:pt x="400" y="2"/>
                    </a:lnTo>
                    <a:lnTo>
                      <a:pt x="4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685DAB9-0A0C-CC4E-A484-8DF1A7C424B7}"/>
                </a:ext>
              </a:extLst>
            </p:cNvPr>
            <p:cNvGrpSpPr/>
            <p:nvPr/>
          </p:nvGrpSpPr>
          <p:grpSpPr>
            <a:xfrm rot="3627935">
              <a:off x="7651487" y="1762249"/>
              <a:ext cx="382658" cy="1053780"/>
              <a:chOff x="4824413" y="1458913"/>
              <a:chExt cx="619125" cy="1704975"/>
            </a:xfrm>
            <a:solidFill>
              <a:srgbClr val="19764D"/>
            </a:solidFill>
          </p:grpSpPr>
          <p:sp>
            <p:nvSpPr>
              <p:cNvPr id="56" name="Freeform 39">
                <a:extLst>
                  <a:ext uri="{FF2B5EF4-FFF2-40B4-BE49-F238E27FC236}">
                    <a16:creationId xmlns:a16="http://schemas.microsoft.com/office/drawing/2014/main" id="{0C68B8C8-7318-354D-B7CB-EF93F7F44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7450" y="1612900"/>
                <a:ext cx="268287" cy="16668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67" y="1"/>
                  </a:cxn>
                  <a:cxn ang="0">
                    <a:pos x="169" y="11"/>
                  </a:cxn>
                  <a:cxn ang="0">
                    <a:pos x="169" y="21"/>
                  </a:cxn>
                  <a:cxn ang="0">
                    <a:pos x="164" y="47"/>
                  </a:cxn>
                  <a:cxn ang="0">
                    <a:pos x="153" y="70"/>
                  </a:cxn>
                  <a:cxn ang="0">
                    <a:pos x="133" y="89"/>
                  </a:cxn>
                  <a:cxn ang="0">
                    <a:pos x="110" y="100"/>
                  </a:cxn>
                  <a:cxn ang="0">
                    <a:pos x="83" y="105"/>
                  </a:cxn>
                  <a:cxn ang="0">
                    <a:pos x="57" y="100"/>
                  </a:cxn>
                  <a:cxn ang="0">
                    <a:pos x="34" y="89"/>
                  </a:cxn>
                  <a:cxn ang="0">
                    <a:pos x="16" y="70"/>
                  </a:cxn>
                  <a:cxn ang="0">
                    <a:pos x="5" y="47"/>
                  </a:cxn>
                  <a:cxn ang="0">
                    <a:pos x="0" y="19"/>
                  </a:cxn>
                  <a:cxn ang="0">
                    <a:pos x="0" y="10"/>
                  </a:cxn>
                  <a:cxn ang="0">
                    <a:pos x="1" y="0"/>
                  </a:cxn>
                </a:cxnLst>
                <a:rect l="0" t="0" r="r" b="b"/>
                <a:pathLst>
                  <a:path w="169" h="105">
                    <a:moveTo>
                      <a:pt x="1" y="0"/>
                    </a:moveTo>
                    <a:lnTo>
                      <a:pt x="167" y="1"/>
                    </a:lnTo>
                    <a:lnTo>
                      <a:pt x="169" y="11"/>
                    </a:lnTo>
                    <a:lnTo>
                      <a:pt x="169" y="21"/>
                    </a:lnTo>
                    <a:lnTo>
                      <a:pt x="164" y="47"/>
                    </a:lnTo>
                    <a:lnTo>
                      <a:pt x="153" y="70"/>
                    </a:lnTo>
                    <a:lnTo>
                      <a:pt x="133" y="89"/>
                    </a:lnTo>
                    <a:lnTo>
                      <a:pt x="110" y="100"/>
                    </a:lnTo>
                    <a:lnTo>
                      <a:pt x="83" y="105"/>
                    </a:lnTo>
                    <a:lnTo>
                      <a:pt x="57" y="100"/>
                    </a:lnTo>
                    <a:lnTo>
                      <a:pt x="34" y="89"/>
                    </a:lnTo>
                    <a:lnTo>
                      <a:pt x="16" y="70"/>
                    </a:lnTo>
                    <a:lnTo>
                      <a:pt x="5" y="47"/>
                    </a:lnTo>
                    <a:lnTo>
                      <a:pt x="0" y="19"/>
                    </a:lnTo>
                    <a:lnTo>
                      <a:pt x="0" y="1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40">
                <a:extLst>
                  <a:ext uri="{FF2B5EF4-FFF2-40B4-BE49-F238E27FC236}">
                    <a16:creationId xmlns:a16="http://schemas.microsoft.com/office/drawing/2014/main" id="{A8EEE7CB-8B6F-0646-90DB-45D2F817F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4413" y="1804988"/>
                <a:ext cx="619125" cy="1358900"/>
              </a:xfrm>
              <a:custGeom>
                <a:avLst/>
                <a:gdLst/>
                <a:ahLst/>
                <a:cxnLst>
                  <a:cxn ang="0">
                    <a:pos x="150" y="2"/>
                  </a:cxn>
                  <a:cxn ang="0">
                    <a:pos x="142" y="167"/>
                  </a:cxn>
                  <a:cxn ang="0">
                    <a:pos x="133" y="183"/>
                  </a:cxn>
                  <a:cxn ang="0">
                    <a:pos x="137" y="195"/>
                  </a:cxn>
                  <a:cxn ang="0">
                    <a:pos x="150" y="205"/>
                  </a:cxn>
                  <a:cxn ang="0">
                    <a:pos x="168" y="201"/>
                  </a:cxn>
                  <a:cxn ang="0">
                    <a:pos x="174" y="191"/>
                  </a:cxn>
                  <a:cxn ang="0">
                    <a:pos x="176" y="178"/>
                  </a:cxn>
                  <a:cxn ang="0">
                    <a:pos x="171" y="175"/>
                  </a:cxn>
                  <a:cxn ang="0">
                    <a:pos x="168" y="170"/>
                  </a:cxn>
                  <a:cxn ang="0">
                    <a:pos x="165" y="165"/>
                  </a:cxn>
                  <a:cxn ang="0">
                    <a:pos x="163" y="2"/>
                  </a:cxn>
                  <a:cxn ang="0">
                    <a:pos x="234" y="165"/>
                  </a:cxn>
                  <a:cxn ang="0">
                    <a:pos x="222" y="173"/>
                  </a:cxn>
                  <a:cxn ang="0">
                    <a:pos x="220" y="191"/>
                  </a:cxn>
                  <a:cxn ang="0">
                    <a:pos x="227" y="201"/>
                  </a:cxn>
                  <a:cxn ang="0">
                    <a:pos x="240" y="206"/>
                  </a:cxn>
                  <a:cxn ang="0">
                    <a:pos x="252" y="203"/>
                  </a:cxn>
                  <a:cxn ang="0">
                    <a:pos x="262" y="190"/>
                  </a:cxn>
                  <a:cxn ang="0">
                    <a:pos x="260" y="173"/>
                  </a:cxn>
                  <a:cxn ang="0">
                    <a:pos x="248" y="165"/>
                  </a:cxn>
                  <a:cxn ang="0">
                    <a:pos x="291" y="2"/>
                  </a:cxn>
                  <a:cxn ang="0">
                    <a:pos x="339" y="15"/>
                  </a:cxn>
                  <a:cxn ang="0">
                    <a:pos x="372" y="47"/>
                  </a:cxn>
                  <a:cxn ang="0">
                    <a:pos x="388" y="91"/>
                  </a:cxn>
                  <a:cxn ang="0">
                    <a:pos x="388" y="374"/>
                  </a:cxn>
                  <a:cxn ang="0">
                    <a:pos x="377" y="402"/>
                  </a:cxn>
                  <a:cxn ang="0">
                    <a:pos x="354" y="412"/>
                  </a:cxn>
                  <a:cxn ang="0">
                    <a:pos x="331" y="402"/>
                  </a:cxn>
                  <a:cxn ang="0">
                    <a:pos x="321" y="374"/>
                  </a:cxn>
                  <a:cxn ang="0">
                    <a:pos x="303" y="121"/>
                  </a:cxn>
                  <a:cxn ang="0">
                    <a:pos x="293" y="827"/>
                  </a:cxn>
                  <a:cxn ang="0">
                    <a:pos x="266" y="853"/>
                  </a:cxn>
                  <a:cxn ang="0">
                    <a:pos x="230" y="853"/>
                  </a:cxn>
                  <a:cxn ang="0">
                    <a:pos x="204" y="827"/>
                  </a:cxn>
                  <a:cxn ang="0">
                    <a:pos x="204" y="545"/>
                  </a:cxn>
                  <a:cxn ang="0">
                    <a:pos x="181" y="807"/>
                  </a:cxn>
                  <a:cxn ang="0">
                    <a:pos x="166" y="840"/>
                  </a:cxn>
                  <a:cxn ang="0">
                    <a:pos x="132" y="855"/>
                  </a:cxn>
                  <a:cxn ang="0">
                    <a:pos x="99" y="840"/>
                  </a:cxn>
                  <a:cxn ang="0">
                    <a:pos x="86" y="807"/>
                  </a:cxn>
                  <a:cxn ang="0">
                    <a:pos x="84" y="173"/>
                  </a:cxn>
                  <a:cxn ang="0">
                    <a:pos x="82" y="162"/>
                  </a:cxn>
                  <a:cxn ang="0">
                    <a:pos x="87" y="157"/>
                  </a:cxn>
                  <a:cxn ang="0">
                    <a:pos x="91" y="119"/>
                  </a:cxn>
                  <a:cxn ang="0">
                    <a:pos x="68" y="372"/>
                  </a:cxn>
                  <a:cxn ang="0">
                    <a:pos x="58" y="400"/>
                  </a:cxn>
                  <a:cxn ang="0">
                    <a:pos x="33" y="409"/>
                  </a:cxn>
                  <a:cxn ang="0">
                    <a:pos x="10" y="399"/>
                  </a:cxn>
                  <a:cxn ang="0">
                    <a:pos x="0" y="371"/>
                  </a:cxn>
                  <a:cxn ang="0">
                    <a:pos x="7" y="81"/>
                  </a:cxn>
                  <a:cxn ang="0">
                    <a:pos x="30" y="33"/>
                  </a:cxn>
                  <a:cxn ang="0">
                    <a:pos x="74" y="4"/>
                  </a:cxn>
                </a:cxnLst>
                <a:rect l="0" t="0" r="r" b="b"/>
                <a:pathLst>
                  <a:path w="390" h="856">
                    <a:moveTo>
                      <a:pt x="102" y="0"/>
                    </a:moveTo>
                    <a:lnTo>
                      <a:pt x="150" y="2"/>
                    </a:lnTo>
                    <a:lnTo>
                      <a:pt x="148" y="163"/>
                    </a:lnTo>
                    <a:lnTo>
                      <a:pt x="142" y="167"/>
                    </a:lnTo>
                    <a:lnTo>
                      <a:pt x="135" y="177"/>
                    </a:lnTo>
                    <a:lnTo>
                      <a:pt x="133" y="183"/>
                    </a:lnTo>
                    <a:lnTo>
                      <a:pt x="133" y="190"/>
                    </a:lnTo>
                    <a:lnTo>
                      <a:pt x="137" y="195"/>
                    </a:lnTo>
                    <a:lnTo>
                      <a:pt x="140" y="198"/>
                    </a:lnTo>
                    <a:lnTo>
                      <a:pt x="150" y="205"/>
                    </a:lnTo>
                    <a:lnTo>
                      <a:pt x="161" y="205"/>
                    </a:lnTo>
                    <a:lnTo>
                      <a:pt x="168" y="201"/>
                    </a:lnTo>
                    <a:lnTo>
                      <a:pt x="171" y="198"/>
                    </a:lnTo>
                    <a:lnTo>
                      <a:pt x="174" y="191"/>
                    </a:lnTo>
                    <a:lnTo>
                      <a:pt x="176" y="185"/>
                    </a:lnTo>
                    <a:lnTo>
                      <a:pt x="176" y="178"/>
                    </a:lnTo>
                    <a:lnTo>
                      <a:pt x="174" y="177"/>
                    </a:lnTo>
                    <a:lnTo>
                      <a:pt x="171" y="175"/>
                    </a:lnTo>
                    <a:lnTo>
                      <a:pt x="169" y="173"/>
                    </a:lnTo>
                    <a:lnTo>
                      <a:pt x="168" y="170"/>
                    </a:lnTo>
                    <a:lnTo>
                      <a:pt x="168" y="167"/>
                    </a:lnTo>
                    <a:lnTo>
                      <a:pt x="165" y="165"/>
                    </a:lnTo>
                    <a:lnTo>
                      <a:pt x="163" y="163"/>
                    </a:lnTo>
                    <a:lnTo>
                      <a:pt x="163" y="2"/>
                    </a:lnTo>
                    <a:lnTo>
                      <a:pt x="235" y="2"/>
                    </a:lnTo>
                    <a:lnTo>
                      <a:pt x="234" y="165"/>
                    </a:lnTo>
                    <a:lnTo>
                      <a:pt x="229" y="167"/>
                    </a:lnTo>
                    <a:lnTo>
                      <a:pt x="222" y="173"/>
                    </a:lnTo>
                    <a:lnTo>
                      <a:pt x="220" y="180"/>
                    </a:lnTo>
                    <a:lnTo>
                      <a:pt x="220" y="191"/>
                    </a:lnTo>
                    <a:lnTo>
                      <a:pt x="224" y="198"/>
                    </a:lnTo>
                    <a:lnTo>
                      <a:pt x="227" y="201"/>
                    </a:lnTo>
                    <a:lnTo>
                      <a:pt x="234" y="205"/>
                    </a:lnTo>
                    <a:lnTo>
                      <a:pt x="240" y="206"/>
                    </a:lnTo>
                    <a:lnTo>
                      <a:pt x="247" y="206"/>
                    </a:lnTo>
                    <a:lnTo>
                      <a:pt x="252" y="203"/>
                    </a:lnTo>
                    <a:lnTo>
                      <a:pt x="255" y="200"/>
                    </a:lnTo>
                    <a:lnTo>
                      <a:pt x="262" y="190"/>
                    </a:lnTo>
                    <a:lnTo>
                      <a:pt x="262" y="180"/>
                    </a:lnTo>
                    <a:lnTo>
                      <a:pt x="260" y="173"/>
                    </a:lnTo>
                    <a:lnTo>
                      <a:pt x="253" y="167"/>
                    </a:lnTo>
                    <a:lnTo>
                      <a:pt x="248" y="165"/>
                    </a:lnTo>
                    <a:lnTo>
                      <a:pt x="250" y="2"/>
                    </a:lnTo>
                    <a:lnTo>
                      <a:pt x="291" y="2"/>
                    </a:lnTo>
                    <a:lnTo>
                      <a:pt x="317" y="5"/>
                    </a:lnTo>
                    <a:lnTo>
                      <a:pt x="339" y="15"/>
                    </a:lnTo>
                    <a:lnTo>
                      <a:pt x="357" y="30"/>
                    </a:lnTo>
                    <a:lnTo>
                      <a:pt x="372" y="47"/>
                    </a:lnTo>
                    <a:lnTo>
                      <a:pt x="382" y="68"/>
                    </a:lnTo>
                    <a:lnTo>
                      <a:pt x="388" y="91"/>
                    </a:lnTo>
                    <a:lnTo>
                      <a:pt x="390" y="116"/>
                    </a:lnTo>
                    <a:lnTo>
                      <a:pt x="388" y="374"/>
                    </a:lnTo>
                    <a:lnTo>
                      <a:pt x="385" y="390"/>
                    </a:lnTo>
                    <a:lnTo>
                      <a:pt x="377" y="402"/>
                    </a:lnTo>
                    <a:lnTo>
                      <a:pt x="367" y="410"/>
                    </a:lnTo>
                    <a:lnTo>
                      <a:pt x="354" y="412"/>
                    </a:lnTo>
                    <a:lnTo>
                      <a:pt x="342" y="410"/>
                    </a:lnTo>
                    <a:lnTo>
                      <a:pt x="331" y="402"/>
                    </a:lnTo>
                    <a:lnTo>
                      <a:pt x="324" y="390"/>
                    </a:lnTo>
                    <a:lnTo>
                      <a:pt x="321" y="374"/>
                    </a:lnTo>
                    <a:lnTo>
                      <a:pt x="324" y="121"/>
                    </a:lnTo>
                    <a:lnTo>
                      <a:pt x="303" y="121"/>
                    </a:lnTo>
                    <a:lnTo>
                      <a:pt x="296" y="809"/>
                    </a:lnTo>
                    <a:lnTo>
                      <a:pt x="293" y="827"/>
                    </a:lnTo>
                    <a:lnTo>
                      <a:pt x="281" y="841"/>
                    </a:lnTo>
                    <a:lnTo>
                      <a:pt x="266" y="853"/>
                    </a:lnTo>
                    <a:lnTo>
                      <a:pt x="248" y="856"/>
                    </a:lnTo>
                    <a:lnTo>
                      <a:pt x="230" y="853"/>
                    </a:lnTo>
                    <a:lnTo>
                      <a:pt x="214" y="841"/>
                    </a:lnTo>
                    <a:lnTo>
                      <a:pt x="204" y="827"/>
                    </a:lnTo>
                    <a:lnTo>
                      <a:pt x="201" y="809"/>
                    </a:lnTo>
                    <a:lnTo>
                      <a:pt x="204" y="545"/>
                    </a:lnTo>
                    <a:lnTo>
                      <a:pt x="183" y="545"/>
                    </a:lnTo>
                    <a:lnTo>
                      <a:pt x="181" y="807"/>
                    </a:lnTo>
                    <a:lnTo>
                      <a:pt x="176" y="825"/>
                    </a:lnTo>
                    <a:lnTo>
                      <a:pt x="166" y="840"/>
                    </a:lnTo>
                    <a:lnTo>
                      <a:pt x="150" y="851"/>
                    </a:lnTo>
                    <a:lnTo>
                      <a:pt x="132" y="855"/>
                    </a:lnTo>
                    <a:lnTo>
                      <a:pt x="114" y="851"/>
                    </a:lnTo>
                    <a:lnTo>
                      <a:pt x="99" y="840"/>
                    </a:lnTo>
                    <a:lnTo>
                      <a:pt x="89" y="825"/>
                    </a:lnTo>
                    <a:lnTo>
                      <a:pt x="86" y="807"/>
                    </a:lnTo>
                    <a:lnTo>
                      <a:pt x="91" y="177"/>
                    </a:lnTo>
                    <a:lnTo>
                      <a:pt x="84" y="173"/>
                    </a:lnTo>
                    <a:lnTo>
                      <a:pt x="81" y="167"/>
                    </a:lnTo>
                    <a:lnTo>
                      <a:pt x="82" y="162"/>
                    </a:lnTo>
                    <a:lnTo>
                      <a:pt x="84" y="158"/>
                    </a:lnTo>
                    <a:lnTo>
                      <a:pt x="87" y="157"/>
                    </a:lnTo>
                    <a:lnTo>
                      <a:pt x="91" y="157"/>
                    </a:lnTo>
                    <a:lnTo>
                      <a:pt x="91" y="119"/>
                    </a:lnTo>
                    <a:lnTo>
                      <a:pt x="69" y="117"/>
                    </a:lnTo>
                    <a:lnTo>
                      <a:pt x="68" y="372"/>
                    </a:lnTo>
                    <a:lnTo>
                      <a:pt x="64" y="389"/>
                    </a:lnTo>
                    <a:lnTo>
                      <a:pt x="58" y="400"/>
                    </a:lnTo>
                    <a:lnTo>
                      <a:pt x="46" y="407"/>
                    </a:lnTo>
                    <a:lnTo>
                      <a:pt x="33" y="409"/>
                    </a:lnTo>
                    <a:lnTo>
                      <a:pt x="22" y="407"/>
                    </a:lnTo>
                    <a:lnTo>
                      <a:pt x="10" y="399"/>
                    </a:lnTo>
                    <a:lnTo>
                      <a:pt x="3" y="387"/>
                    </a:lnTo>
                    <a:lnTo>
                      <a:pt x="0" y="371"/>
                    </a:lnTo>
                    <a:lnTo>
                      <a:pt x="3" y="111"/>
                    </a:lnTo>
                    <a:lnTo>
                      <a:pt x="7" y="81"/>
                    </a:lnTo>
                    <a:lnTo>
                      <a:pt x="15" y="55"/>
                    </a:lnTo>
                    <a:lnTo>
                      <a:pt x="30" y="33"/>
                    </a:lnTo>
                    <a:lnTo>
                      <a:pt x="49" y="15"/>
                    </a:lnTo>
                    <a:lnTo>
                      <a:pt x="74" y="4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41">
                <a:extLst>
                  <a:ext uri="{FF2B5EF4-FFF2-40B4-BE49-F238E27FC236}">
                    <a16:creationId xmlns:a16="http://schemas.microsoft.com/office/drawing/2014/main" id="{7ED93564-AD2C-934C-8495-2F0364FA7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9338" y="1458913"/>
                <a:ext cx="544512" cy="171450"/>
              </a:xfrm>
              <a:custGeom>
                <a:avLst/>
                <a:gdLst/>
                <a:ahLst/>
                <a:cxnLst>
                  <a:cxn ang="0">
                    <a:pos x="123" y="0"/>
                  </a:cxn>
                  <a:cxn ang="0">
                    <a:pos x="221" y="0"/>
                  </a:cxn>
                  <a:cxn ang="0">
                    <a:pos x="238" y="69"/>
                  </a:cxn>
                  <a:cxn ang="0">
                    <a:pos x="312" y="65"/>
                  </a:cxn>
                  <a:cxn ang="0">
                    <a:pos x="328" y="69"/>
                  </a:cxn>
                  <a:cxn ang="0">
                    <a:pos x="340" y="75"/>
                  </a:cxn>
                  <a:cxn ang="0">
                    <a:pos x="343" y="85"/>
                  </a:cxn>
                  <a:cxn ang="0">
                    <a:pos x="338" y="95"/>
                  </a:cxn>
                  <a:cxn ang="0">
                    <a:pos x="327" y="102"/>
                  </a:cxn>
                  <a:cxn ang="0">
                    <a:pos x="312" y="105"/>
                  </a:cxn>
                  <a:cxn ang="0">
                    <a:pos x="276" y="108"/>
                  </a:cxn>
                  <a:cxn ang="0">
                    <a:pos x="272" y="100"/>
                  </a:cxn>
                  <a:cxn ang="0">
                    <a:pos x="269" y="93"/>
                  </a:cxn>
                  <a:cxn ang="0">
                    <a:pos x="264" y="85"/>
                  </a:cxn>
                  <a:cxn ang="0">
                    <a:pos x="149" y="85"/>
                  </a:cxn>
                  <a:cxn ang="0">
                    <a:pos x="101" y="84"/>
                  </a:cxn>
                  <a:cxn ang="0">
                    <a:pos x="78" y="84"/>
                  </a:cxn>
                  <a:cxn ang="0">
                    <a:pos x="73" y="92"/>
                  </a:cxn>
                  <a:cxn ang="0">
                    <a:pos x="70" y="98"/>
                  </a:cxn>
                  <a:cxn ang="0">
                    <a:pos x="67" y="107"/>
                  </a:cxn>
                  <a:cxn ang="0">
                    <a:pos x="31" y="103"/>
                  </a:cxn>
                  <a:cxn ang="0">
                    <a:pos x="14" y="100"/>
                  </a:cxn>
                  <a:cxn ang="0">
                    <a:pos x="3" y="92"/>
                  </a:cxn>
                  <a:cxn ang="0">
                    <a:pos x="0" y="82"/>
                  </a:cxn>
                  <a:cxn ang="0">
                    <a:pos x="4" y="72"/>
                  </a:cxn>
                  <a:cxn ang="0">
                    <a:pos x="16" y="65"/>
                  </a:cxn>
                  <a:cxn ang="0">
                    <a:pos x="31" y="62"/>
                  </a:cxn>
                  <a:cxn ang="0">
                    <a:pos x="105" y="69"/>
                  </a:cxn>
                  <a:cxn ang="0">
                    <a:pos x="123" y="0"/>
                  </a:cxn>
                </a:cxnLst>
                <a:rect l="0" t="0" r="r" b="b"/>
                <a:pathLst>
                  <a:path w="343" h="108">
                    <a:moveTo>
                      <a:pt x="123" y="0"/>
                    </a:moveTo>
                    <a:lnTo>
                      <a:pt x="221" y="0"/>
                    </a:lnTo>
                    <a:lnTo>
                      <a:pt x="238" y="69"/>
                    </a:lnTo>
                    <a:lnTo>
                      <a:pt x="312" y="65"/>
                    </a:lnTo>
                    <a:lnTo>
                      <a:pt x="328" y="69"/>
                    </a:lnTo>
                    <a:lnTo>
                      <a:pt x="340" y="75"/>
                    </a:lnTo>
                    <a:lnTo>
                      <a:pt x="343" y="85"/>
                    </a:lnTo>
                    <a:lnTo>
                      <a:pt x="338" y="95"/>
                    </a:lnTo>
                    <a:lnTo>
                      <a:pt x="327" y="102"/>
                    </a:lnTo>
                    <a:lnTo>
                      <a:pt x="312" y="105"/>
                    </a:lnTo>
                    <a:lnTo>
                      <a:pt x="276" y="108"/>
                    </a:lnTo>
                    <a:lnTo>
                      <a:pt x="272" y="100"/>
                    </a:lnTo>
                    <a:lnTo>
                      <a:pt x="269" y="93"/>
                    </a:lnTo>
                    <a:lnTo>
                      <a:pt x="264" y="85"/>
                    </a:lnTo>
                    <a:lnTo>
                      <a:pt x="149" y="85"/>
                    </a:lnTo>
                    <a:lnTo>
                      <a:pt x="101" y="84"/>
                    </a:lnTo>
                    <a:lnTo>
                      <a:pt x="78" y="84"/>
                    </a:lnTo>
                    <a:lnTo>
                      <a:pt x="73" y="92"/>
                    </a:lnTo>
                    <a:lnTo>
                      <a:pt x="70" y="98"/>
                    </a:lnTo>
                    <a:lnTo>
                      <a:pt x="67" y="107"/>
                    </a:lnTo>
                    <a:lnTo>
                      <a:pt x="31" y="103"/>
                    </a:lnTo>
                    <a:lnTo>
                      <a:pt x="14" y="100"/>
                    </a:lnTo>
                    <a:lnTo>
                      <a:pt x="3" y="92"/>
                    </a:lnTo>
                    <a:lnTo>
                      <a:pt x="0" y="82"/>
                    </a:lnTo>
                    <a:lnTo>
                      <a:pt x="4" y="72"/>
                    </a:lnTo>
                    <a:lnTo>
                      <a:pt x="16" y="65"/>
                    </a:lnTo>
                    <a:lnTo>
                      <a:pt x="31" y="62"/>
                    </a:lnTo>
                    <a:lnTo>
                      <a:pt x="105" y="69"/>
                    </a:lnTo>
                    <a:lnTo>
                      <a:pt x="1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D7C40C2-B1DA-4A44-B88C-57A8B5F210D1}"/>
                </a:ext>
              </a:extLst>
            </p:cNvPr>
            <p:cNvGrpSpPr/>
            <p:nvPr/>
          </p:nvGrpSpPr>
          <p:grpSpPr>
            <a:xfrm rot="5881786">
              <a:off x="7579969" y="3251094"/>
              <a:ext cx="717536" cy="923534"/>
              <a:chOff x="4646613" y="2024063"/>
              <a:chExt cx="1647825" cy="2120900"/>
            </a:xfrm>
            <a:solidFill>
              <a:srgbClr val="19764D"/>
            </a:solidFill>
          </p:grpSpPr>
          <p:grpSp>
            <p:nvGrpSpPr>
              <p:cNvPr id="30" name="Group 321">
                <a:extLst>
                  <a:ext uri="{FF2B5EF4-FFF2-40B4-BE49-F238E27FC236}">
                    <a16:creationId xmlns:a16="http://schemas.microsoft.com/office/drawing/2014/main" id="{31ADFC40-7A69-264F-87DC-B6AF543362B1}"/>
                  </a:ext>
                </a:extLst>
              </p:cNvPr>
              <p:cNvGrpSpPr/>
              <p:nvPr/>
            </p:nvGrpSpPr>
            <p:grpSpPr>
              <a:xfrm>
                <a:off x="4646613" y="2024063"/>
                <a:ext cx="1647825" cy="2120900"/>
                <a:chOff x="4646613" y="2024063"/>
                <a:chExt cx="1647825" cy="2120900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85B0439-D673-6C4E-AB02-DE65684940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7188" y="2516188"/>
                  <a:ext cx="65087" cy="1628775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31" y="3"/>
                    </a:cxn>
                    <a:cxn ang="0">
                      <a:pos x="38" y="10"/>
                    </a:cxn>
                    <a:cxn ang="0">
                      <a:pos x="41" y="21"/>
                    </a:cxn>
                    <a:cxn ang="0">
                      <a:pos x="41" y="1006"/>
                    </a:cxn>
                    <a:cxn ang="0">
                      <a:pos x="38" y="1016"/>
                    </a:cxn>
                    <a:cxn ang="0">
                      <a:pos x="31" y="1023"/>
                    </a:cxn>
                    <a:cxn ang="0">
                      <a:pos x="21" y="1026"/>
                    </a:cxn>
                    <a:cxn ang="0">
                      <a:pos x="11" y="1023"/>
                    </a:cxn>
                    <a:cxn ang="0">
                      <a:pos x="4" y="1016"/>
                    </a:cxn>
                    <a:cxn ang="0">
                      <a:pos x="0" y="1006"/>
                    </a:cxn>
                    <a:cxn ang="0">
                      <a:pos x="0" y="21"/>
                    </a:cxn>
                    <a:cxn ang="0">
                      <a:pos x="4" y="10"/>
                    </a:cxn>
                    <a:cxn ang="0">
                      <a:pos x="11" y="3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1" h="1026">
                      <a:moveTo>
                        <a:pt x="21" y="0"/>
                      </a:moveTo>
                      <a:lnTo>
                        <a:pt x="31" y="3"/>
                      </a:lnTo>
                      <a:lnTo>
                        <a:pt x="38" y="10"/>
                      </a:lnTo>
                      <a:lnTo>
                        <a:pt x="41" y="21"/>
                      </a:lnTo>
                      <a:lnTo>
                        <a:pt x="41" y="1006"/>
                      </a:lnTo>
                      <a:lnTo>
                        <a:pt x="38" y="1016"/>
                      </a:lnTo>
                      <a:lnTo>
                        <a:pt x="31" y="1023"/>
                      </a:lnTo>
                      <a:lnTo>
                        <a:pt x="21" y="1026"/>
                      </a:lnTo>
                      <a:lnTo>
                        <a:pt x="11" y="1023"/>
                      </a:lnTo>
                      <a:lnTo>
                        <a:pt x="4" y="1016"/>
                      </a:lnTo>
                      <a:lnTo>
                        <a:pt x="0" y="1006"/>
                      </a:lnTo>
                      <a:lnTo>
                        <a:pt x="0" y="21"/>
                      </a:lnTo>
                      <a:lnTo>
                        <a:pt x="4" y="10"/>
                      </a:lnTo>
                      <a:lnTo>
                        <a:pt x="11" y="3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E607D5F2-A19C-454E-AD76-EF579BB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5700" y="3233738"/>
                  <a:ext cx="504825" cy="477838"/>
                </a:xfrm>
                <a:custGeom>
                  <a:avLst/>
                  <a:gdLst/>
                  <a:ahLst/>
                  <a:cxnLst>
                    <a:cxn ang="0">
                      <a:pos x="19" y="0"/>
                    </a:cxn>
                    <a:cxn ang="0">
                      <a:pos x="26" y="1"/>
                    </a:cxn>
                    <a:cxn ang="0">
                      <a:pos x="32" y="4"/>
                    </a:cxn>
                    <a:cxn ang="0">
                      <a:pos x="312" y="268"/>
                    </a:cxn>
                    <a:cxn ang="0">
                      <a:pos x="316" y="274"/>
                    </a:cxn>
                    <a:cxn ang="0">
                      <a:pos x="318" y="282"/>
                    </a:cxn>
                    <a:cxn ang="0">
                      <a:pos x="317" y="289"/>
                    </a:cxn>
                    <a:cxn ang="0">
                      <a:pos x="313" y="295"/>
                    </a:cxn>
                    <a:cxn ang="0">
                      <a:pos x="307" y="299"/>
                    </a:cxn>
                    <a:cxn ang="0">
                      <a:pos x="300" y="301"/>
                    </a:cxn>
                    <a:cxn ang="0">
                      <a:pos x="292" y="300"/>
                    </a:cxn>
                    <a:cxn ang="0">
                      <a:pos x="286" y="296"/>
                    </a:cxn>
                    <a:cxn ang="0">
                      <a:pos x="6" y="32"/>
                    </a:cxn>
                    <a:cxn ang="0">
                      <a:pos x="2" y="26"/>
                    </a:cxn>
                    <a:cxn ang="0">
                      <a:pos x="0" y="18"/>
                    </a:cxn>
                    <a:cxn ang="0">
                      <a:pos x="1" y="11"/>
                    </a:cxn>
                    <a:cxn ang="0">
                      <a:pos x="5" y="5"/>
                    </a:cxn>
                    <a:cxn ang="0">
                      <a:pos x="11" y="1"/>
                    </a:cxn>
                    <a:cxn ang="0">
                      <a:pos x="19" y="0"/>
                    </a:cxn>
                  </a:cxnLst>
                  <a:rect l="0" t="0" r="r" b="b"/>
                  <a:pathLst>
                    <a:path w="318" h="301">
                      <a:moveTo>
                        <a:pt x="19" y="0"/>
                      </a:moveTo>
                      <a:lnTo>
                        <a:pt x="26" y="1"/>
                      </a:lnTo>
                      <a:lnTo>
                        <a:pt x="32" y="4"/>
                      </a:lnTo>
                      <a:lnTo>
                        <a:pt x="312" y="268"/>
                      </a:lnTo>
                      <a:lnTo>
                        <a:pt x="316" y="274"/>
                      </a:lnTo>
                      <a:lnTo>
                        <a:pt x="318" y="282"/>
                      </a:lnTo>
                      <a:lnTo>
                        <a:pt x="317" y="289"/>
                      </a:lnTo>
                      <a:lnTo>
                        <a:pt x="313" y="295"/>
                      </a:lnTo>
                      <a:lnTo>
                        <a:pt x="307" y="299"/>
                      </a:lnTo>
                      <a:lnTo>
                        <a:pt x="300" y="301"/>
                      </a:lnTo>
                      <a:lnTo>
                        <a:pt x="292" y="300"/>
                      </a:lnTo>
                      <a:lnTo>
                        <a:pt x="286" y="296"/>
                      </a:lnTo>
                      <a:lnTo>
                        <a:pt x="6" y="32"/>
                      </a:lnTo>
                      <a:lnTo>
                        <a:pt x="2" y="26"/>
                      </a:lnTo>
                      <a:lnTo>
                        <a:pt x="0" y="18"/>
                      </a:lnTo>
                      <a:lnTo>
                        <a:pt x="1" y="11"/>
                      </a:lnTo>
                      <a:lnTo>
                        <a:pt x="5" y="5"/>
                      </a:lnTo>
                      <a:lnTo>
                        <a:pt x="11" y="1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136C97F-D047-8642-8506-3E540876E3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3475" y="3375025"/>
                  <a:ext cx="228600" cy="53975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27" y="0"/>
                    </a:cxn>
                    <a:cxn ang="0">
                      <a:pos x="136" y="2"/>
                    </a:cxn>
                    <a:cxn ang="0">
                      <a:pos x="142" y="8"/>
                    </a:cxn>
                    <a:cxn ang="0">
                      <a:pos x="144" y="18"/>
                    </a:cxn>
                    <a:cxn ang="0">
                      <a:pos x="142" y="26"/>
                    </a:cxn>
                    <a:cxn ang="0">
                      <a:pos x="136" y="32"/>
                    </a:cxn>
                    <a:cxn ang="0">
                      <a:pos x="127" y="34"/>
                    </a:cxn>
                    <a:cxn ang="0">
                      <a:pos x="18" y="34"/>
                    </a:cxn>
                    <a:cxn ang="0">
                      <a:pos x="10" y="32"/>
                    </a:cxn>
                    <a:cxn ang="0">
                      <a:pos x="2" y="26"/>
                    </a:cxn>
                    <a:cxn ang="0">
                      <a:pos x="0" y="18"/>
                    </a:cxn>
                    <a:cxn ang="0">
                      <a:pos x="2" y="8"/>
                    </a:cxn>
                    <a:cxn ang="0">
                      <a:pos x="10" y="2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144" h="34">
                      <a:moveTo>
                        <a:pt x="18" y="0"/>
                      </a:moveTo>
                      <a:lnTo>
                        <a:pt x="127" y="0"/>
                      </a:lnTo>
                      <a:lnTo>
                        <a:pt x="136" y="2"/>
                      </a:lnTo>
                      <a:lnTo>
                        <a:pt x="142" y="8"/>
                      </a:lnTo>
                      <a:lnTo>
                        <a:pt x="144" y="18"/>
                      </a:lnTo>
                      <a:lnTo>
                        <a:pt x="142" y="26"/>
                      </a:lnTo>
                      <a:lnTo>
                        <a:pt x="136" y="32"/>
                      </a:lnTo>
                      <a:lnTo>
                        <a:pt x="127" y="34"/>
                      </a:lnTo>
                      <a:lnTo>
                        <a:pt x="18" y="34"/>
                      </a:lnTo>
                      <a:lnTo>
                        <a:pt x="10" y="32"/>
                      </a:lnTo>
                      <a:lnTo>
                        <a:pt x="2" y="26"/>
                      </a:lnTo>
                      <a:lnTo>
                        <a:pt x="0" y="18"/>
                      </a:lnTo>
                      <a:lnTo>
                        <a:pt x="2" y="8"/>
                      </a:lnTo>
                      <a:lnTo>
                        <a:pt x="10" y="2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C17E32F-DDC0-C74B-A49B-21A82A707B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62588" y="3009900"/>
                  <a:ext cx="369887" cy="361950"/>
                </a:xfrm>
                <a:custGeom>
                  <a:avLst/>
                  <a:gdLst/>
                  <a:ahLst/>
                  <a:cxnLst>
                    <a:cxn ang="0">
                      <a:pos x="212" y="0"/>
                    </a:cxn>
                    <a:cxn ang="0">
                      <a:pos x="221" y="0"/>
                    </a:cxn>
                    <a:cxn ang="0">
                      <a:pos x="229" y="4"/>
                    </a:cxn>
                    <a:cxn ang="0">
                      <a:pos x="233" y="12"/>
                    </a:cxn>
                    <a:cxn ang="0">
                      <a:pos x="233" y="20"/>
                    </a:cxn>
                    <a:cxn ang="0">
                      <a:pos x="228" y="28"/>
                    </a:cxn>
                    <a:cxn ang="0">
                      <a:pos x="28" y="223"/>
                    </a:cxn>
                    <a:cxn ang="0">
                      <a:pos x="23" y="227"/>
                    </a:cxn>
                    <a:cxn ang="0">
                      <a:pos x="17" y="228"/>
                    </a:cxn>
                    <a:cxn ang="0">
                      <a:pos x="10" y="227"/>
                    </a:cxn>
                    <a:cxn ang="0">
                      <a:pos x="4" y="223"/>
                    </a:cxn>
                    <a:cxn ang="0">
                      <a:pos x="0" y="216"/>
                    </a:cxn>
                    <a:cxn ang="0">
                      <a:pos x="0" y="207"/>
                    </a:cxn>
                    <a:cxn ang="0">
                      <a:pos x="5" y="200"/>
                    </a:cxn>
                    <a:cxn ang="0">
                      <a:pos x="205" y="4"/>
                    </a:cxn>
                    <a:cxn ang="0">
                      <a:pos x="212" y="0"/>
                    </a:cxn>
                  </a:cxnLst>
                  <a:rect l="0" t="0" r="r" b="b"/>
                  <a:pathLst>
                    <a:path w="233" h="228">
                      <a:moveTo>
                        <a:pt x="212" y="0"/>
                      </a:moveTo>
                      <a:lnTo>
                        <a:pt x="221" y="0"/>
                      </a:lnTo>
                      <a:lnTo>
                        <a:pt x="229" y="4"/>
                      </a:lnTo>
                      <a:lnTo>
                        <a:pt x="233" y="12"/>
                      </a:lnTo>
                      <a:lnTo>
                        <a:pt x="233" y="20"/>
                      </a:lnTo>
                      <a:lnTo>
                        <a:pt x="228" y="28"/>
                      </a:lnTo>
                      <a:lnTo>
                        <a:pt x="28" y="223"/>
                      </a:lnTo>
                      <a:lnTo>
                        <a:pt x="23" y="227"/>
                      </a:lnTo>
                      <a:lnTo>
                        <a:pt x="17" y="228"/>
                      </a:lnTo>
                      <a:lnTo>
                        <a:pt x="10" y="227"/>
                      </a:lnTo>
                      <a:lnTo>
                        <a:pt x="4" y="223"/>
                      </a:lnTo>
                      <a:lnTo>
                        <a:pt x="0" y="216"/>
                      </a:lnTo>
                      <a:lnTo>
                        <a:pt x="0" y="207"/>
                      </a:lnTo>
                      <a:lnTo>
                        <a:pt x="5" y="200"/>
                      </a:lnTo>
                      <a:lnTo>
                        <a:pt x="205" y="4"/>
                      </a:lnTo>
                      <a:lnTo>
                        <a:pt x="21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Freeform 18">
                  <a:extLst>
                    <a:ext uri="{FF2B5EF4-FFF2-40B4-BE49-F238E27FC236}">
                      <a16:creationId xmlns:a16="http://schemas.microsoft.com/office/drawing/2014/main" id="{909365B3-C6E0-634D-B178-6C275FE981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37213" y="3171825"/>
                  <a:ext cx="185737" cy="47625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02" y="0"/>
                    </a:cxn>
                    <a:cxn ang="0">
                      <a:pos x="108" y="1"/>
                    </a:cxn>
                    <a:cxn ang="0">
                      <a:pos x="111" y="3"/>
                    </a:cxn>
                    <a:cxn ang="0">
                      <a:pos x="114" y="6"/>
                    </a:cxn>
                    <a:cxn ang="0">
                      <a:pos x="116" y="10"/>
                    </a:cxn>
                    <a:cxn ang="0">
                      <a:pos x="117" y="15"/>
                    </a:cxn>
                    <a:cxn ang="0">
                      <a:pos x="117" y="19"/>
                    </a:cxn>
                    <a:cxn ang="0">
                      <a:pos x="115" y="22"/>
                    </a:cxn>
                    <a:cxn ang="0">
                      <a:pos x="113" y="26"/>
                    </a:cxn>
                    <a:cxn ang="0">
                      <a:pos x="110" y="28"/>
                    </a:cxn>
                    <a:cxn ang="0">
                      <a:pos x="107" y="29"/>
                    </a:cxn>
                    <a:cxn ang="0">
                      <a:pos x="102" y="30"/>
                    </a:cxn>
                    <a:cxn ang="0">
                      <a:pos x="16" y="30"/>
                    </a:cxn>
                    <a:cxn ang="0">
                      <a:pos x="11" y="29"/>
                    </a:cxn>
                    <a:cxn ang="0">
                      <a:pos x="7" y="27"/>
                    </a:cxn>
                    <a:cxn ang="0">
                      <a:pos x="3" y="24"/>
                    </a:cxn>
                    <a:cxn ang="0">
                      <a:pos x="1" y="20"/>
                    </a:cxn>
                    <a:cxn ang="0">
                      <a:pos x="0" y="15"/>
                    </a:cxn>
                    <a:cxn ang="0">
                      <a:pos x="1" y="11"/>
                    </a:cxn>
                    <a:cxn ang="0">
                      <a:pos x="2" y="7"/>
                    </a:cxn>
                    <a:cxn ang="0">
                      <a:pos x="5" y="4"/>
                    </a:cxn>
                    <a:cxn ang="0">
                      <a:pos x="9" y="2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17" h="30">
                      <a:moveTo>
                        <a:pt x="12" y="0"/>
                      </a:moveTo>
                      <a:lnTo>
                        <a:pt x="102" y="0"/>
                      </a:lnTo>
                      <a:lnTo>
                        <a:pt x="108" y="1"/>
                      </a:lnTo>
                      <a:lnTo>
                        <a:pt x="111" y="3"/>
                      </a:lnTo>
                      <a:lnTo>
                        <a:pt x="114" y="6"/>
                      </a:lnTo>
                      <a:lnTo>
                        <a:pt x="116" y="10"/>
                      </a:lnTo>
                      <a:lnTo>
                        <a:pt x="117" y="15"/>
                      </a:lnTo>
                      <a:lnTo>
                        <a:pt x="117" y="19"/>
                      </a:lnTo>
                      <a:lnTo>
                        <a:pt x="115" y="22"/>
                      </a:lnTo>
                      <a:lnTo>
                        <a:pt x="113" y="26"/>
                      </a:lnTo>
                      <a:lnTo>
                        <a:pt x="110" y="28"/>
                      </a:lnTo>
                      <a:lnTo>
                        <a:pt x="107" y="29"/>
                      </a:lnTo>
                      <a:lnTo>
                        <a:pt x="102" y="30"/>
                      </a:lnTo>
                      <a:lnTo>
                        <a:pt x="16" y="30"/>
                      </a:lnTo>
                      <a:lnTo>
                        <a:pt x="11" y="29"/>
                      </a:lnTo>
                      <a:lnTo>
                        <a:pt x="7" y="27"/>
                      </a:lnTo>
                      <a:lnTo>
                        <a:pt x="3" y="24"/>
                      </a:lnTo>
                      <a:lnTo>
                        <a:pt x="1" y="20"/>
                      </a:lnTo>
                      <a:lnTo>
                        <a:pt x="0" y="15"/>
                      </a:lnTo>
                      <a:lnTo>
                        <a:pt x="1" y="11"/>
                      </a:lnTo>
                      <a:lnTo>
                        <a:pt x="2" y="7"/>
                      </a:lnTo>
                      <a:lnTo>
                        <a:pt x="5" y="4"/>
                      </a:lnTo>
                      <a:lnTo>
                        <a:pt x="9" y="2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Freeform 22">
                  <a:extLst>
                    <a:ext uri="{FF2B5EF4-FFF2-40B4-BE49-F238E27FC236}">
                      <a16:creationId xmlns:a16="http://schemas.microsoft.com/office/drawing/2014/main" id="{A72742DA-BC3C-ED42-8223-97BED17DA2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73675" y="2693988"/>
                  <a:ext cx="214312" cy="219075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21" y="0"/>
                    </a:cxn>
                    <a:cxn ang="0">
                      <a:pos x="29" y="5"/>
                    </a:cxn>
                    <a:cxn ang="0">
                      <a:pos x="131" y="110"/>
                    </a:cxn>
                    <a:cxn ang="0">
                      <a:pos x="135" y="118"/>
                    </a:cxn>
                    <a:cxn ang="0">
                      <a:pos x="135" y="126"/>
                    </a:cxn>
                    <a:cxn ang="0">
                      <a:pos x="131" y="134"/>
                    </a:cxn>
                    <a:cxn ang="0">
                      <a:pos x="123" y="138"/>
                    </a:cxn>
                    <a:cxn ang="0">
                      <a:pos x="115" y="138"/>
                    </a:cxn>
                    <a:cxn ang="0">
                      <a:pos x="108" y="133"/>
                    </a:cxn>
                    <a:cxn ang="0">
                      <a:pos x="6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1" y="10"/>
                    </a:cxn>
                    <a:cxn ang="0">
                      <a:pos x="6" y="5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135" h="138">
                      <a:moveTo>
                        <a:pt x="13" y="0"/>
                      </a:moveTo>
                      <a:lnTo>
                        <a:pt x="21" y="0"/>
                      </a:lnTo>
                      <a:lnTo>
                        <a:pt x="29" y="5"/>
                      </a:lnTo>
                      <a:lnTo>
                        <a:pt x="131" y="110"/>
                      </a:lnTo>
                      <a:lnTo>
                        <a:pt x="135" y="118"/>
                      </a:lnTo>
                      <a:lnTo>
                        <a:pt x="135" y="126"/>
                      </a:lnTo>
                      <a:lnTo>
                        <a:pt x="131" y="134"/>
                      </a:lnTo>
                      <a:lnTo>
                        <a:pt x="123" y="138"/>
                      </a:lnTo>
                      <a:lnTo>
                        <a:pt x="115" y="138"/>
                      </a:lnTo>
                      <a:lnTo>
                        <a:pt x="108" y="133"/>
                      </a:lnTo>
                      <a:lnTo>
                        <a:pt x="6" y="27"/>
                      </a:lnTo>
                      <a:lnTo>
                        <a:pt x="1" y="22"/>
                      </a:lnTo>
                      <a:lnTo>
                        <a:pt x="0" y="16"/>
                      </a:lnTo>
                      <a:lnTo>
                        <a:pt x="1" y="10"/>
                      </a:lnTo>
                      <a:lnTo>
                        <a:pt x="6" y="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Freeform 23">
                  <a:extLst>
                    <a:ext uri="{FF2B5EF4-FFF2-40B4-BE49-F238E27FC236}">
                      <a16:creationId xmlns:a16="http://schemas.microsoft.com/office/drawing/2014/main" id="{2227CB4E-349C-634F-8623-6E7C98FBEB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65750" y="2024063"/>
                  <a:ext cx="212725" cy="461963"/>
                </a:xfrm>
                <a:custGeom>
                  <a:avLst/>
                  <a:gdLst/>
                  <a:ahLst/>
                  <a:cxnLst>
                    <a:cxn ang="0">
                      <a:pos x="68" y="0"/>
                    </a:cxn>
                    <a:cxn ang="0">
                      <a:pos x="70" y="1"/>
                    </a:cxn>
                    <a:cxn ang="0">
                      <a:pos x="75" y="6"/>
                    </a:cxn>
                    <a:cxn ang="0">
                      <a:pos x="81" y="13"/>
                    </a:cxn>
                    <a:cxn ang="0">
                      <a:pos x="89" y="24"/>
                    </a:cxn>
                    <a:cxn ang="0">
                      <a:pos x="97" y="36"/>
                    </a:cxn>
                    <a:cxn ang="0">
                      <a:pos x="107" y="51"/>
                    </a:cxn>
                    <a:cxn ang="0">
                      <a:pos x="116" y="67"/>
                    </a:cxn>
                    <a:cxn ang="0">
                      <a:pos x="123" y="86"/>
                    </a:cxn>
                    <a:cxn ang="0">
                      <a:pos x="130" y="107"/>
                    </a:cxn>
                    <a:cxn ang="0">
                      <a:pos x="133" y="130"/>
                    </a:cxn>
                    <a:cxn ang="0">
                      <a:pos x="134" y="154"/>
                    </a:cxn>
                    <a:cxn ang="0">
                      <a:pos x="131" y="180"/>
                    </a:cxn>
                    <a:cxn ang="0">
                      <a:pos x="123" y="206"/>
                    </a:cxn>
                    <a:cxn ang="0">
                      <a:pos x="111" y="234"/>
                    </a:cxn>
                    <a:cxn ang="0">
                      <a:pos x="93" y="262"/>
                    </a:cxn>
                    <a:cxn ang="0">
                      <a:pos x="69" y="291"/>
                    </a:cxn>
                    <a:cxn ang="0">
                      <a:pos x="63" y="285"/>
                    </a:cxn>
                    <a:cxn ang="0">
                      <a:pos x="56" y="277"/>
                    </a:cxn>
                    <a:cxn ang="0">
                      <a:pos x="48" y="266"/>
                    </a:cxn>
                    <a:cxn ang="0">
                      <a:pos x="38" y="253"/>
                    </a:cxn>
                    <a:cxn ang="0">
                      <a:pos x="28" y="237"/>
                    </a:cxn>
                    <a:cxn ang="0">
                      <a:pos x="18" y="219"/>
                    </a:cxn>
                    <a:cxn ang="0">
                      <a:pos x="10" y="200"/>
                    </a:cxn>
                    <a:cxn ang="0">
                      <a:pos x="4" y="178"/>
                    </a:cxn>
                    <a:cxn ang="0">
                      <a:pos x="0" y="155"/>
                    </a:cxn>
                    <a:cxn ang="0">
                      <a:pos x="0" y="131"/>
                    </a:cxn>
                    <a:cxn ang="0">
                      <a:pos x="3" y="106"/>
                    </a:cxn>
                    <a:cxn ang="0">
                      <a:pos x="10" y="80"/>
                    </a:cxn>
                    <a:cxn ang="0">
                      <a:pos x="24" y="54"/>
                    </a:cxn>
                    <a:cxn ang="0">
                      <a:pos x="42" y="27"/>
                    </a:cxn>
                    <a:cxn ang="0">
                      <a:pos x="68" y="0"/>
                    </a:cxn>
                  </a:cxnLst>
                  <a:rect l="0" t="0" r="r" b="b"/>
                  <a:pathLst>
                    <a:path w="134" h="291">
                      <a:moveTo>
                        <a:pt x="68" y="0"/>
                      </a:moveTo>
                      <a:lnTo>
                        <a:pt x="70" y="1"/>
                      </a:lnTo>
                      <a:lnTo>
                        <a:pt x="75" y="6"/>
                      </a:lnTo>
                      <a:lnTo>
                        <a:pt x="81" y="13"/>
                      </a:lnTo>
                      <a:lnTo>
                        <a:pt x="89" y="24"/>
                      </a:lnTo>
                      <a:lnTo>
                        <a:pt x="97" y="36"/>
                      </a:lnTo>
                      <a:lnTo>
                        <a:pt x="107" y="51"/>
                      </a:lnTo>
                      <a:lnTo>
                        <a:pt x="116" y="67"/>
                      </a:lnTo>
                      <a:lnTo>
                        <a:pt x="123" y="86"/>
                      </a:lnTo>
                      <a:lnTo>
                        <a:pt x="130" y="107"/>
                      </a:lnTo>
                      <a:lnTo>
                        <a:pt x="133" y="130"/>
                      </a:lnTo>
                      <a:lnTo>
                        <a:pt x="134" y="154"/>
                      </a:lnTo>
                      <a:lnTo>
                        <a:pt x="131" y="180"/>
                      </a:lnTo>
                      <a:lnTo>
                        <a:pt x="123" y="206"/>
                      </a:lnTo>
                      <a:lnTo>
                        <a:pt x="111" y="234"/>
                      </a:lnTo>
                      <a:lnTo>
                        <a:pt x="93" y="262"/>
                      </a:lnTo>
                      <a:lnTo>
                        <a:pt x="69" y="291"/>
                      </a:lnTo>
                      <a:lnTo>
                        <a:pt x="63" y="285"/>
                      </a:lnTo>
                      <a:lnTo>
                        <a:pt x="56" y="277"/>
                      </a:lnTo>
                      <a:lnTo>
                        <a:pt x="48" y="266"/>
                      </a:lnTo>
                      <a:lnTo>
                        <a:pt x="38" y="253"/>
                      </a:lnTo>
                      <a:lnTo>
                        <a:pt x="28" y="237"/>
                      </a:lnTo>
                      <a:lnTo>
                        <a:pt x="18" y="219"/>
                      </a:lnTo>
                      <a:lnTo>
                        <a:pt x="10" y="200"/>
                      </a:lnTo>
                      <a:lnTo>
                        <a:pt x="4" y="178"/>
                      </a:lnTo>
                      <a:lnTo>
                        <a:pt x="0" y="155"/>
                      </a:lnTo>
                      <a:lnTo>
                        <a:pt x="0" y="131"/>
                      </a:lnTo>
                      <a:lnTo>
                        <a:pt x="3" y="106"/>
                      </a:lnTo>
                      <a:lnTo>
                        <a:pt x="10" y="80"/>
                      </a:lnTo>
                      <a:lnTo>
                        <a:pt x="24" y="54"/>
                      </a:lnTo>
                      <a:lnTo>
                        <a:pt x="42" y="27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id="{EE06E510-C1B1-E845-A13B-B84454D0B3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4913" y="2452688"/>
                  <a:ext cx="249237" cy="242888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49" y="4"/>
                    </a:cxn>
                    <a:cxn ang="0">
                      <a:pos x="69" y="10"/>
                    </a:cxn>
                    <a:cxn ang="0">
                      <a:pos x="86" y="19"/>
                    </a:cxn>
                    <a:cxn ang="0">
                      <a:pos x="101" y="31"/>
                    </a:cxn>
                    <a:cxn ang="0">
                      <a:pos x="113" y="43"/>
                    </a:cxn>
                    <a:cxn ang="0">
                      <a:pos x="125" y="58"/>
                    </a:cxn>
                    <a:cxn ang="0">
                      <a:pos x="133" y="72"/>
                    </a:cxn>
                    <a:cxn ang="0">
                      <a:pos x="141" y="87"/>
                    </a:cxn>
                    <a:cxn ang="0">
                      <a:pos x="146" y="101"/>
                    </a:cxn>
                    <a:cxn ang="0">
                      <a:pos x="150" y="115"/>
                    </a:cxn>
                    <a:cxn ang="0">
                      <a:pos x="153" y="127"/>
                    </a:cxn>
                    <a:cxn ang="0">
                      <a:pos x="155" y="138"/>
                    </a:cxn>
                    <a:cxn ang="0">
                      <a:pos x="156" y="146"/>
                    </a:cxn>
                    <a:cxn ang="0">
                      <a:pos x="157" y="151"/>
                    </a:cxn>
                    <a:cxn ang="0">
                      <a:pos x="157" y="153"/>
                    </a:cxn>
                    <a:cxn ang="0">
                      <a:pos x="127" y="150"/>
                    </a:cxn>
                    <a:cxn ang="0">
                      <a:pos x="102" y="144"/>
                    </a:cxn>
                    <a:cxn ang="0">
                      <a:pos x="80" y="136"/>
                    </a:cxn>
                    <a:cxn ang="0">
                      <a:pos x="61" y="124"/>
                    </a:cxn>
                    <a:cxn ang="0">
                      <a:pos x="46" y="111"/>
                    </a:cxn>
                    <a:cxn ang="0">
                      <a:pos x="33" y="97"/>
                    </a:cxn>
                    <a:cxn ang="0">
                      <a:pos x="23" y="83"/>
                    </a:cxn>
                    <a:cxn ang="0">
                      <a:pos x="16" y="68"/>
                    </a:cxn>
                    <a:cxn ang="0">
                      <a:pos x="9" y="54"/>
                    </a:cxn>
                    <a:cxn ang="0">
                      <a:pos x="5" y="40"/>
                    </a:cxn>
                    <a:cxn ang="0">
                      <a:pos x="3" y="27"/>
                    </a:cxn>
                    <a:cxn ang="0">
                      <a:pos x="1" y="17"/>
                    </a:cxn>
                    <a:cxn ang="0">
                      <a:pos x="0" y="9"/>
                    </a:cxn>
                    <a:cxn ang="0">
                      <a:pos x="0" y="1"/>
                    </a:cxn>
                    <a:cxn ang="0">
                      <a:pos x="26" y="0"/>
                    </a:cxn>
                  </a:cxnLst>
                  <a:rect l="0" t="0" r="r" b="b"/>
                  <a:pathLst>
                    <a:path w="157" h="153">
                      <a:moveTo>
                        <a:pt x="26" y="0"/>
                      </a:moveTo>
                      <a:lnTo>
                        <a:pt x="49" y="4"/>
                      </a:lnTo>
                      <a:lnTo>
                        <a:pt x="69" y="10"/>
                      </a:lnTo>
                      <a:lnTo>
                        <a:pt x="86" y="19"/>
                      </a:lnTo>
                      <a:lnTo>
                        <a:pt x="101" y="31"/>
                      </a:lnTo>
                      <a:lnTo>
                        <a:pt x="113" y="43"/>
                      </a:lnTo>
                      <a:lnTo>
                        <a:pt x="125" y="58"/>
                      </a:lnTo>
                      <a:lnTo>
                        <a:pt x="133" y="72"/>
                      </a:lnTo>
                      <a:lnTo>
                        <a:pt x="141" y="87"/>
                      </a:lnTo>
                      <a:lnTo>
                        <a:pt x="146" y="101"/>
                      </a:lnTo>
                      <a:lnTo>
                        <a:pt x="150" y="115"/>
                      </a:lnTo>
                      <a:lnTo>
                        <a:pt x="153" y="127"/>
                      </a:lnTo>
                      <a:lnTo>
                        <a:pt x="155" y="138"/>
                      </a:lnTo>
                      <a:lnTo>
                        <a:pt x="156" y="146"/>
                      </a:lnTo>
                      <a:lnTo>
                        <a:pt x="157" y="151"/>
                      </a:lnTo>
                      <a:lnTo>
                        <a:pt x="157" y="153"/>
                      </a:lnTo>
                      <a:lnTo>
                        <a:pt x="127" y="150"/>
                      </a:lnTo>
                      <a:lnTo>
                        <a:pt x="102" y="144"/>
                      </a:lnTo>
                      <a:lnTo>
                        <a:pt x="80" y="136"/>
                      </a:lnTo>
                      <a:lnTo>
                        <a:pt x="61" y="124"/>
                      </a:lnTo>
                      <a:lnTo>
                        <a:pt x="46" y="111"/>
                      </a:lnTo>
                      <a:lnTo>
                        <a:pt x="33" y="97"/>
                      </a:lnTo>
                      <a:lnTo>
                        <a:pt x="23" y="83"/>
                      </a:lnTo>
                      <a:lnTo>
                        <a:pt x="16" y="68"/>
                      </a:lnTo>
                      <a:lnTo>
                        <a:pt x="9" y="54"/>
                      </a:lnTo>
                      <a:lnTo>
                        <a:pt x="5" y="40"/>
                      </a:lnTo>
                      <a:lnTo>
                        <a:pt x="3" y="27"/>
                      </a:lnTo>
                      <a:lnTo>
                        <a:pt x="1" y="17"/>
                      </a:lnTo>
                      <a:lnTo>
                        <a:pt x="0" y="9"/>
                      </a:lnTo>
                      <a:lnTo>
                        <a:pt x="0" y="1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id="{035E140F-19B0-3942-B9BE-08DB89D07B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200" y="2746375"/>
                  <a:ext cx="238125" cy="104775"/>
                </a:xfrm>
                <a:custGeom>
                  <a:avLst/>
                  <a:gdLst/>
                  <a:ahLst/>
                  <a:cxnLst>
                    <a:cxn ang="0">
                      <a:pos x="76" y="0"/>
                    </a:cxn>
                    <a:cxn ang="0">
                      <a:pos x="94" y="3"/>
                    </a:cxn>
                    <a:cxn ang="0">
                      <a:pos x="110" y="8"/>
                    </a:cxn>
                    <a:cxn ang="0">
                      <a:pos x="123" y="15"/>
                    </a:cxn>
                    <a:cxn ang="0">
                      <a:pos x="135" y="23"/>
                    </a:cxn>
                    <a:cxn ang="0">
                      <a:pos x="143" y="29"/>
                    </a:cxn>
                    <a:cxn ang="0">
                      <a:pos x="148" y="33"/>
                    </a:cxn>
                    <a:cxn ang="0">
                      <a:pos x="150" y="35"/>
                    </a:cxn>
                    <a:cxn ang="0">
                      <a:pos x="128" y="50"/>
                    </a:cxn>
                    <a:cxn ang="0">
                      <a:pos x="108" y="60"/>
                    </a:cxn>
                    <a:cxn ang="0">
                      <a:pos x="89" y="65"/>
                    </a:cxn>
                    <a:cxn ang="0">
                      <a:pos x="71" y="66"/>
                    </a:cxn>
                    <a:cxn ang="0">
                      <a:pos x="56" y="65"/>
                    </a:cxn>
                    <a:cxn ang="0">
                      <a:pos x="41" y="61"/>
                    </a:cxn>
                    <a:cxn ang="0">
                      <a:pos x="30" y="56"/>
                    </a:cxn>
                    <a:cxn ang="0">
                      <a:pos x="19" y="50"/>
                    </a:cxn>
                    <a:cxn ang="0">
                      <a:pos x="11" y="44"/>
                    </a:cxn>
                    <a:cxn ang="0">
                      <a:pos x="0" y="34"/>
                    </a:cxn>
                    <a:cxn ang="0">
                      <a:pos x="20" y="16"/>
                    </a:cxn>
                    <a:cxn ang="0">
                      <a:pos x="39" y="6"/>
                    </a:cxn>
                    <a:cxn ang="0">
                      <a:pos x="59" y="1"/>
                    </a:cxn>
                    <a:cxn ang="0">
                      <a:pos x="76" y="0"/>
                    </a:cxn>
                  </a:cxnLst>
                  <a:rect l="0" t="0" r="r" b="b"/>
                  <a:pathLst>
                    <a:path w="150" h="66">
                      <a:moveTo>
                        <a:pt x="76" y="0"/>
                      </a:moveTo>
                      <a:lnTo>
                        <a:pt x="94" y="3"/>
                      </a:lnTo>
                      <a:lnTo>
                        <a:pt x="110" y="8"/>
                      </a:lnTo>
                      <a:lnTo>
                        <a:pt x="123" y="15"/>
                      </a:lnTo>
                      <a:lnTo>
                        <a:pt x="135" y="23"/>
                      </a:lnTo>
                      <a:lnTo>
                        <a:pt x="143" y="29"/>
                      </a:lnTo>
                      <a:lnTo>
                        <a:pt x="148" y="33"/>
                      </a:lnTo>
                      <a:lnTo>
                        <a:pt x="150" y="35"/>
                      </a:lnTo>
                      <a:lnTo>
                        <a:pt x="128" y="50"/>
                      </a:lnTo>
                      <a:lnTo>
                        <a:pt x="108" y="60"/>
                      </a:lnTo>
                      <a:lnTo>
                        <a:pt x="89" y="65"/>
                      </a:lnTo>
                      <a:lnTo>
                        <a:pt x="71" y="66"/>
                      </a:lnTo>
                      <a:lnTo>
                        <a:pt x="56" y="65"/>
                      </a:lnTo>
                      <a:lnTo>
                        <a:pt x="41" y="61"/>
                      </a:lnTo>
                      <a:lnTo>
                        <a:pt x="30" y="56"/>
                      </a:lnTo>
                      <a:lnTo>
                        <a:pt x="19" y="50"/>
                      </a:lnTo>
                      <a:lnTo>
                        <a:pt x="11" y="44"/>
                      </a:lnTo>
                      <a:lnTo>
                        <a:pt x="0" y="34"/>
                      </a:lnTo>
                      <a:lnTo>
                        <a:pt x="20" y="16"/>
                      </a:lnTo>
                      <a:lnTo>
                        <a:pt x="39" y="6"/>
                      </a:lnTo>
                      <a:lnTo>
                        <a:pt x="59" y="1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00DB55D8-65A3-3340-B07B-B1C457A708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4125" y="3048000"/>
                  <a:ext cx="179387" cy="169863"/>
                </a:xfrm>
                <a:custGeom>
                  <a:avLst/>
                  <a:gdLst/>
                  <a:ahLst/>
                  <a:cxnLst>
                    <a:cxn ang="0">
                      <a:pos x="113" y="0"/>
                    </a:cxn>
                    <a:cxn ang="0">
                      <a:pos x="113" y="6"/>
                    </a:cxn>
                    <a:cxn ang="0">
                      <a:pos x="112" y="15"/>
                    </a:cxn>
                    <a:cxn ang="0">
                      <a:pos x="111" y="24"/>
                    </a:cxn>
                    <a:cxn ang="0">
                      <a:pos x="107" y="34"/>
                    </a:cxn>
                    <a:cxn ang="0">
                      <a:pos x="103" y="47"/>
                    </a:cxn>
                    <a:cxn ang="0">
                      <a:pos x="98" y="59"/>
                    </a:cxn>
                    <a:cxn ang="0">
                      <a:pos x="89" y="71"/>
                    </a:cxn>
                    <a:cxn ang="0">
                      <a:pos x="78" y="82"/>
                    </a:cxn>
                    <a:cxn ang="0">
                      <a:pos x="64" y="92"/>
                    </a:cxn>
                    <a:cxn ang="0">
                      <a:pos x="47" y="100"/>
                    </a:cxn>
                    <a:cxn ang="0">
                      <a:pos x="25" y="105"/>
                    </a:cxn>
                    <a:cxn ang="0">
                      <a:pos x="0" y="107"/>
                    </a:cxn>
                    <a:cxn ang="0">
                      <a:pos x="0" y="105"/>
                    </a:cxn>
                    <a:cxn ang="0">
                      <a:pos x="1" y="100"/>
                    </a:cxn>
                    <a:cxn ang="0">
                      <a:pos x="2" y="92"/>
                    </a:cxn>
                    <a:cxn ang="0">
                      <a:pos x="5" y="82"/>
                    </a:cxn>
                    <a:cxn ang="0">
                      <a:pos x="10" y="71"/>
                    </a:cxn>
                    <a:cxn ang="0">
                      <a:pos x="15" y="58"/>
                    </a:cxn>
                    <a:cxn ang="0">
                      <a:pos x="21" y="46"/>
                    </a:cxn>
                    <a:cxn ang="0">
                      <a:pos x="30" y="33"/>
                    </a:cxn>
                    <a:cxn ang="0">
                      <a:pos x="42" y="22"/>
                    </a:cxn>
                    <a:cxn ang="0">
                      <a:pos x="55" y="13"/>
                    </a:cxn>
                    <a:cxn ang="0">
                      <a:pos x="71" y="5"/>
                    </a:cxn>
                    <a:cxn ang="0">
                      <a:pos x="91" y="1"/>
                    </a:cxn>
                    <a:cxn ang="0">
                      <a:pos x="113" y="0"/>
                    </a:cxn>
                  </a:cxnLst>
                  <a:rect l="0" t="0" r="r" b="b"/>
                  <a:pathLst>
                    <a:path w="113" h="107">
                      <a:moveTo>
                        <a:pt x="113" y="0"/>
                      </a:moveTo>
                      <a:lnTo>
                        <a:pt x="113" y="6"/>
                      </a:lnTo>
                      <a:lnTo>
                        <a:pt x="112" y="15"/>
                      </a:lnTo>
                      <a:lnTo>
                        <a:pt x="111" y="24"/>
                      </a:lnTo>
                      <a:lnTo>
                        <a:pt x="107" y="34"/>
                      </a:lnTo>
                      <a:lnTo>
                        <a:pt x="103" y="47"/>
                      </a:lnTo>
                      <a:lnTo>
                        <a:pt x="98" y="59"/>
                      </a:lnTo>
                      <a:lnTo>
                        <a:pt x="89" y="71"/>
                      </a:lnTo>
                      <a:lnTo>
                        <a:pt x="78" y="82"/>
                      </a:lnTo>
                      <a:lnTo>
                        <a:pt x="64" y="92"/>
                      </a:lnTo>
                      <a:lnTo>
                        <a:pt x="47" y="100"/>
                      </a:lnTo>
                      <a:lnTo>
                        <a:pt x="25" y="105"/>
                      </a:lnTo>
                      <a:lnTo>
                        <a:pt x="0" y="107"/>
                      </a:lnTo>
                      <a:lnTo>
                        <a:pt x="0" y="105"/>
                      </a:lnTo>
                      <a:lnTo>
                        <a:pt x="1" y="100"/>
                      </a:lnTo>
                      <a:lnTo>
                        <a:pt x="2" y="92"/>
                      </a:lnTo>
                      <a:lnTo>
                        <a:pt x="5" y="82"/>
                      </a:lnTo>
                      <a:lnTo>
                        <a:pt x="10" y="71"/>
                      </a:lnTo>
                      <a:lnTo>
                        <a:pt x="15" y="58"/>
                      </a:lnTo>
                      <a:lnTo>
                        <a:pt x="21" y="46"/>
                      </a:lnTo>
                      <a:lnTo>
                        <a:pt x="30" y="33"/>
                      </a:lnTo>
                      <a:lnTo>
                        <a:pt x="42" y="22"/>
                      </a:lnTo>
                      <a:lnTo>
                        <a:pt x="55" y="13"/>
                      </a:lnTo>
                      <a:lnTo>
                        <a:pt x="71" y="5"/>
                      </a:lnTo>
                      <a:lnTo>
                        <a:pt x="91" y="1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id="{F39CE1C8-3317-BC47-B91F-4C9AC3C306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1375" y="2905125"/>
                  <a:ext cx="298450" cy="2968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8" y="2"/>
                    </a:cxn>
                    <a:cxn ang="0">
                      <a:pos x="51" y="4"/>
                    </a:cxn>
                    <a:cxn ang="0">
                      <a:pos x="67" y="8"/>
                    </a:cxn>
                    <a:cxn ang="0">
                      <a:pos x="82" y="13"/>
                    </a:cxn>
                    <a:cxn ang="0">
                      <a:pos x="99" y="20"/>
                    </a:cxn>
                    <a:cxn ang="0">
                      <a:pos x="115" y="31"/>
                    </a:cxn>
                    <a:cxn ang="0">
                      <a:pos x="130" y="43"/>
                    </a:cxn>
                    <a:cxn ang="0">
                      <a:pos x="145" y="58"/>
                    </a:cxn>
                    <a:cxn ang="0">
                      <a:pos x="158" y="77"/>
                    </a:cxn>
                    <a:cxn ang="0">
                      <a:pos x="169" y="98"/>
                    </a:cxn>
                    <a:cxn ang="0">
                      <a:pos x="178" y="123"/>
                    </a:cxn>
                    <a:cxn ang="0">
                      <a:pos x="185" y="154"/>
                    </a:cxn>
                    <a:cxn ang="0">
                      <a:pos x="188" y="187"/>
                    </a:cxn>
                    <a:cxn ang="0">
                      <a:pos x="173" y="187"/>
                    </a:cxn>
                    <a:cxn ang="0">
                      <a:pos x="162" y="186"/>
                    </a:cxn>
                    <a:cxn ang="0">
                      <a:pos x="149" y="184"/>
                    </a:cxn>
                    <a:cxn ang="0">
                      <a:pos x="135" y="181"/>
                    </a:cxn>
                    <a:cxn ang="0">
                      <a:pos x="120" y="176"/>
                    </a:cxn>
                    <a:cxn ang="0">
                      <a:pos x="103" y="170"/>
                    </a:cxn>
                    <a:cxn ang="0">
                      <a:pos x="86" y="162"/>
                    </a:cxn>
                    <a:cxn ang="0">
                      <a:pos x="70" y="153"/>
                    </a:cxn>
                    <a:cxn ang="0">
                      <a:pos x="54" y="140"/>
                    </a:cxn>
                    <a:cxn ang="0">
                      <a:pos x="40" y="124"/>
                    </a:cxn>
                    <a:cxn ang="0">
                      <a:pos x="27" y="107"/>
                    </a:cxn>
                    <a:cxn ang="0">
                      <a:pos x="16" y="85"/>
                    </a:cxn>
                    <a:cxn ang="0">
                      <a:pos x="7" y="61"/>
                    </a:cxn>
                    <a:cxn ang="0">
                      <a:pos x="2" y="3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8" h="187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8" y="2"/>
                      </a:lnTo>
                      <a:lnTo>
                        <a:pt x="51" y="4"/>
                      </a:lnTo>
                      <a:lnTo>
                        <a:pt x="67" y="8"/>
                      </a:lnTo>
                      <a:lnTo>
                        <a:pt x="82" y="13"/>
                      </a:lnTo>
                      <a:lnTo>
                        <a:pt x="99" y="20"/>
                      </a:lnTo>
                      <a:lnTo>
                        <a:pt x="115" y="31"/>
                      </a:lnTo>
                      <a:lnTo>
                        <a:pt x="130" y="43"/>
                      </a:lnTo>
                      <a:lnTo>
                        <a:pt x="145" y="58"/>
                      </a:lnTo>
                      <a:lnTo>
                        <a:pt x="158" y="77"/>
                      </a:lnTo>
                      <a:lnTo>
                        <a:pt x="169" y="98"/>
                      </a:lnTo>
                      <a:lnTo>
                        <a:pt x="178" y="123"/>
                      </a:lnTo>
                      <a:lnTo>
                        <a:pt x="185" y="154"/>
                      </a:lnTo>
                      <a:lnTo>
                        <a:pt x="188" y="187"/>
                      </a:lnTo>
                      <a:lnTo>
                        <a:pt x="173" y="187"/>
                      </a:lnTo>
                      <a:lnTo>
                        <a:pt x="162" y="186"/>
                      </a:lnTo>
                      <a:lnTo>
                        <a:pt x="149" y="184"/>
                      </a:lnTo>
                      <a:lnTo>
                        <a:pt x="135" y="181"/>
                      </a:lnTo>
                      <a:lnTo>
                        <a:pt x="120" y="176"/>
                      </a:lnTo>
                      <a:lnTo>
                        <a:pt x="103" y="170"/>
                      </a:lnTo>
                      <a:lnTo>
                        <a:pt x="86" y="162"/>
                      </a:lnTo>
                      <a:lnTo>
                        <a:pt x="70" y="153"/>
                      </a:lnTo>
                      <a:lnTo>
                        <a:pt x="54" y="140"/>
                      </a:lnTo>
                      <a:lnTo>
                        <a:pt x="40" y="124"/>
                      </a:lnTo>
                      <a:lnTo>
                        <a:pt x="27" y="107"/>
                      </a:lnTo>
                      <a:lnTo>
                        <a:pt x="16" y="85"/>
                      </a:lnTo>
                      <a:lnTo>
                        <a:pt x="7" y="61"/>
                      </a:lnTo>
                      <a:lnTo>
                        <a:pt x="2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id="{C6ACD72C-5463-DE48-AAC6-B0644AFBCB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6613" y="3346450"/>
                  <a:ext cx="266700" cy="115888"/>
                </a:xfrm>
                <a:custGeom>
                  <a:avLst/>
                  <a:gdLst/>
                  <a:ahLst/>
                  <a:cxnLst>
                    <a:cxn ang="0">
                      <a:pos x="83" y="0"/>
                    </a:cxn>
                    <a:cxn ang="0">
                      <a:pos x="101" y="3"/>
                    </a:cxn>
                    <a:cxn ang="0">
                      <a:pos x="117" y="7"/>
                    </a:cxn>
                    <a:cxn ang="0">
                      <a:pos x="131" y="13"/>
                    </a:cxn>
                    <a:cxn ang="0">
                      <a:pos x="144" y="19"/>
                    </a:cxn>
                    <a:cxn ang="0">
                      <a:pos x="154" y="26"/>
                    </a:cxn>
                    <a:cxn ang="0">
                      <a:pos x="161" y="32"/>
                    </a:cxn>
                    <a:cxn ang="0">
                      <a:pos x="168" y="38"/>
                    </a:cxn>
                    <a:cxn ang="0">
                      <a:pos x="146" y="55"/>
                    </a:cxn>
                    <a:cxn ang="0">
                      <a:pos x="125" y="66"/>
                    </a:cxn>
                    <a:cxn ang="0">
                      <a:pos x="104" y="71"/>
                    </a:cxn>
                    <a:cxn ang="0">
                      <a:pos x="84" y="73"/>
                    </a:cxn>
                    <a:cxn ang="0">
                      <a:pos x="67" y="71"/>
                    </a:cxn>
                    <a:cxn ang="0">
                      <a:pos x="51" y="67"/>
                    </a:cxn>
                    <a:cxn ang="0">
                      <a:pos x="36" y="61"/>
                    </a:cxn>
                    <a:cxn ang="0">
                      <a:pos x="24" y="55"/>
                    </a:cxn>
                    <a:cxn ang="0">
                      <a:pos x="14" y="47"/>
                    </a:cxn>
                    <a:cxn ang="0">
                      <a:pos x="6" y="41"/>
                    </a:cxn>
                    <a:cxn ang="0">
                      <a:pos x="2" y="38"/>
                    </a:cxn>
                    <a:cxn ang="0">
                      <a:pos x="0" y="36"/>
                    </a:cxn>
                    <a:cxn ang="0">
                      <a:pos x="22" y="19"/>
                    </a:cxn>
                    <a:cxn ang="0">
                      <a:pos x="43" y="8"/>
                    </a:cxn>
                    <a:cxn ang="0">
                      <a:pos x="63" y="1"/>
                    </a:cxn>
                    <a:cxn ang="0">
                      <a:pos x="83" y="0"/>
                    </a:cxn>
                  </a:cxnLst>
                  <a:rect l="0" t="0" r="r" b="b"/>
                  <a:pathLst>
                    <a:path w="168" h="73">
                      <a:moveTo>
                        <a:pt x="83" y="0"/>
                      </a:moveTo>
                      <a:lnTo>
                        <a:pt x="101" y="3"/>
                      </a:lnTo>
                      <a:lnTo>
                        <a:pt x="117" y="7"/>
                      </a:lnTo>
                      <a:lnTo>
                        <a:pt x="131" y="13"/>
                      </a:lnTo>
                      <a:lnTo>
                        <a:pt x="144" y="19"/>
                      </a:lnTo>
                      <a:lnTo>
                        <a:pt x="154" y="26"/>
                      </a:lnTo>
                      <a:lnTo>
                        <a:pt x="161" y="32"/>
                      </a:lnTo>
                      <a:lnTo>
                        <a:pt x="168" y="38"/>
                      </a:lnTo>
                      <a:lnTo>
                        <a:pt x="146" y="55"/>
                      </a:lnTo>
                      <a:lnTo>
                        <a:pt x="125" y="66"/>
                      </a:lnTo>
                      <a:lnTo>
                        <a:pt x="104" y="71"/>
                      </a:lnTo>
                      <a:lnTo>
                        <a:pt x="84" y="73"/>
                      </a:lnTo>
                      <a:lnTo>
                        <a:pt x="67" y="71"/>
                      </a:lnTo>
                      <a:lnTo>
                        <a:pt x="51" y="67"/>
                      </a:lnTo>
                      <a:lnTo>
                        <a:pt x="36" y="61"/>
                      </a:lnTo>
                      <a:lnTo>
                        <a:pt x="24" y="55"/>
                      </a:lnTo>
                      <a:lnTo>
                        <a:pt x="14" y="47"/>
                      </a:lnTo>
                      <a:lnTo>
                        <a:pt x="6" y="41"/>
                      </a:lnTo>
                      <a:lnTo>
                        <a:pt x="2" y="38"/>
                      </a:lnTo>
                      <a:lnTo>
                        <a:pt x="0" y="36"/>
                      </a:lnTo>
                      <a:lnTo>
                        <a:pt x="22" y="19"/>
                      </a:lnTo>
                      <a:lnTo>
                        <a:pt x="43" y="8"/>
                      </a:lnTo>
                      <a:lnTo>
                        <a:pt x="63" y="1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id="{F8401398-7C18-8E4F-8E9A-D9CC33129A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37125" y="3502025"/>
                  <a:ext cx="217487" cy="215900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136" y="0"/>
                    </a:cxn>
                    <a:cxn ang="0">
                      <a:pos x="136" y="2"/>
                    </a:cxn>
                    <a:cxn ang="0">
                      <a:pos x="137" y="7"/>
                    </a:cxn>
                    <a:cxn ang="0">
                      <a:pos x="137" y="22"/>
                    </a:cxn>
                    <a:cxn ang="0">
                      <a:pos x="136" y="33"/>
                    </a:cxn>
                    <a:cxn ang="0">
                      <a:pos x="134" y="45"/>
                    </a:cxn>
                    <a:cxn ang="0">
                      <a:pos x="130" y="58"/>
                    </a:cxn>
                    <a:cxn ang="0">
                      <a:pos x="124" y="70"/>
                    </a:cxn>
                    <a:cxn ang="0">
                      <a:pos x="117" y="82"/>
                    </a:cxn>
                    <a:cxn ang="0">
                      <a:pos x="106" y="95"/>
                    </a:cxn>
                    <a:cxn ang="0">
                      <a:pos x="92" y="106"/>
                    </a:cxn>
                    <a:cxn ang="0">
                      <a:pos x="75" y="117"/>
                    </a:cxn>
                    <a:cxn ang="0">
                      <a:pos x="54" y="125"/>
                    </a:cxn>
                    <a:cxn ang="0">
                      <a:pos x="29" y="131"/>
                    </a:cxn>
                    <a:cxn ang="0">
                      <a:pos x="0" y="136"/>
                    </a:cxn>
                    <a:cxn ang="0">
                      <a:pos x="0" y="128"/>
                    </a:cxn>
                    <a:cxn ang="0">
                      <a:pos x="1" y="121"/>
                    </a:cxn>
                    <a:cxn ang="0">
                      <a:pos x="2" y="111"/>
                    </a:cxn>
                    <a:cxn ang="0">
                      <a:pos x="4" y="98"/>
                    </a:cxn>
                    <a:cxn ang="0">
                      <a:pos x="7" y="86"/>
                    </a:cxn>
                    <a:cxn ang="0">
                      <a:pos x="13" y="71"/>
                    </a:cxn>
                    <a:cxn ang="0">
                      <a:pos x="19" y="58"/>
                    </a:cxn>
                    <a:cxn ang="0">
                      <a:pos x="27" y="44"/>
                    </a:cxn>
                    <a:cxn ang="0">
                      <a:pos x="39" y="32"/>
                    </a:cxn>
                    <a:cxn ang="0">
                      <a:pos x="52" y="20"/>
                    </a:cxn>
                    <a:cxn ang="0">
                      <a:pos x="68" y="11"/>
                    </a:cxn>
                    <a:cxn ang="0">
                      <a:pos x="88" y="4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37" h="136">
                      <a:moveTo>
                        <a:pt x="110" y="0"/>
                      </a:moveTo>
                      <a:lnTo>
                        <a:pt x="136" y="0"/>
                      </a:lnTo>
                      <a:lnTo>
                        <a:pt x="136" y="2"/>
                      </a:lnTo>
                      <a:lnTo>
                        <a:pt x="137" y="7"/>
                      </a:lnTo>
                      <a:lnTo>
                        <a:pt x="137" y="22"/>
                      </a:lnTo>
                      <a:lnTo>
                        <a:pt x="136" y="33"/>
                      </a:lnTo>
                      <a:lnTo>
                        <a:pt x="134" y="45"/>
                      </a:lnTo>
                      <a:lnTo>
                        <a:pt x="130" y="58"/>
                      </a:lnTo>
                      <a:lnTo>
                        <a:pt x="124" y="70"/>
                      </a:lnTo>
                      <a:lnTo>
                        <a:pt x="117" y="82"/>
                      </a:lnTo>
                      <a:lnTo>
                        <a:pt x="106" y="95"/>
                      </a:lnTo>
                      <a:lnTo>
                        <a:pt x="92" y="106"/>
                      </a:lnTo>
                      <a:lnTo>
                        <a:pt x="75" y="117"/>
                      </a:lnTo>
                      <a:lnTo>
                        <a:pt x="54" y="125"/>
                      </a:lnTo>
                      <a:lnTo>
                        <a:pt x="29" y="131"/>
                      </a:lnTo>
                      <a:lnTo>
                        <a:pt x="0" y="136"/>
                      </a:lnTo>
                      <a:lnTo>
                        <a:pt x="0" y="128"/>
                      </a:lnTo>
                      <a:lnTo>
                        <a:pt x="1" y="121"/>
                      </a:lnTo>
                      <a:lnTo>
                        <a:pt x="2" y="111"/>
                      </a:lnTo>
                      <a:lnTo>
                        <a:pt x="4" y="98"/>
                      </a:lnTo>
                      <a:lnTo>
                        <a:pt x="7" y="86"/>
                      </a:lnTo>
                      <a:lnTo>
                        <a:pt x="13" y="71"/>
                      </a:lnTo>
                      <a:lnTo>
                        <a:pt x="19" y="58"/>
                      </a:lnTo>
                      <a:lnTo>
                        <a:pt x="27" y="44"/>
                      </a:lnTo>
                      <a:lnTo>
                        <a:pt x="39" y="32"/>
                      </a:lnTo>
                      <a:lnTo>
                        <a:pt x="52" y="20"/>
                      </a:lnTo>
                      <a:lnTo>
                        <a:pt x="68" y="11"/>
                      </a:lnTo>
                      <a:lnTo>
                        <a:pt x="88" y="4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id="{5327AA7E-564F-404B-9C4E-DFCF7FEBF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51488" y="2392363"/>
                  <a:ext cx="201612" cy="198438"/>
                </a:xfrm>
                <a:custGeom>
                  <a:avLst/>
                  <a:gdLst/>
                  <a:ahLst/>
                  <a:cxnLst>
                    <a:cxn ang="0">
                      <a:pos x="113" y="0"/>
                    </a:cxn>
                    <a:cxn ang="0">
                      <a:pos x="127" y="0"/>
                    </a:cxn>
                    <a:cxn ang="0">
                      <a:pos x="122" y="28"/>
                    </a:cxn>
                    <a:cxn ang="0">
                      <a:pos x="114" y="51"/>
                    </a:cxn>
                    <a:cxn ang="0">
                      <a:pos x="103" y="70"/>
                    </a:cxn>
                    <a:cxn ang="0">
                      <a:pos x="92" y="85"/>
                    </a:cxn>
                    <a:cxn ang="0">
                      <a:pos x="78" y="98"/>
                    </a:cxn>
                    <a:cxn ang="0">
                      <a:pos x="65" y="107"/>
                    </a:cxn>
                    <a:cxn ang="0">
                      <a:pos x="51" y="114"/>
                    </a:cxn>
                    <a:cxn ang="0">
                      <a:pos x="38" y="120"/>
                    </a:cxn>
                    <a:cxn ang="0">
                      <a:pos x="26" y="122"/>
                    </a:cxn>
                    <a:cxn ang="0">
                      <a:pos x="16" y="124"/>
                    </a:cxn>
                    <a:cxn ang="0">
                      <a:pos x="8" y="125"/>
                    </a:cxn>
                    <a:cxn ang="0">
                      <a:pos x="0" y="125"/>
                    </a:cxn>
                    <a:cxn ang="0">
                      <a:pos x="2" y="98"/>
                    </a:cxn>
                    <a:cxn ang="0">
                      <a:pos x="8" y="76"/>
                    </a:cxn>
                    <a:cxn ang="0">
                      <a:pos x="16" y="57"/>
                    </a:cxn>
                    <a:cxn ang="0">
                      <a:pos x="26" y="42"/>
                    </a:cxn>
                    <a:cxn ang="0">
                      <a:pos x="38" y="29"/>
                    </a:cxn>
                    <a:cxn ang="0">
                      <a:pos x="51" y="20"/>
                    </a:cxn>
                    <a:cxn ang="0">
                      <a:pos x="65" y="12"/>
                    </a:cxn>
                    <a:cxn ang="0">
                      <a:pos x="78" y="7"/>
                    </a:cxn>
                    <a:cxn ang="0">
                      <a:pos x="91" y="3"/>
                    </a:cxn>
                    <a:cxn ang="0">
                      <a:pos x="102" y="1"/>
                    </a:cxn>
                    <a:cxn ang="0">
                      <a:pos x="113" y="0"/>
                    </a:cxn>
                  </a:cxnLst>
                  <a:rect l="0" t="0" r="r" b="b"/>
                  <a:pathLst>
                    <a:path w="127" h="125">
                      <a:moveTo>
                        <a:pt x="113" y="0"/>
                      </a:moveTo>
                      <a:lnTo>
                        <a:pt x="127" y="0"/>
                      </a:lnTo>
                      <a:lnTo>
                        <a:pt x="122" y="28"/>
                      </a:lnTo>
                      <a:lnTo>
                        <a:pt x="114" y="51"/>
                      </a:lnTo>
                      <a:lnTo>
                        <a:pt x="103" y="70"/>
                      </a:lnTo>
                      <a:lnTo>
                        <a:pt x="92" y="85"/>
                      </a:lnTo>
                      <a:lnTo>
                        <a:pt x="78" y="98"/>
                      </a:lnTo>
                      <a:lnTo>
                        <a:pt x="65" y="107"/>
                      </a:lnTo>
                      <a:lnTo>
                        <a:pt x="51" y="114"/>
                      </a:lnTo>
                      <a:lnTo>
                        <a:pt x="38" y="120"/>
                      </a:lnTo>
                      <a:lnTo>
                        <a:pt x="26" y="122"/>
                      </a:lnTo>
                      <a:lnTo>
                        <a:pt x="16" y="124"/>
                      </a:lnTo>
                      <a:lnTo>
                        <a:pt x="8" y="125"/>
                      </a:lnTo>
                      <a:lnTo>
                        <a:pt x="0" y="125"/>
                      </a:lnTo>
                      <a:lnTo>
                        <a:pt x="2" y="98"/>
                      </a:lnTo>
                      <a:lnTo>
                        <a:pt x="8" y="76"/>
                      </a:lnTo>
                      <a:lnTo>
                        <a:pt x="16" y="57"/>
                      </a:lnTo>
                      <a:lnTo>
                        <a:pt x="26" y="42"/>
                      </a:lnTo>
                      <a:lnTo>
                        <a:pt x="38" y="29"/>
                      </a:lnTo>
                      <a:lnTo>
                        <a:pt x="51" y="20"/>
                      </a:lnTo>
                      <a:lnTo>
                        <a:pt x="65" y="12"/>
                      </a:lnTo>
                      <a:lnTo>
                        <a:pt x="78" y="7"/>
                      </a:lnTo>
                      <a:lnTo>
                        <a:pt x="91" y="3"/>
                      </a:lnTo>
                      <a:lnTo>
                        <a:pt x="102" y="1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id="{2C9AA24D-13DE-F34F-8513-034A4660C3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81663" y="2720975"/>
                  <a:ext cx="115887" cy="266700"/>
                </a:xfrm>
                <a:custGeom>
                  <a:avLst/>
                  <a:gdLst/>
                  <a:ahLst/>
                  <a:cxnLst>
                    <a:cxn ang="0">
                      <a:pos x="35" y="0"/>
                    </a:cxn>
                    <a:cxn ang="0">
                      <a:pos x="36" y="1"/>
                    </a:cxn>
                    <a:cxn ang="0">
                      <a:pos x="40" y="4"/>
                    </a:cxn>
                    <a:cxn ang="0">
                      <a:pos x="45" y="9"/>
                    </a:cxn>
                    <a:cxn ang="0">
                      <a:pos x="51" y="17"/>
                    </a:cxn>
                    <a:cxn ang="0">
                      <a:pos x="58" y="25"/>
                    </a:cxn>
                    <a:cxn ang="0">
                      <a:pos x="64" y="36"/>
                    </a:cxn>
                    <a:cxn ang="0">
                      <a:pos x="69" y="49"/>
                    </a:cxn>
                    <a:cxn ang="0">
                      <a:pos x="72" y="65"/>
                    </a:cxn>
                    <a:cxn ang="0">
                      <a:pos x="73" y="81"/>
                    </a:cxn>
                    <a:cxn ang="0">
                      <a:pos x="70" y="100"/>
                    </a:cxn>
                    <a:cxn ang="0">
                      <a:pos x="64" y="121"/>
                    </a:cxn>
                    <a:cxn ang="0">
                      <a:pos x="52" y="143"/>
                    </a:cxn>
                    <a:cxn ang="0">
                      <a:pos x="36" y="168"/>
                    </a:cxn>
                    <a:cxn ang="0">
                      <a:pos x="35" y="167"/>
                    </a:cxn>
                    <a:cxn ang="0">
                      <a:pos x="31" y="163"/>
                    </a:cxn>
                    <a:cxn ang="0">
                      <a:pos x="26" y="158"/>
                    </a:cxn>
                    <a:cxn ang="0">
                      <a:pos x="20" y="151"/>
                    </a:cxn>
                    <a:cxn ang="0">
                      <a:pos x="14" y="143"/>
                    </a:cxn>
                    <a:cxn ang="0">
                      <a:pos x="9" y="131"/>
                    </a:cxn>
                    <a:cxn ang="0">
                      <a:pos x="4" y="118"/>
                    </a:cxn>
                    <a:cxn ang="0">
                      <a:pos x="2" y="103"/>
                    </a:cxn>
                    <a:cxn ang="0">
                      <a:pos x="0" y="86"/>
                    </a:cxn>
                    <a:cxn ang="0">
                      <a:pos x="3" y="68"/>
                    </a:cxn>
                    <a:cxn ang="0">
                      <a:pos x="9" y="47"/>
                    </a:cxn>
                    <a:cxn ang="0">
                      <a:pos x="19" y="24"/>
                    </a:cxn>
                    <a:cxn ang="0">
                      <a:pos x="35" y="0"/>
                    </a:cxn>
                  </a:cxnLst>
                  <a:rect l="0" t="0" r="r" b="b"/>
                  <a:pathLst>
                    <a:path w="73" h="168">
                      <a:moveTo>
                        <a:pt x="35" y="0"/>
                      </a:moveTo>
                      <a:lnTo>
                        <a:pt x="36" y="1"/>
                      </a:lnTo>
                      <a:lnTo>
                        <a:pt x="40" y="4"/>
                      </a:lnTo>
                      <a:lnTo>
                        <a:pt x="45" y="9"/>
                      </a:lnTo>
                      <a:lnTo>
                        <a:pt x="51" y="17"/>
                      </a:lnTo>
                      <a:lnTo>
                        <a:pt x="58" y="25"/>
                      </a:lnTo>
                      <a:lnTo>
                        <a:pt x="64" y="36"/>
                      </a:lnTo>
                      <a:lnTo>
                        <a:pt x="69" y="49"/>
                      </a:lnTo>
                      <a:lnTo>
                        <a:pt x="72" y="65"/>
                      </a:lnTo>
                      <a:lnTo>
                        <a:pt x="73" y="81"/>
                      </a:lnTo>
                      <a:lnTo>
                        <a:pt x="70" y="100"/>
                      </a:lnTo>
                      <a:lnTo>
                        <a:pt x="64" y="121"/>
                      </a:lnTo>
                      <a:lnTo>
                        <a:pt x="52" y="143"/>
                      </a:lnTo>
                      <a:lnTo>
                        <a:pt x="36" y="168"/>
                      </a:lnTo>
                      <a:lnTo>
                        <a:pt x="35" y="167"/>
                      </a:lnTo>
                      <a:lnTo>
                        <a:pt x="31" y="163"/>
                      </a:lnTo>
                      <a:lnTo>
                        <a:pt x="26" y="158"/>
                      </a:lnTo>
                      <a:lnTo>
                        <a:pt x="20" y="151"/>
                      </a:lnTo>
                      <a:lnTo>
                        <a:pt x="14" y="143"/>
                      </a:lnTo>
                      <a:lnTo>
                        <a:pt x="9" y="131"/>
                      </a:lnTo>
                      <a:lnTo>
                        <a:pt x="4" y="118"/>
                      </a:lnTo>
                      <a:lnTo>
                        <a:pt x="2" y="103"/>
                      </a:lnTo>
                      <a:lnTo>
                        <a:pt x="0" y="86"/>
                      </a:lnTo>
                      <a:lnTo>
                        <a:pt x="3" y="68"/>
                      </a:lnTo>
                      <a:lnTo>
                        <a:pt x="9" y="47"/>
                      </a:lnTo>
                      <a:lnTo>
                        <a:pt x="19" y="24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id="{9F24923B-110F-2148-84E3-344C8B6A8E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68988" y="2652713"/>
                  <a:ext cx="311150" cy="304800"/>
                </a:xfrm>
                <a:custGeom>
                  <a:avLst/>
                  <a:gdLst/>
                  <a:ahLst/>
                  <a:cxnLst>
                    <a:cxn ang="0">
                      <a:pos x="171" y="0"/>
                    </a:cxn>
                    <a:cxn ang="0">
                      <a:pos x="196" y="0"/>
                    </a:cxn>
                    <a:cxn ang="0">
                      <a:pos x="191" y="34"/>
                    </a:cxn>
                    <a:cxn ang="0">
                      <a:pos x="182" y="63"/>
                    </a:cxn>
                    <a:cxn ang="0">
                      <a:pos x="172" y="89"/>
                    </a:cxn>
                    <a:cxn ang="0">
                      <a:pos x="159" y="111"/>
                    </a:cxn>
                    <a:cxn ang="0">
                      <a:pos x="146" y="129"/>
                    </a:cxn>
                    <a:cxn ang="0">
                      <a:pos x="130" y="145"/>
                    </a:cxn>
                    <a:cxn ang="0">
                      <a:pos x="115" y="158"/>
                    </a:cxn>
                    <a:cxn ang="0">
                      <a:pos x="98" y="168"/>
                    </a:cxn>
                    <a:cxn ang="0">
                      <a:pos x="81" y="175"/>
                    </a:cxn>
                    <a:cxn ang="0">
                      <a:pos x="66" y="181"/>
                    </a:cxn>
                    <a:cxn ang="0">
                      <a:pos x="51" y="186"/>
                    </a:cxn>
                    <a:cxn ang="0">
                      <a:pos x="36" y="189"/>
                    </a:cxn>
                    <a:cxn ang="0">
                      <a:pos x="25" y="191"/>
                    </a:cxn>
                    <a:cxn ang="0">
                      <a:pos x="15" y="192"/>
                    </a:cxn>
                    <a:cxn ang="0">
                      <a:pos x="0" y="192"/>
                    </a:cxn>
                    <a:cxn ang="0">
                      <a:pos x="4" y="158"/>
                    </a:cxn>
                    <a:cxn ang="0">
                      <a:pos x="12" y="126"/>
                    </a:cxn>
                    <a:cxn ang="0">
                      <a:pos x="22" y="100"/>
                    </a:cxn>
                    <a:cxn ang="0">
                      <a:pos x="34" y="78"/>
                    </a:cxn>
                    <a:cxn ang="0">
                      <a:pos x="48" y="60"/>
                    </a:cxn>
                    <a:cxn ang="0">
                      <a:pos x="63" y="44"/>
                    </a:cxn>
                    <a:cxn ang="0">
                      <a:pos x="79" y="32"/>
                    </a:cxn>
                    <a:cxn ang="0">
                      <a:pos x="96" y="21"/>
                    </a:cxn>
                    <a:cxn ang="0">
                      <a:pos x="112" y="14"/>
                    </a:cxn>
                    <a:cxn ang="0">
                      <a:pos x="128" y="8"/>
                    </a:cxn>
                    <a:cxn ang="0">
                      <a:pos x="144" y="5"/>
                    </a:cxn>
                    <a:cxn ang="0">
                      <a:pos x="158" y="1"/>
                    </a:cxn>
                    <a:cxn ang="0">
                      <a:pos x="171" y="0"/>
                    </a:cxn>
                  </a:cxnLst>
                  <a:rect l="0" t="0" r="r" b="b"/>
                  <a:pathLst>
                    <a:path w="196" h="192">
                      <a:moveTo>
                        <a:pt x="171" y="0"/>
                      </a:moveTo>
                      <a:lnTo>
                        <a:pt x="196" y="0"/>
                      </a:lnTo>
                      <a:lnTo>
                        <a:pt x="191" y="34"/>
                      </a:lnTo>
                      <a:lnTo>
                        <a:pt x="182" y="63"/>
                      </a:lnTo>
                      <a:lnTo>
                        <a:pt x="172" y="89"/>
                      </a:lnTo>
                      <a:lnTo>
                        <a:pt x="159" y="111"/>
                      </a:lnTo>
                      <a:lnTo>
                        <a:pt x="146" y="129"/>
                      </a:lnTo>
                      <a:lnTo>
                        <a:pt x="130" y="145"/>
                      </a:lnTo>
                      <a:lnTo>
                        <a:pt x="115" y="158"/>
                      </a:lnTo>
                      <a:lnTo>
                        <a:pt x="98" y="168"/>
                      </a:lnTo>
                      <a:lnTo>
                        <a:pt x="81" y="175"/>
                      </a:lnTo>
                      <a:lnTo>
                        <a:pt x="66" y="181"/>
                      </a:lnTo>
                      <a:lnTo>
                        <a:pt x="51" y="186"/>
                      </a:lnTo>
                      <a:lnTo>
                        <a:pt x="36" y="189"/>
                      </a:lnTo>
                      <a:lnTo>
                        <a:pt x="25" y="191"/>
                      </a:lnTo>
                      <a:lnTo>
                        <a:pt x="15" y="192"/>
                      </a:lnTo>
                      <a:lnTo>
                        <a:pt x="0" y="192"/>
                      </a:lnTo>
                      <a:lnTo>
                        <a:pt x="4" y="158"/>
                      </a:lnTo>
                      <a:lnTo>
                        <a:pt x="12" y="126"/>
                      </a:lnTo>
                      <a:lnTo>
                        <a:pt x="22" y="100"/>
                      </a:lnTo>
                      <a:lnTo>
                        <a:pt x="34" y="78"/>
                      </a:lnTo>
                      <a:lnTo>
                        <a:pt x="48" y="60"/>
                      </a:lnTo>
                      <a:lnTo>
                        <a:pt x="63" y="44"/>
                      </a:lnTo>
                      <a:lnTo>
                        <a:pt x="79" y="32"/>
                      </a:lnTo>
                      <a:lnTo>
                        <a:pt x="96" y="21"/>
                      </a:lnTo>
                      <a:lnTo>
                        <a:pt x="112" y="14"/>
                      </a:lnTo>
                      <a:lnTo>
                        <a:pt x="128" y="8"/>
                      </a:lnTo>
                      <a:lnTo>
                        <a:pt x="144" y="5"/>
                      </a:lnTo>
                      <a:lnTo>
                        <a:pt x="158" y="1"/>
                      </a:lnTo>
                      <a:lnTo>
                        <a:pt x="17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CA94D7FC-FB61-014C-8907-44D68B58C5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88038" y="3101975"/>
                  <a:ext cx="406400" cy="190500"/>
                </a:xfrm>
                <a:custGeom>
                  <a:avLst/>
                  <a:gdLst/>
                  <a:ahLst/>
                  <a:cxnLst>
                    <a:cxn ang="0">
                      <a:pos x="124" y="0"/>
                    </a:cxn>
                    <a:cxn ang="0">
                      <a:pos x="146" y="3"/>
                    </a:cxn>
                    <a:cxn ang="0">
                      <a:pos x="167" y="7"/>
                    </a:cxn>
                    <a:cxn ang="0">
                      <a:pos x="187" y="14"/>
                    </a:cxn>
                    <a:cxn ang="0">
                      <a:pos x="203" y="22"/>
                    </a:cxn>
                    <a:cxn ang="0">
                      <a:pos x="218" y="31"/>
                    </a:cxn>
                    <a:cxn ang="0">
                      <a:pos x="232" y="40"/>
                    </a:cxn>
                    <a:cxn ang="0">
                      <a:pos x="242" y="48"/>
                    </a:cxn>
                    <a:cxn ang="0">
                      <a:pos x="249" y="55"/>
                    </a:cxn>
                    <a:cxn ang="0">
                      <a:pos x="256" y="61"/>
                    </a:cxn>
                    <a:cxn ang="0">
                      <a:pos x="231" y="84"/>
                    </a:cxn>
                    <a:cxn ang="0">
                      <a:pos x="207" y="101"/>
                    </a:cxn>
                    <a:cxn ang="0">
                      <a:pos x="182" y="112"/>
                    </a:cxn>
                    <a:cxn ang="0">
                      <a:pos x="159" y="118"/>
                    </a:cxn>
                    <a:cxn ang="0">
                      <a:pos x="135" y="120"/>
                    </a:cxn>
                    <a:cxn ang="0">
                      <a:pos x="113" y="118"/>
                    </a:cxn>
                    <a:cxn ang="0">
                      <a:pos x="92" y="113"/>
                    </a:cxn>
                    <a:cxn ang="0">
                      <a:pos x="72" y="107"/>
                    </a:cxn>
                    <a:cxn ang="0">
                      <a:pos x="55" y="98"/>
                    </a:cxn>
                    <a:cxn ang="0">
                      <a:pos x="39" y="89"/>
                    </a:cxn>
                    <a:cxn ang="0">
                      <a:pos x="26" y="81"/>
                    </a:cxn>
                    <a:cxn ang="0">
                      <a:pos x="14" y="72"/>
                    </a:cxn>
                    <a:cxn ang="0">
                      <a:pos x="7" y="65"/>
                    </a:cxn>
                    <a:cxn ang="0">
                      <a:pos x="2" y="61"/>
                    </a:cxn>
                    <a:cxn ang="0">
                      <a:pos x="0" y="59"/>
                    </a:cxn>
                    <a:cxn ang="0">
                      <a:pos x="26" y="36"/>
                    </a:cxn>
                    <a:cxn ang="0">
                      <a:pos x="52" y="19"/>
                    </a:cxn>
                    <a:cxn ang="0">
                      <a:pos x="77" y="8"/>
                    </a:cxn>
                    <a:cxn ang="0">
                      <a:pos x="101" y="3"/>
                    </a:cxn>
                    <a:cxn ang="0">
                      <a:pos x="124" y="0"/>
                    </a:cxn>
                  </a:cxnLst>
                  <a:rect l="0" t="0" r="r" b="b"/>
                  <a:pathLst>
                    <a:path w="256" h="120">
                      <a:moveTo>
                        <a:pt x="124" y="0"/>
                      </a:moveTo>
                      <a:lnTo>
                        <a:pt x="146" y="3"/>
                      </a:lnTo>
                      <a:lnTo>
                        <a:pt x="167" y="7"/>
                      </a:lnTo>
                      <a:lnTo>
                        <a:pt x="187" y="14"/>
                      </a:lnTo>
                      <a:lnTo>
                        <a:pt x="203" y="22"/>
                      </a:lnTo>
                      <a:lnTo>
                        <a:pt x="218" y="31"/>
                      </a:lnTo>
                      <a:lnTo>
                        <a:pt x="232" y="40"/>
                      </a:lnTo>
                      <a:lnTo>
                        <a:pt x="242" y="48"/>
                      </a:lnTo>
                      <a:lnTo>
                        <a:pt x="249" y="55"/>
                      </a:lnTo>
                      <a:lnTo>
                        <a:pt x="256" y="61"/>
                      </a:lnTo>
                      <a:lnTo>
                        <a:pt x="231" y="84"/>
                      </a:lnTo>
                      <a:lnTo>
                        <a:pt x="207" y="101"/>
                      </a:lnTo>
                      <a:lnTo>
                        <a:pt x="182" y="112"/>
                      </a:lnTo>
                      <a:lnTo>
                        <a:pt x="159" y="118"/>
                      </a:lnTo>
                      <a:lnTo>
                        <a:pt x="135" y="120"/>
                      </a:lnTo>
                      <a:lnTo>
                        <a:pt x="113" y="118"/>
                      </a:lnTo>
                      <a:lnTo>
                        <a:pt x="92" y="113"/>
                      </a:lnTo>
                      <a:lnTo>
                        <a:pt x="72" y="107"/>
                      </a:lnTo>
                      <a:lnTo>
                        <a:pt x="55" y="98"/>
                      </a:lnTo>
                      <a:lnTo>
                        <a:pt x="39" y="89"/>
                      </a:lnTo>
                      <a:lnTo>
                        <a:pt x="26" y="81"/>
                      </a:lnTo>
                      <a:lnTo>
                        <a:pt x="14" y="72"/>
                      </a:lnTo>
                      <a:lnTo>
                        <a:pt x="7" y="65"/>
                      </a:lnTo>
                      <a:lnTo>
                        <a:pt x="2" y="61"/>
                      </a:lnTo>
                      <a:lnTo>
                        <a:pt x="0" y="59"/>
                      </a:lnTo>
                      <a:lnTo>
                        <a:pt x="26" y="36"/>
                      </a:lnTo>
                      <a:lnTo>
                        <a:pt x="52" y="19"/>
                      </a:lnTo>
                      <a:lnTo>
                        <a:pt x="77" y="8"/>
                      </a:lnTo>
                      <a:lnTo>
                        <a:pt x="101" y="3"/>
                      </a:lnTo>
                      <a:lnTo>
                        <a:pt x="12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5EAABF3B-9A73-2C42-BE66-8209FE1A41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21350" y="3268663"/>
                  <a:ext cx="131762" cy="260350"/>
                </a:xfrm>
                <a:custGeom>
                  <a:avLst/>
                  <a:gdLst/>
                  <a:ahLst/>
                  <a:cxnLst>
                    <a:cxn ang="0">
                      <a:pos x="42" y="0"/>
                    </a:cxn>
                    <a:cxn ang="0">
                      <a:pos x="48" y="6"/>
                    </a:cxn>
                    <a:cxn ang="0">
                      <a:pos x="55" y="13"/>
                    </a:cxn>
                    <a:cxn ang="0">
                      <a:pos x="63" y="23"/>
                    </a:cxn>
                    <a:cxn ang="0">
                      <a:pos x="70" y="35"/>
                    </a:cxn>
                    <a:cxn ang="0">
                      <a:pos x="76" y="49"/>
                    </a:cxn>
                    <a:cxn ang="0">
                      <a:pos x="81" y="65"/>
                    </a:cxn>
                    <a:cxn ang="0">
                      <a:pos x="83" y="83"/>
                    </a:cxn>
                    <a:cxn ang="0">
                      <a:pos x="81" y="101"/>
                    </a:cxn>
                    <a:cxn ang="0">
                      <a:pos x="74" y="121"/>
                    </a:cxn>
                    <a:cxn ang="0">
                      <a:pos x="61" y="142"/>
                    </a:cxn>
                    <a:cxn ang="0">
                      <a:pos x="42" y="164"/>
                    </a:cxn>
                    <a:cxn ang="0">
                      <a:pos x="41" y="163"/>
                    </a:cxn>
                    <a:cxn ang="0">
                      <a:pos x="37" y="160"/>
                    </a:cxn>
                    <a:cxn ang="0">
                      <a:pos x="31" y="155"/>
                    </a:cxn>
                    <a:cxn ang="0">
                      <a:pos x="23" y="146"/>
                    </a:cxn>
                    <a:cxn ang="0">
                      <a:pos x="16" y="137"/>
                    </a:cxn>
                    <a:cxn ang="0">
                      <a:pos x="10" y="125"/>
                    </a:cxn>
                    <a:cxn ang="0">
                      <a:pos x="4" y="113"/>
                    </a:cxn>
                    <a:cxn ang="0">
                      <a:pos x="0" y="98"/>
                    </a:cxn>
                    <a:cxn ang="0">
                      <a:pos x="0" y="82"/>
                    </a:cxn>
                    <a:cxn ang="0">
                      <a:pos x="4" y="63"/>
                    </a:cxn>
                    <a:cxn ang="0">
                      <a:pos x="11" y="43"/>
                    </a:cxn>
                    <a:cxn ang="0">
                      <a:pos x="23" y="22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83" h="164">
                      <a:moveTo>
                        <a:pt x="42" y="0"/>
                      </a:moveTo>
                      <a:lnTo>
                        <a:pt x="48" y="6"/>
                      </a:lnTo>
                      <a:lnTo>
                        <a:pt x="55" y="13"/>
                      </a:lnTo>
                      <a:lnTo>
                        <a:pt x="63" y="23"/>
                      </a:lnTo>
                      <a:lnTo>
                        <a:pt x="70" y="35"/>
                      </a:lnTo>
                      <a:lnTo>
                        <a:pt x="76" y="49"/>
                      </a:lnTo>
                      <a:lnTo>
                        <a:pt x="81" y="65"/>
                      </a:lnTo>
                      <a:lnTo>
                        <a:pt x="83" y="83"/>
                      </a:lnTo>
                      <a:lnTo>
                        <a:pt x="81" y="101"/>
                      </a:lnTo>
                      <a:lnTo>
                        <a:pt x="74" y="121"/>
                      </a:lnTo>
                      <a:lnTo>
                        <a:pt x="61" y="142"/>
                      </a:lnTo>
                      <a:lnTo>
                        <a:pt x="42" y="164"/>
                      </a:lnTo>
                      <a:lnTo>
                        <a:pt x="41" y="163"/>
                      </a:lnTo>
                      <a:lnTo>
                        <a:pt x="37" y="160"/>
                      </a:lnTo>
                      <a:lnTo>
                        <a:pt x="31" y="155"/>
                      </a:lnTo>
                      <a:lnTo>
                        <a:pt x="23" y="146"/>
                      </a:lnTo>
                      <a:lnTo>
                        <a:pt x="16" y="137"/>
                      </a:lnTo>
                      <a:lnTo>
                        <a:pt x="10" y="125"/>
                      </a:lnTo>
                      <a:lnTo>
                        <a:pt x="4" y="113"/>
                      </a:lnTo>
                      <a:lnTo>
                        <a:pt x="0" y="98"/>
                      </a:lnTo>
                      <a:lnTo>
                        <a:pt x="0" y="82"/>
                      </a:lnTo>
                      <a:lnTo>
                        <a:pt x="4" y="63"/>
                      </a:lnTo>
                      <a:lnTo>
                        <a:pt x="11" y="43"/>
                      </a:lnTo>
                      <a:lnTo>
                        <a:pt x="23" y="22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5BDC88F5-BDFB-7A42-86CF-8CE79692E172}"/>
                  </a:ext>
                </a:extLst>
              </p:cNvPr>
              <p:cNvSpPr/>
              <p:nvPr/>
            </p:nvSpPr>
            <p:spPr>
              <a:xfrm>
                <a:off x="4915711" y="3777575"/>
                <a:ext cx="992221" cy="207523"/>
              </a:xfrm>
              <a:custGeom>
                <a:avLst/>
                <a:gdLst>
                  <a:gd name="connsiteX0" fmla="*/ 181583 w 992221"/>
                  <a:gd name="connsiteY0" fmla="*/ 123216 h 207523"/>
                  <a:gd name="connsiteX1" fmla="*/ 366408 w 992221"/>
                  <a:gd name="connsiteY1" fmla="*/ 25940 h 207523"/>
                  <a:gd name="connsiteX2" fmla="*/ 444229 w 992221"/>
                  <a:gd name="connsiteY2" fmla="*/ 6485 h 207523"/>
                  <a:gd name="connsiteX3" fmla="*/ 551234 w 992221"/>
                  <a:gd name="connsiteY3" fmla="*/ 64851 h 207523"/>
                  <a:gd name="connsiteX4" fmla="*/ 745787 w 992221"/>
                  <a:gd name="connsiteY4" fmla="*/ 55123 h 207523"/>
                  <a:gd name="connsiteX5" fmla="*/ 881974 w 992221"/>
                  <a:gd name="connsiteY5" fmla="*/ 94034 h 207523"/>
                  <a:gd name="connsiteX6" fmla="*/ 979251 w 992221"/>
                  <a:gd name="connsiteY6" fmla="*/ 132944 h 207523"/>
                  <a:gd name="connsiteX7" fmla="*/ 804153 w 992221"/>
                  <a:gd name="connsiteY7" fmla="*/ 201038 h 207523"/>
                  <a:gd name="connsiteX8" fmla="*/ 94034 w 992221"/>
                  <a:gd name="connsiteY8" fmla="*/ 171855 h 207523"/>
                  <a:gd name="connsiteX9" fmla="*/ 239949 w 992221"/>
                  <a:gd name="connsiteY9" fmla="*/ 113489 h 207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92221" h="207523">
                    <a:moveTo>
                      <a:pt x="181583" y="123216"/>
                    </a:moveTo>
                    <a:cubicBezTo>
                      <a:pt x="252108" y="84305"/>
                      <a:pt x="322634" y="45395"/>
                      <a:pt x="366408" y="25940"/>
                    </a:cubicBezTo>
                    <a:cubicBezTo>
                      <a:pt x="410182" y="6485"/>
                      <a:pt x="413425" y="0"/>
                      <a:pt x="444229" y="6485"/>
                    </a:cubicBezTo>
                    <a:cubicBezTo>
                      <a:pt x="475033" y="12970"/>
                      <a:pt x="500974" y="56745"/>
                      <a:pt x="551234" y="64851"/>
                    </a:cubicBezTo>
                    <a:cubicBezTo>
                      <a:pt x="601494" y="72957"/>
                      <a:pt x="690664" y="50259"/>
                      <a:pt x="745787" y="55123"/>
                    </a:cubicBezTo>
                    <a:cubicBezTo>
                      <a:pt x="800910" y="59987"/>
                      <a:pt x="843063" y="81064"/>
                      <a:pt x="881974" y="94034"/>
                    </a:cubicBezTo>
                    <a:cubicBezTo>
                      <a:pt x="920885" y="107004"/>
                      <a:pt x="992221" y="115110"/>
                      <a:pt x="979251" y="132944"/>
                    </a:cubicBezTo>
                    <a:cubicBezTo>
                      <a:pt x="966281" y="150778"/>
                      <a:pt x="951689" y="194553"/>
                      <a:pt x="804153" y="201038"/>
                    </a:cubicBezTo>
                    <a:cubicBezTo>
                      <a:pt x="656617" y="207523"/>
                      <a:pt x="188068" y="186447"/>
                      <a:pt x="94034" y="171855"/>
                    </a:cubicBezTo>
                    <a:cubicBezTo>
                      <a:pt x="0" y="157263"/>
                      <a:pt x="119974" y="135376"/>
                      <a:pt x="239949" y="113489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55">
              <a:extLst>
                <a:ext uri="{FF2B5EF4-FFF2-40B4-BE49-F238E27FC236}">
                  <a16:creationId xmlns:a16="http://schemas.microsoft.com/office/drawing/2014/main" id="{41E58517-7DBE-3C47-9554-0EBC1E244301}"/>
                </a:ext>
              </a:extLst>
            </p:cNvPr>
            <p:cNvGrpSpPr/>
            <p:nvPr/>
          </p:nvGrpSpPr>
          <p:grpSpPr>
            <a:xfrm rot="11604058">
              <a:off x="5223712" y="4895831"/>
              <a:ext cx="821286" cy="720594"/>
              <a:chOff x="4535488" y="908051"/>
              <a:chExt cx="1903413" cy="1670050"/>
            </a:xfrm>
            <a:solidFill>
              <a:srgbClr val="19764D"/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B993F39A-64A0-BE4C-89B6-E1BE48935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063" y="908051"/>
                <a:ext cx="258763" cy="1670050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163" y="142"/>
                  </a:cxn>
                  <a:cxn ang="0">
                    <a:pos x="163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8" y="0"/>
                  </a:cxn>
                </a:cxnLst>
                <a:rect l="0" t="0" r="r" b="b"/>
                <a:pathLst>
                  <a:path w="163" h="1052">
                    <a:moveTo>
                      <a:pt x="88" y="0"/>
                    </a:moveTo>
                    <a:lnTo>
                      <a:pt x="163" y="142"/>
                    </a:lnTo>
                    <a:lnTo>
                      <a:pt x="163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B43EB5AF-9D56-E547-94E6-3CDAAD15A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8263" y="908051"/>
                <a:ext cx="244475" cy="1670050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154" y="142"/>
                  </a:cxn>
                  <a:cxn ang="0">
                    <a:pos x="154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4" y="0"/>
                  </a:cxn>
                </a:cxnLst>
                <a:rect l="0" t="0" r="r" b="b"/>
                <a:pathLst>
                  <a:path w="154" h="1052">
                    <a:moveTo>
                      <a:pt x="84" y="0"/>
                    </a:moveTo>
                    <a:lnTo>
                      <a:pt x="154" y="142"/>
                    </a:lnTo>
                    <a:lnTo>
                      <a:pt x="154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BBFAEB14-42E5-4B4B-8C81-DDF826579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1650" y="908051"/>
                <a:ext cx="239713" cy="1670050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51" y="142"/>
                  </a:cxn>
                  <a:cxn ang="0">
                    <a:pos x="151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1" y="0"/>
                  </a:cxn>
                </a:cxnLst>
                <a:rect l="0" t="0" r="r" b="b"/>
                <a:pathLst>
                  <a:path w="151" h="1052">
                    <a:moveTo>
                      <a:pt x="81" y="0"/>
                    </a:moveTo>
                    <a:lnTo>
                      <a:pt x="151" y="142"/>
                    </a:lnTo>
                    <a:lnTo>
                      <a:pt x="151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47B49BB4-463B-A84D-87B6-D8DA6EEBC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4563" y="908051"/>
                <a:ext cx="254000" cy="1670050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160" y="142"/>
                  </a:cxn>
                  <a:cxn ang="0">
                    <a:pos x="160" y="1052"/>
                  </a:cxn>
                  <a:cxn ang="0">
                    <a:pos x="0" y="1052"/>
                  </a:cxn>
                  <a:cxn ang="0">
                    <a:pos x="0" y="142"/>
                  </a:cxn>
                  <a:cxn ang="0">
                    <a:pos x="86" y="0"/>
                  </a:cxn>
                </a:cxnLst>
                <a:rect l="0" t="0" r="r" b="b"/>
                <a:pathLst>
                  <a:path w="160" h="1052">
                    <a:moveTo>
                      <a:pt x="86" y="0"/>
                    </a:moveTo>
                    <a:lnTo>
                      <a:pt x="160" y="142"/>
                    </a:lnTo>
                    <a:lnTo>
                      <a:pt x="160" y="1052"/>
                    </a:lnTo>
                    <a:lnTo>
                      <a:pt x="0" y="1052"/>
                    </a:lnTo>
                    <a:lnTo>
                      <a:pt x="0" y="142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13">
                <a:extLst>
                  <a:ext uri="{FF2B5EF4-FFF2-40B4-BE49-F238E27FC236}">
                    <a16:creationId xmlns:a16="http://schemas.microsoft.com/office/drawing/2014/main" id="{7FD1B22B-882B-4348-8D0E-CF79F1C8B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5488" y="1444626"/>
                <a:ext cx="1903413" cy="16986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14">
                <a:extLst>
                  <a:ext uri="{FF2B5EF4-FFF2-40B4-BE49-F238E27FC236}">
                    <a16:creationId xmlns:a16="http://schemas.microsoft.com/office/drawing/2014/main" id="{959555B2-C16A-B144-9366-68128D6D8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5488" y="2203451"/>
                <a:ext cx="1903413" cy="15557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54">
              <a:extLst>
                <a:ext uri="{FF2B5EF4-FFF2-40B4-BE49-F238E27FC236}">
                  <a16:creationId xmlns:a16="http://schemas.microsoft.com/office/drawing/2014/main" id="{3EA25B50-E602-2240-89F4-487471FE5E78}"/>
                </a:ext>
              </a:extLst>
            </p:cNvPr>
            <p:cNvGrpSpPr/>
            <p:nvPr/>
          </p:nvGrpSpPr>
          <p:grpSpPr>
            <a:xfrm rot="3757338" flipH="1">
              <a:off x="7403273" y="2602145"/>
              <a:ext cx="598523" cy="426546"/>
              <a:chOff x="0" y="896938"/>
              <a:chExt cx="2519363" cy="1795463"/>
            </a:xfrm>
            <a:solidFill>
              <a:srgbClr val="19764D"/>
            </a:solidFill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3C6AE2CD-F73C-1048-8684-7D41553887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863" y="955676"/>
                <a:ext cx="2090738" cy="1736725"/>
              </a:xfrm>
              <a:custGeom>
                <a:avLst/>
                <a:gdLst/>
                <a:ahLst/>
                <a:cxnLst>
                  <a:cxn ang="0">
                    <a:pos x="945" y="644"/>
                  </a:cxn>
                  <a:cxn ang="0">
                    <a:pos x="777" y="723"/>
                  </a:cxn>
                  <a:cxn ang="0">
                    <a:pos x="900" y="863"/>
                  </a:cxn>
                  <a:cxn ang="0">
                    <a:pos x="945" y="644"/>
                  </a:cxn>
                  <a:cxn ang="0">
                    <a:pos x="1142" y="0"/>
                  </a:cxn>
                  <a:cxn ang="0">
                    <a:pos x="1317" y="0"/>
                  </a:cxn>
                  <a:cxn ang="0">
                    <a:pos x="1317" y="72"/>
                  </a:cxn>
                  <a:cxn ang="0">
                    <a:pos x="1205" y="72"/>
                  </a:cxn>
                  <a:cxn ang="0">
                    <a:pos x="1103" y="567"/>
                  </a:cxn>
                  <a:cxn ang="0">
                    <a:pos x="1045" y="597"/>
                  </a:cxn>
                  <a:cxn ang="0">
                    <a:pos x="952" y="1057"/>
                  </a:cxn>
                  <a:cxn ang="0">
                    <a:pos x="693" y="763"/>
                  </a:cxn>
                  <a:cxn ang="0">
                    <a:pos x="533" y="840"/>
                  </a:cxn>
                  <a:cxn ang="0">
                    <a:pos x="524" y="898"/>
                  </a:cxn>
                  <a:cxn ang="0">
                    <a:pos x="505" y="952"/>
                  </a:cxn>
                  <a:cxn ang="0">
                    <a:pos x="472" y="998"/>
                  </a:cxn>
                  <a:cxn ang="0">
                    <a:pos x="433" y="1038"/>
                  </a:cxn>
                  <a:cxn ang="0">
                    <a:pos x="386" y="1068"/>
                  </a:cxn>
                  <a:cxn ang="0">
                    <a:pos x="330" y="1087"/>
                  </a:cxn>
                  <a:cxn ang="0">
                    <a:pos x="272" y="1094"/>
                  </a:cxn>
                  <a:cxn ang="0">
                    <a:pos x="268" y="1094"/>
                  </a:cxn>
                  <a:cxn ang="0">
                    <a:pos x="207" y="1087"/>
                  </a:cxn>
                  <a:cxn ang="0">
                    <a:pos x="151" y="1068"/>
                  </a:cxn>
                  <a:cxn ang="0">
                    <a:pos x="102" y="1036"/>
                  </a:cxn>
                  <a:cxn ang="0">
                    <a:pos x="61" y="996"/>
                  </a:cxn>
                  <a:cxn ang="0">
                    <a:pos x="28" y="947"/>
                  </a:cxn>
                  <a:cxn ang="0">
                    <a:pos x="7" y="893"/>
                  </a:cxn>
                  <a:cxn ang="0">
                    <a:pos x="0" y="833"/>
                  </a:cxn>
                  <a:cxn ang="0">
                    <a:pos x="0" y="826"/>
                  </a:cxn>
                  <a:cxn ang="0">
                    <a:pos x="7" y="765"/>
                  </a:cxn>
                  <a:cxn ang="0">
                    <a:pos x="28" y="709"/>
                  </a:cxn>
                  <a:cxn ang="0">
                    <a:pos x="61" y="660"/>
                  </a:cxn>
                  <a:cxn ang="0">
                    <a:pos x="102" y="618"/>
                  </a:cxn>
                  <a:cxn ang="0">
                    <a:pos x="151" y="588"/>
                  </a:cxn>
                  <a:cxn ang="0">
                    <a:pos x="207" y="567"/>
                  </a:cxn>
                  <a:cxn ang="0">
                    <a:pos x="268" y="560"/>
                  </a:cxn>
                  <a:cxn ang="0">
                    <a:pos x="272" y="560"/>
                  </a:cxn>
                  <a:cxn ang="0">
                    <a:pos x="330" y="567"/>
                  </a:cxn>
                  <a:cxn ang="0">
                    <a:pos x="384" y="585"/>
                  </a:cxn>
                  <a:cxn ang="0">
                    <a:pos x="433" y="616"/>
                  </a:cxn>
                  <a:cxn ang="0">
                    <a:pos x="472" y="658"/>
                  </a:cxn>
                  <a:cxn ang="0">
                    <a:pos x="503" y="704"/>
                  </a:cxn>
                  <a:cxn ang="0">
                    <a:pos x="524" y="758"/>
                  </a:cxn>
                  <a:cxn ang="0">
                    <a:pos x="1038" y="518"/>
                  </a:cxn>
                  <a:cxn ang="0">
                    <a:pos x="1142" y="0"/>
                  </a:cxn>
                </a:cxnLst>
                <a:rect l="0" t="0" r="r" b="b"/>
                <a:pathLst>
                  <a:path w="1317" h="1094">
                    <a:moveTo>
                      <a:pt x="945" y="644"/>
                    </a:moveTo>
                    <a:lnTo>
                      <a:pt x="777" y="723"/>
                    </a:lnTo>
                    <a:lnTo>
                      <a:pt x="900" y="863"/>
                    </a:lnTo>
                    <a:lnTo>
                      <a:pt x="945" y="644"/>
                    </a:lnTo>
                    <a:close/>
                    <a:moveTo>
                      <a:pt x="1142" y="0"/>
                    </a:moveTo>
                    <a:lnTo>
                      <a:pt x="1317" y="0"/>
                    </a:lnTo>
                    <a:lnTo>
                      <a:pt x="1317" y="72"/>
                    </a:lnTo>
                    <a:lnTo>
                      <a:pt x="1205" y="72"/>
                    </a:lnTo>
                    <a:lnTo>
                      <a:pt x="1103" y="567"/>
                    </a:lnTo>
                    <a:lnTo>
                      <a:pt x="1045" y="597"/>
                    </a:lnTo>
                    <a:lnTo>
                      <a:pt x="952" y="1057"/>
                    </a:lnTo>
                    <a:lnTo>
                      <a:pt x="693" y="763"/>
                    </a:lnTo>
                    <a:lnTo>
                      <a:pt x="533" y="840"/>
                    </a:lnTo>
                    <a:lnTo>
                      <a:pt x="524" y="898"/>
                    </a:lnTo>
                    <a:lnTo>
                      <a:pt x="505" y="952"/>
                    </a:lnTo>
                    <a:lnTo>
                      <a:pt x="472" y="998"/>
                    </a:lnTo>
                    <a:lnTo>
                      <a:pt x="433" y="1038"/>
                    </a:lnTo>
                    <a:lnTo>
                      <a:pt x="386" y="1068"/>
                    </a:lnTo>
                    <a:lnTo>
                      <a:pt x="330" y="1087"/>
                    </a:lnTo>
                    <a:lnTo>
                      <a:pt x="272" y="1094"/>
                    </a:lnTo>
                    <a:lnTo>
                      <a:pt x="268" y="1094"/>
                    </a:lnTo>
                    <a:lnTo>
                      <a:pt x="207" y="1087"/>
                    </a:lnTo>
                    <a:lnTo>
                      <a:pt x="151" y="1068"/>
                    </a:lnTo>
                    <a:lnTo>
                      <a:pt x="102" y="1036"/>
                    </a:lnTo>
                    <a:lnTo>
                      <a:pt x="61" y="996"/>
                    </a:lnTo>
                    <a:lnTo>
                      <a:pt x="28" y="947"/>
                    </a:lnTo>
                    <a:lnTo>
                      <a:pt x="7" y="893"/>
                    </a:lnTo>
                    <a:lnTo>
                      <a:pt x="0" y="833"/>
                    </a:lnTo>
                    <a:lnTo>
                      <a:pt x="0" y="826"/>
                    </a:lnTo>
                    <a:lnTo>
                      <a:pt x="7" y="765"/>
                    </a:lnTo>
                    <a:lnTo>
                      <a:pt x="28" y="709"/>
                    </a:lnTo>
                    <a:lnTo>
                      <a:pt x="61" y="660"/>
                    </a:lnTo>
                    <a:lnTo>
                      <a:pt x="102" y="618"/>
                    </a:lnTo>
                    <a:lnTo>
                      <a:pt x="151" y="588"/>
                    </a:lnTo>
                    <a:lnTo>
                      <a:pt x="207" y="567"/>
                    </a:lnTo>
                    <a:lnTo>
                      <a:pt x="268" y="560"/>
                    </a:lnTo>
                    <a:lnTo>
                      <a:pt x="272" y="560"/>
                    </a:lnTo>
                    <a:lnTo>
                      <a:pt x="330" y="567"/>
                    </a:lnTo>
                    <a:lnTo>
                      <a:pt x="384" y="585"/>
                    </a:lnTo>
                    <a:lnTo>
                      <a:pt x="433" y="616"/>
                    </a:lnTo>
                    <a:lnTo>
                      <a:pt x="472" y="658"/>
                    </a:lnTo>
                    <a:lnTo>
                      <a:pt x="503" y="704"/>
                    </a:lnTo>
                    <a:lnTo>
                      <a:pt x="524" y="758"/>
                    </a:lnTo>
                    <a:lnTo>
                      <a:pt x="1038" y="518"/>
                    </a:lnTo>
                    <a:lnTo>
                      <a:pt x="11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AF2A304C-086A-994D-AA6F-4E833350A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200151"/>
                <a:ext cx="1846263" cy="744538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1117" y="0"/>
                  </a:cxn>
                  <a:cxn ang="0">
                    <a:pos x="1135" y="2"/>
                  </a:cxn>
                  <a:cxn ang="0">
                    <a:pos x="1149" y="12"/>
                  </a:cxn>
                  <a:cxn ang="0">
                    <a:pos x="1161" y="28"/>
                  </a:cxn>
                  <a:cxn ang="0">
                    <a:pos x="1163" y="47"/>
                  </a:cxn>
                  <a:cxn ang="0">
                    <a:pos x="1163" y="56"/>
                  </a:cxn>
                  <a:cxn ang="0">
                    <a:pos x="1161" y="77"/>
                  </a:cxn>
                  <a:cxn ang="0">
                    <a:pos x="1149" y="93"/>
                  </a:cxn>
                  <a:cxn ang="0">
                    <a:pos x="1135" y="103"/>
                  </a:cxn>
                  <a:cxn ang="0">
                    <a:pos x="1117" y="107"/>
                  </a:cxn>
                  <a:cxn ang="0">
                    <a:pos x="1082" y="107"/>
                  </a:cxn>
                  <a:cxn ang="0">
                    <a:pos x="1052" y="326"/>
                  </a:cxn>
                  <a:cxn ang="0">
                    <a:pos x="631" y="469"/>
                  </a:cxn>
                  <a:cxn ang="0">
                    <a:pos x="596" y="424"/>
                  </a:cxn>
                  <a:cxn ang="0">
                    <a:pos x="558" y="389"/>
                  </a:cxn>
                  <a:cxn ang="0">
                    <a:pos x="519" y="366"/>
                  </a:cxn>
                  <a:cxn ang="0">
                    <a:pos x="479" y="350"/>
                  </a:cxn>
                  <a:cxn ang="0">
                    <a:pos x="442" y="340"/>
                  </a:cxn>
                  <a:cxn ang="0">
                    <a:pos x="407" y="336"/>
                  </a:cxn>
                  <a:cxn ang="0">
                    <a:pos x="375" y="336"/>
                  </a:cxn>
                  <a:cxn ang="0">
                    <a:pos x="349" y="338"/>
                  </a:cxn>
                  <a:cxn ang="0">
                    <a:pos x="328" y="340"/>
                  </a:cxn>
                  <a:cxn ang="0">
                    <a:pos x="314" y="343"/>
                  </a:cxn>
                  <a:cxn ang="0">
                    <a:pos x="309" y="345"/>
                  </a:cxn>
                  <a:cxn ang="0">
                    <a:pos x="74" y="107"/>
                  </a:cxn>
                  <a:cxn ang="0">
                    <a:pos x="51" y="107"/>
                  </a:cxn>
                  <a:cxn ang="0">
                    <a:pos x="30" y="103"/>
                  </a:cxn>
                  <a:cxn ang="0">
                    <a:pos x="14" y="93"/>
                  </a:cxn>
                  <a:cxn ang="0">
                    <a:pos x="5" y="77"/>
                  </a:cxn>
                  <a:cxn ang="0">
                    <a:pos x="0" y="56"/>
                  </a:cxn>
                  <a:cxn ang="0">
                    <a:pos x="0" y="47"/>
                  </a:cxn>
                  <a:cxn ang="0">
                    <a:pos x="5" y="28"/>
                  </a:cxn>
                  <a:cxn ang="0">
                    <a:pos x="14" y="12"/>
                  </a:cxn>
                  <a:cxn ang="0">
                    <a:pos x="30" y="2"/>
                  </a:cxn>
                  <a:cxn ang="0">
                    <a:pos x="51" y="0"/>
                  </a:cxn>
                </a:cxnLst>
                <a:rect l="0" t="0" r="r" b="b"/>
                <a:pathLst>
                  <a:path w="1163" h="469">
                    <a:moveTo>
                      <a:pt x="51" y="0"/>
                    </a:moveTo>
                    <a:lnTo>
                      <a:pt x="1117" y="0"/>
                    </a:lnTo>
                    <a:lnTo>
                      <a:pt x="1135" y="2"/>
                    </a:lnTo>
                    <a:lnTo>
                      <a:pt x="1149" y="12"/>
                    </a:lnTo>
                    <a:lnTo>
                      <a:pt x="1161" y="28"/>
                    </a:lnTo>
                    <a:lnTo>
                      <a:pt x="1163" y="47"/>
                    </a:lnTo>
                    <a:lnTo>
                      <a:pt x="1163" y="56"/>
                    </a:lnTo>
                    <a:lnTo>
                      <a:pt x="1161" y="77"/>
                    </a:lnTo>
                    <a:lnTo>
                      <a:pt x="1149" y="93"/>
                    </a:lnTo>
                    <a:lnTo>
                      <a:pt x="1135" y="103"/>
                    </a:lnTo>
                    <a:lnTo>
                      <a:pt x="1117" y="107"/>
                    </a:lnTo>
                    <a:lnTo>
                      <a:pt x="1082" y="107"/>
                    </a:lnTo>
                    <a:lnTo>
                      <a:pt x="1052" y="326"/>
                    </a:lnTo>
                    <a:lnTo>
                      <a:pt x="631" y="469"/>
                    </a:lnTo>
                    <a:lnTo>
                      <a:pt x="596" y="424"/>
                    </a:lnTo>
                    <a:lnTo>
                      <a:pt x="558" y="389"/>
                    </a:lnTo>
                    <a:lnTo>
                      <a:pt x="519" y="366"/>
                    </a:lnTo>
                    <a:lnTo>
                      <a:pt x="479" y="350"/>
                    </a:lnTo>
                    <a:lnTo>
                      <a:pt x="442" y="340"/>
                    </a:lnTo>
                    <a:lnTo>
                      <a:pt x="407" y="336"/>
                    </a:lnTo>
                    <a:lnTo>
                      <a:pt x="375" y="336"/>
                    </a:lnTo>
                    <a:lnTo>
                      <a:pt x="349" y="338"/>
                    </a:lnTo>
                    <a:lnTo>
                      <a:pt x="328" y="340"/>
                    </a:lnTo>
                    <a:lnTo>
                      <a:pt x="314" y="343"/>
                    </a:lnTo>
                    <a:lnTo>
                      <a:pt x="309" y="345"/>
                    </a:lnTo>
                    <a:lnTo>
                      <a:pt x="74" y="107"/>
                    </a:lnTo>
                    <a:lnTo>
                      <a:pt x="51" y="107"/>
                    </a:lnTo>
                    <a:lnTo>
                      <a:pt x="30" y="103"/>
                    </a:lnTo>
                    <a:lnTo>
                      <a:pt x="14" y="93"/>
                    </a:lnTo>
                    <a:lnTo>
                      <a:pt x="5" y="77"/>
                    </a:lnTo>
                    <a:lnTo>
                      <a:pt x="0" y="56"/>
                    </a:lnTo>
                    <a:lnTo>
                      <a:pt x="0" y="47"/>
                    </a:lnTo>
                    <a:lnTo>
                      <a:pt x="5" y="28"/>
                    </a:lnTo>
                    <a:lnTo>
                      <a:pt x="14" y="12"/>
                    </a:lnTo>
                    <a:lnTo>
                      <a:pt x="30" y="2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1241913A-5F94-3943-ADF7-EC6C8701E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850" y="896938"/>
                <a:ext cx="417513" cy="203200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200" y="0"/>
                  </a:cxn>
                  <a:cxn ang="0">
                    <a:pos x="226" y="4"/>
                  </a:cxn>
                  <a:cxn ang="0">
                    <a:pos x="244" y="18"/>
                  </a:cxn>
                  <a:cxn ang="0">
                    <a:pos x="258" y="39"/>
                  </a:cxn>
                  <a:cxn ang="0">
                    <a:pos x="263" y="63"/>
                  </a:cxn>
                  <a:cxn ang="0">
                    <a:pos x="258" y="88"/>
                  </a:cxn>
                  <a:cxn ang="0">
                    <a:pos x="244" y="109"/>
                  </a:cxn>
                  <a:cxn ang="0">
                    <a:pos x="226" y="123"/>
                  </a:cxn>
                  <a:cxn ang="0">
                    <a:pos x="200" y="128"/>
                  </a:cxn>
                  <a:cxn ang="0">
                    <a:pos x="63" y="128"/>
                  </a:cxn>
                  <a:cxn ang="0">
                    <a:pos x="39" y="123"/>
                  </a:cxn>
                  <a:cxn ang="0">
                    <a:pos x="19" y="109"/>
                  </a:cxn>
                  <a:cxn ang="0">
                    <a:pos x="5" y="88"/>
                  </a:cxn>
                  <a:cxn ang="0">
                    <a:pos x="0" y="63"/>
                  </a:cxn>
                  <a:cxn ang="0">
                    <a:pos x="5" y="39"/>
                  </a:cxn>
                  <a:cxn ang="0">
                    <a:pos x="19" y="18"/>
                  </a:cxn>
                  <a:cxn ang="0">
                    <a:pos x="39" y="4"/>
                  </a:cxn>
                  <a:cxn ang="0">
                    <a:pos x="63" y="0"/>
                  </a:cxn>
                </a:cxnLst>
                <a:rect l="0" t="0" r="r" b="b"/>
                <a:pathLst>
                  <a:path w="263" h="128">
                    <a:moveTo>
                      <a:pt x="63" y="0"/>
                    </a:moveTo>
                    <a:lnTo>
                      <a:pt x="200" y="0"/>
                    </a:lnTo>
                    <a:lnTo>
                      <a:pt x="226" y="4"/>
                    </a:lnTo>
                    <a:lnTo>
                      <a:pt x="244" y="18"/>
                    </a:lnTo>
                    <a:lnTo>
                      <a:pt x="258" y="39"/>
                    </a:lnTo>
                    <a:lnTo>
                      <a:pt x="263" y="63"/>
                    </a:lnTo>
                    <a:lnTo>
                      <a:pt x="258" y="88"/>
                    </a:lnTo>
                    <a:lnTo>
                      <a:pt x="244" y="109"/>
                    </a:lnTo>
                    <a:lnTo>
                      <a:pt x="226" y="123"/>
                    </a:lnTo>
                    <a:lnTo>
                      <a:pt x="200" y="128"/>
                    </a:lnTo>
                    <a:lnTo>
                      <a:pt x="63" y="128"/>
                    </a:lnTo>
                    <a:lnTo>
                      <a:pt x="39" y="123"/>
                    </a:lnTo>
                    <a:lnTo>
                      <a:pt x="19" y="109"/>
                    </a:lnTo>
                    <a:lnTo>
                      <a:pt x="5" y="88"/>
                    </a:lnTo>
                    <a:lnTo>
                      <a:pt x="0" y="63"/>
                    </a:lnTo>
                    <a:lnTo>
                      <a:pt x="5" y="39"/>
                    </a:lnTo>
                    <a:lnTo>
                      <a:pt x="19" y="18"/>
                    </a:lnTo>
                    <a:lnTo>
                      <a:pt x="39" y="4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FA29E53-1423-8645-91FF-42489A7EA9CD}"/>
                </a:ext>
              </a:extLst>
            </p:cNvPr>
            <p:cNvSpPr txBox="1"/>
            <p:nvPr/>
          </p:nvSpPr>
          <p:spPr>
            <a:xfrm>
              <a:off x="4477678" y="2317646"/>
              <a:ext cx="3172497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defRPr/>
              </a:pPr>
              <a:r>
                <a:rPr lang="en-GB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If you do </a:t>
              </a:r>
            </a:p>
            <a:p>
              <a:pPr algn="ctr" eaLnBrk="1" hangingPunct="1">
                <a:defRPr/>
              </a:pPr>
              <a:r>
                <a:rPr lang="en-GB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damage a pipe and/or </a:t>
              </a:r>
            </a:p>
            <a:p>
              <a:pPr algn="ctr" eaLnBrk="1" hangingPunct="1">
                <a:defRPr/>
              </a:pPr>
              <a:r>
                <a:rPr lang="en-GB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cause a leak/explosion</a:t>
              </a:r>
            </a:p>
            <a:p>
              <a:pPr algn="ctr" eaLnBrk="1" hangingPunct="1">
                <a:defRPr/>
              </a:pPr>
              <a:r>
                <a:rPr lang="en-GB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 eaLnBrk="1" hangingPunct="1">
                <a:defRPr/>
              </a:pPr>
              <a:r>
                <a:rPr lang="en-GB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Immediately telephone</a:t>
              </a:r>
              <a:br>
                <a:rPr lang="en-GB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Emergency Services on </a:t>
              </a:r>
            </a:p>
            <a:p>
              <a:pPr algn="ctr" eaLnBrk="1" hangingPunct="1">
                <a:defRPr/>
              </a:pPr>
              <a:r>
                <a:rPr lang="en-GB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999</a:t>
              </a:r>
              <a:endPara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1DDEAF9-92A0-45F5-B1AA-62113FC1C38E}"/>
                </a:ext>
              </a:extLst>
            </p:cNvPr>
            <p:cNvGrpSpPr>
              <a:grpSpLocks noChangeAspect="1"/>
            </p:cNvGrpSpPr>
            <p:nvPr/>
          </p:nvGrpSpPr>
          <p:grpSpPr>
            <a:xfrm rot="2277648">
              <a:off x="6904220" y="1467172"/>
              <a:ext cx="603141" cy="600496"/>
              <a:chOff x="7506702" y="1469893"/>
              <a:chExt cx="361950" cy="360363"/>
            </a:xfrm>
            <a:solidFill>
              <a:srgbClr val="19764D"/>
            </a:solidFill>
          </p:grpSpPr>
          <p:sp>
            <p:nvSpPr>
              <p:cNvPr id="94" name="Freeform 40">
                <a:extLst>
                  <a:ext uri="{FF2B5EF4-FFF2-40B4-BE49-F238E27FC236}">
                    <a16:creationId xmlns:a16="http://schemas.microsoft.com/office/drawing/2014/main" id="{CBE52CAB-4920-4016-8CE5-0EE93A0B6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6702" y="1469893"/>
                <a:ext cx="361950" cy="225425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135" y="4"/>
                  </a:cxn>
                  <a:cxn ang="0">
                    <a:pos x="155" y="13"/>
                  </a:cxn>
                  <a:cxn ang="0">
                    <a:pos x="170" y="28"/>
                  </a:cxn>
                  <a:cxn ang="0">
                    <a:pos x="177" y="28"/>
                  </a:cxn>
                  <a:cxn ang="0">
                    <a:pos x="197" y="33"/>
                  </a:cxn>
                  <a:cxn ang="0">
                    <a:pos x="214" y="42"/>
                  </a:cxn>
                  <a:cxn ang="0">
                    <a:pos x="224" y="59"/>
                  </a:cxn>
                  <a:cxn ang="0">
                    <a:pos x="228" y="78"/>
                  </a:cxn>
                  <a:cxn ang="0">
                    <a:pos x="224" y="97"/>
                  </a:cxn>
                  <a:cxn ang="0">
                    <a:pos x="214" y="114"/>
                  </a:cxn>
                  <a:cxn ang="0">
                    <a:pos x="197" y="124"/>
                  </a:cxn>
                  <a:cxn ang="0">
                    <a:pos x="177" y="128"/>
                  </a:cxn>
                  <a:cxn ang="0">
                    <a:pos x="169" y="127"/>
                  </a:cxn>
                  <a:cxn ang="0">
                    <a:pos x="160" y="124"/>
                  </a:cxn>
                  <a:cxn ang="0">
                    <a:pos x="146" y="134"/>
                  </a:cxn>
                  <a:cxn ang="0">
                    <a:pos x="131" y="140"/>
                  </a:cxn>
                  <a:cxn ang="0">
                    <a:pos x="114" y="142"/>
                  </a:cxn>
                  <a:cxn ang="0">
                    <a:pos x="97" y="140"/>
                  </a:cxn>
                  <a:cxn ang="0">
                    <a:pos x="82" y="134"/>
                  </a:cxn>
                  <a:cxn ang="0">
                    <a:pos x="67" y="124"/>
                  </a:cxn>
                  <a:cxn ang="0">
                    <a:pos x="62" y="127"/>
                  </a:cxn>
                  <a:cxn ang="0">
                    <a:pos x="56" y="128"/>
                  </a:cxn>
                  <a:cxn ang="0">
                    <a:pos x="49" y="128"/>
                  </a:cxn>
                  <a:cxn ang="0">
                    <a:pos x="31" y="124"/>
                  </a:cxn>
                  <a:cxn ang="0">
                    <a:pos x="13" y="114"/>
                  </a:cxn>
                  <a:cxn ang="0">
                    <a:pos x="4" y="97"/>
                  </a:cxn>
                  <a:cxn ang="0">
                    <a:pos x="0" y="78"/>
                  </a:cxn>
                  <a:cxn ang="0">
                    <a:pos x="4" y="59"/>
                  </a:cxn>
                  <a:cxn ang="0">
                    <a:pos x="13" y="42"/>
                  </a:cxn>
                  <a:cxn ang="0">
                    <a:pos x="31" y="33"/>
                  </a:cxn>
                  <a:cxn ang="0">
                    <a:pos x="49" y="28"/>
                  </a:cxn>
                  <a:cxn ang="0">
                    <a:pos x="56" y="28"/>
                  </a:cxn>
                  <a:cxn ang="0">
                    <a:pos x="73" y="13"/>
                  </a:cxn>
                  <a:cxn ang="0">
                    <a:pos x="91" y="4"/>
                  </a:cxn>
                  <a:cxn ang="0">
                    <a:pos x="114" y="0"/>
                  </a:cxn>
                </a:cxnLst>
                <a:rect l="0" t="0" r="r" b="b"/>
                <a:pathLst>
                  <a:path w="228" h="142">
                    <a:moveTo>
                      <a:pt x="114" y="0"/>
                    </a:moveTo>
                    <a:lnTo>
                      <a:pt x="135" y="4"/>
                    </a:lnTo>
                    <a:lnTo>
                      <a:pt x="155" y="13"/>
                    </a:lnTo>
                    <a:lnTo>
                      <a:pt x="170" y="28"/>
                    </a:lnTo>
                    <a:lnTo>
                      <a:pt x="177" y="28"/>
                    </a:lnTo>
                    <a:lnTo>
                      <a:pt x="197" y="33"/>
                    </a:lnTo>
                    <a:lnTo>
                      <a:pt x="214" y="42"/>
                    </a:lnTo>
                    <a:lnTo>
                      <a:pt x="224" y="59"/>
                    </a:lnTo>
                    <a:lnTo>
                      <a:pt x="228" y="78"/>
                    </a:lnTo>
                    <a:lnTo>
                      <a:pt x="224" y="97"/>
                    </a:lnTo>
                    <a:lnTo>
                      <a:pt x="214" y="114"/>
                    </a:lnTo>
                    <a:lnTo>
                      <a:pt x="197" y="124"/>
                    </a:lnTo>
                    <a:lnTo>
                      <a:pt x="177" y="128"/>
                    </a:lnTo>
                    <a:lnTo>
                      <a:pt x="169" y="127"/>
                    </a:lnTo>
                    <a:lnTo>
                      <a:pt x="160" y="124"/>
                    </a:lnTo>
                    <a:lnTo>
                      <a:pt x="146" y="134"/>
                    </a:lnTo>
                    <a:lnTo>
                      <a:pt x="131" y="140"/>
                    </a:lnTo>
                    <a:lnTo>
                      <a:pt x="114" y="142"/>
                    </a:lnTo>
                    <a:lnTo>
                      <a:pt x="97" y="140"/>
                    </a:lnTo>
                    <a:lnTo>
                      <a:pt x="82" y="134"/>
                    </a:lnTo>
                    <a:lnTo>
                      <a:pt x="67" y="124"/>
                    </a:lnTo>
                    <a:lnTo>
                      <a:pt x="62" y="127"/>
                    </a:lnTo>
                    <a:lnTo>
                      <a:pt x="56" y="128"/>
                    </a:lnTo>
                    <a:lnTo>
                      <a:pt x="49" y="128"/>
                    </a:lnTo>
                    <a:lnTo>
                      <a:pt x="31" y="124"/>
                    </a:lnTo>
                    <a:lnTo>
                      <a:pt x="13" y="114"/>
                    </a:lnTo>
                    <a:lnTo>
                      <a:pt x="4" y="97"/>
                    </a:lnTo>
                    <a:lnTo>
                      <a:pt x="0" y="78"/>
                    </a:lnTo>
                    <a:lnTo>
                      <a:pt x="4" y="59"/>
                    </a:lnTo>
                    <a:lnTo>
                      <a:pt x="13" y="42"/>
                    </a:lnTo>
                    <a:lnTo>
                      <a:pt x="31" y="33"/>
                    </a:lnTo>
                    <a:lnTo>
                      <a:pt x="49" y="28"/>
                    </a:lnTo>
                    <a:lnTo>
                      <a:pt x="56" y="28"/>
                    </a:lnTo>
                    <a:lnTo>
                      <a:pt x="73" y="13"/>
                    </a:lnTo>
                    <a:lnTo>
                      <a:pt x="91" y="4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41">
                <a:extLst>
                  <a:ext uri="{FF2B5EF4-FFF2-40B4-BE49-F238E27FC236}">
                    <a16:creationId xmlns:a16="http://schemas.microsoft.com/office/drawing/2014/main" id="{8C45DAB4-374C-4517-B0A4-8BF293A1E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5452" y="1763581"/>
                <a:ext cx="44450" cy="6667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5" y="2"/>
                  </a:cxn>
                  <a:cxn ang="0">
                    <a:pos x="20" y="8"/>
                  </a:cxn>
                  <a:cxn ang="0">
                    <a:pos x="22" y="15"/>
                  </a:cxn>
                  <a:cxn ang="0">
                    <a:pos x="27" y="22"/>
                  </a:cxn>
                  <a:cxn ang="0">
                    <a:pos x="28" y="28"/>
                  </a:cxn>
                  <a:cxn ang="0">
                    <a:pos x="28" y="32"/>
                  </a:cxn>
                  <a:cxn ang="0">
                    <a:pos x="25" y="36"/>
                  </a:cxn>
                  <a:cxn ang="0">
                    <a:pos x="22" y="39"/>
                  </a:cxn>
                  <a:cxn ang="0">
                    <a:pos x="18" y="42"/>
                  </a:cxn>
                  <a:cxn ang="0">
                    <a:pos x="10" y="42"/>
                  </a:cxn>
                  <a:cxn ang="0">
                    <a:pos x="5" y="39"/>
                  </a:cxn>
                  <a:cxn ang="0">
                    <a:pos x="3" y="36"/>
                  </a:cxn>
                  <a:cxn ang="0">
                    <a:pos x="0" y="28"/>
                  </a:cxn>
                  <a:cxn ang="0">
                    <a:pos x="1" y="22"/>
                  </a:cxn>
                  <a:cxn ang="0">
                    <a:pos x="5" y="15"/>
                  </a:cxn>
                  <a:cxn ang="0">
                    <a:pos x="8" y="8"/>
                  </a:cxn>
                  <a:cxn ang="0">
                    <a:pos x="12" y="2"/>
                  </a:cxn>
                  <a:cxn ang="0">
                    <a:pos x="14" y="0"/>
                  </a:cxn>
                </a:cxnLst>
                <a:rect l="0" t="0" r="r" b="b"/>
                <a:pathLst>
                  <a:path w="28" h="42">
                    <a:moveTo>
                      <a:pt x="14" y="0"/>
                    </a:moveTo>
                    <a:lnTo>
                      <a:pt x="15" y="2"/>
                    </a:lnTo>
                    <a:lnTo>
                      <a:pt x="20" y="8"/>
                    </a:lnTo>
                    <a:lnTo>
                      <a:pt x="22" y="15"/>
                    </a:lnTo>
                    <a:lnTo>
                      <a:pt x="27" y="22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25" y="36"/>
                    </a:lnTo>
                    <a:lnTo>
                      <a:pt x="22" y="39"/>
                    </a:lnTo>
                    <a:lnTo>
                      <a:pt x="18" y="42"/>
                    </a:lnTo>
                    <a:lnTo>
                      <a:pt x="10" y="42"/>
                    </a:lnTo>
                    <a:lnTo>
                      <a:pt x="5" y="39"/>
                    </a:lnTo>
                    <a:lnTo>
                      <a:pt x="3" y="36"/>
                    </a:lnTo>
                    <a:lnTo>
                      <a:pt x="0" y="28"/>
                    </a:lnTo>
                    <a:lnTo>
                      <a:pt x="1" y="22"/>
                    </a:lnTo>
                    <a:lnTo>
                      <a:pt x="5" y="15"/>
                    </a:lnTo>
                    <a:lnTo>
                      <a:pt x="8" y="8"/>
                    </a:lnTo>
                    <a:lnTo>
                      <a:pt x="12" y="2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42">
                <a:extLst>
                  <a:ext uri="{FF2B5EF4-FFF2-40B4-BE49-F238E27FC236}">
                    <a16:creationId xmlns:a16="http://schemas.microsoft.com/office/drawing/2014/main" id="{AF54D7EC-82A3-494A-98D7-D32A57D5A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4352" y="1739768"/>
                <a:ext cx="44450" cy="6826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3"/>
                  </a:cxn>
                  <a:cxn ang="0">
                    <a:pos x="20" y="9"/>
                  </a:cxn>
                  <a:cxn ang="0">
                    <a:pos x="23" y="16"/>
                  </a:cxn>
                  <a:cxn ang="0">
                    <a:pos x="27" y="23"/>
                  </a:cxn>
                  <a:cxn ang="0">
                    <a:pos x="28" y="29"/>
                  </a:cxn>
                  <a:cxn ang="0">
                    <a:pos x="28" y="33"/>
                  </a:cxn>
                  <a:cxn ang="0">
                    <a:pos x="25" y="37"/>
                  </a:cxn>
                  <a:cxn ang="0">
                    <a:pos x="23" y="40"/>
                  </a:cxn>
                  <a:cxn ang="0">
                    <a:pos x="18" y="43"/>
                  </a:cxn>
                  <a:cxn ang="0">
                    <a:pos x="10" y="43"/>
                  </a:cxn>
                  <a:cxn ang="0">
                    <a:pos x="6" y="40"/>
                  </a:cxn>
                  <a:cxn ang="0">
                    <a:pos x="3" y="37"/>
                  </a:cxn>
                  <a:cxn ang="0">
                    <a:pos x="0" y="29"/>
                  </a:cxn>
                  <a:cxn ang="0">
                    <a:pos x="1" y="23"/>
                  </a:cxn>
                  <a:cxn ang="0">
                    <a:pos x="6" y="16"/>
                  </a:cxn>
                  <a:cxn ang="0">
                    <a:pos x="9" y="9"/>
                  </a:cxn>
                  <a:cxn ang="0">
                    <a:pos x="13" y="3"/>
                  </a:cxn>
                  <a:cxn ang="0">
                    <a:pos x="14" y="0"/>
                  </a:cxn>
                </a:cxnLst>
                <a:rect l="0" t="0" r="r" b="b"/>
                <a:pathLst>
                  <a:path w="28" h="43">
                    <a:moveTo>
                      <a:pt x="14" y="0"/>
                    </a:moveTo>
                    <a:lnTo>
                      <a:pt x="16" y="3"/>
                    </a:lnTo>
                    <a:lnTo>
                      <a:pt x="20" y="9"/>
                    </a:lnTo>
                    <a:lnTo>
                      <a:pt x="23" y="16"/>
                    </a:lnTo>
                    <a:lnTo>
                      <a:pt x="27" y="23"/>
                    </a:lnTo>
                    <a:lnTo>
                      <a:pt x="28" y="29"/>
                    </a:lnTo>
                    <a:lnTo>
                      <a:pt x="28" y="33"/>
                    </a:lnTo>
                    <a:lnTo>
                      <a:pt x="25" y="37"/>
                    </a:lnTo>
                    <a:lnTo>
                      <a:pt x="23" y="40"/>
                    </a:lnTo>
                    <a:lnTo>
                      <a:pt x="18" y="43"/>
                    </a:lnTo>
                    <a:lnTo>
                      <a:pt x="10" y="43"/>
                    </a:lnTo>
                    <a:lnTo>
                      <a:pt x="6" y="40"/>
                    </a:lnTo>
                    <a:lnTo>
                      <a:pt x="3" y="37"/>
                    </a:lnTo>
                    <a:lnTo>
                      <a:pt x="0" y="29"/>
                    </a:lnTo>
                    <a:lnTo>
                      <a:pt x="1" y="23"/>
                    </a:lnTo>
                    <a:lnTo>
                      <a:pt x="6" y="16"/>
                    </a:lnTo>
                    <a:lnTo>
                      <a:pt x="9" y="9"/>
                    </a:lnTo>
                    <a:lnTo>
                      <a:pt x="13" y="3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43">
                <a:extLst>
                  <a:ext uri="{FF2B5EF4-FFF2-40B4-BE49-F238E27FC236}">
                    <a16:creationId xmlns:a16="http://schemas.microsoft.com/office/drawing/2014/main" id="{6057448C-D8F7-4671-AC0C-5B1952692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3377" y="1695318"/>
                <a:ext cx="47625" cy="68263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7" y="3"/>
                  </a:cxn>
                  <a:cxn ang="0">
                    <a:pos x="21" y="7"/>
                  </a:cxn>
                  <a:cxn ang="0">
                    <a:pos x="24" y="14"/>
                  </a:cxn>
                  <a:cxn ang="0">
                    <a:pos x="28" y="23"/>
                  </a:cxn>
                  <a:cxn ang="0">
                    <a:pos x="30" y="28"/>
                  </a:cxn>
                  <a:cxn ang="0">
                    <a:pos x="27" y="37"/>
                  </a:cxn>
                  <a:cxn ang="0">
                    <a:pos x="24" y="40"/>
                  </a:cxn>
                  <a:cxn ang="0">
                    <a:pos x="20" y="43"/>
                  </a:cxn>
                  <a:cxn ang="0">
                    <a:pos x="11" y="43"/>
                  </a:cxn>
                  <a:cxn ang="0">
                    <a:pos x="3" y="37"/>
                  </a:cxn>
                  <a:cxn ang="0">
                    <a:pos x="0" y="28"/>
                  </a:cxn>
                  <a:cxn ang="0">
                    <a:pos x="2" y="23"/>
                  </a:cxn>
                  <a:cxn ang="0">
                    <a:pos x="6" y="14"/>
                  </a:cxn>
                  <a:cxn ang="0">
                    <a:pos x="10" y="7"/>
                  </a:cxn>
                  <a:cxn ang="0">
                    <a:pos x="14" y="3"/>
                  </a:cxn>
                  <a:cxn ang="0">
                    <a:pos x="16" y="0"/>
                  </a:cxn>
                </a:cxnLst>
                <a:rect l="0" t="0" r="r" b="b"/>
                <a:pathLst>
                  <a:path w="30" h="43">
                    <a:moveTo>
                      <a:pt x="16" y="0"/>
                    </a:moveTo>
                    <a:lnTo>
                      <a:pt x="17" y="3"/>
                    </a:lnTo>
                    <a:lnTo>
                      <a:pt x="21" y="7"/>
                    </a:lnTo>
                    <a:lnTo>
                      <a:pt x="24" y="14"/>
                    </a:lnTo>
                    <a:lnTo>
                      <a:pt x="28" y="23"/>
                    </a:lnTo>
                    <a:lnTo>
                      <a:pt x="30" y="28"/>
                    </a:lnTo>
                    <a:lnTo>
                      <a:pt x="27" y="37"/>
                    </a:lnTo>
                    <a:lnTo>
                      <a:pt x="24" y="40"/>
                    </a:lnTo>
                    <a:lnTo>
                      <a:pt x="20" y="43"/>
                    </a:lnTo>
                    <a:lnTo>
                      <a:pt x="11" y="43"/>
                    </a:lnTo>
                    <a:lnTo>
                      <a:pt x="3" y="37"/>
                    </a:lnTo>
                    <a:lnTo>
                      <a:pt x="0" y="28"/>
                    </a:lnTo>
                    <a:lnTo>
                      <a:pt x="2" y="23"/>
                    </a:lnTo>
                    <a:lnTo>
                      <a:pt x="6" y="14"/>
                    </a:lnTo>
                    <a:lnTo>
                      <a:pt x="10" y="7"/>
                    </a:lnTo>
                    <a:lnTo>
                      <a:pt x="14" y="3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4AB6BCA-D1EA-4025-8A36-02ACB124304D}"/>
                </a:ext>
              </a:extLst>
            </p:cNvPr>
            <p:cNvGrpSpPr>
              <a:grpSpLocks noChangeAspect="1"/>
            </p:cNvGrpSpPr>
            <p:nvPr/>
          </p:nvGrpSpPr>
          <p:grpSpPr>
            <a:xfrm rot="7563834">
              <a:off x="7323543" y="4229042"/>
              <a:ext cx="687106" cy="682385"/>
              <a:chOff x="5619750" y="3455988"/>
              <a:chExt cx="923925" cy="917576"/>
            </a:xfrm>
            <a:solidFill>
              <a:srgbClr val="19764D"/>
            </a:solidFill>
          </p:grpSpPr>
          <p:sp>
            <p:nvSpPr>
              <p:cNvPr id="111" name="Freeform 18">
                <a:extLst>
                  <a:ext uri="{FF2B5EF4-FFF2-40B4-BE49-F238E27FC236}">
                    <a16:creationId xmlns:a16="http://schemas.microsoft.com/office/drawing/2014/main" id="{5CB3FFF8-D5F4-4527-ADF0-3337A01C6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525" y="3973513"/>
                <a:ext cx="333375" cy="173038"/>
              </a:xfrm>
              <a:custGeom>
                <a:avLst/>
                <a:gdLst>
                  <a:gd name="T0" fmla="*/ 222 w 927"/>
                  <a:gd name="T1" fmla="*/ 41 h 480"/>
                  <a:gd name="T2" fmla="*/ 0 w 927"/>
                  <a:gd name="T3" fmla="*/ 480 h 480"/>
                  <a:gd name="T4" fmla="*/ 927 w 927"/>
                  <a:gd name="T5" fmla="*/ 480 h 480"/>
                  <a:gd name="T6" fmla="*/ 927 w 927"/>
                  <a:gd name="T7" fmla="*/ 0 h 480"/>
                  <a:gd name="T8" fmla="*/ 288 w 927"/>
                  <a:gd name="T9" fmla="*/ 0 h 480"/>
                  <a:gd name="T10" fmla="*/ 222 w 927"/>
                  <a:gd name="T11" fmla="*/ 41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7" h="480">
                    <a:moveTo>
                      <a:pt x="222" y="41"/>
                    </a:moveTo>
                    <a:lnTo>
                      <a:pt x="0" y="480"/>
                    </a:lnTo>
                    <a:lnTo>
                      <a:pt x="927" y="480"/>
                    </a:lnTo>
                    <a:lnTo>
                      <a:pt x="927" y="0"/>
                    </a:lnTo>
                    <a:lnTo>
                      <a:pt x="288" y="0"/>
                    </a:lnTo>
                    <a:cubicBezTo>
                      <a:pt x="260" y="0"/>
                      <a:pt x="235" y="16"/>
                      <a:pt x="22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" name="Freeform 19">
                <a:extLst>
                  <a:ext uri="{FF2B5EF4-FFF2-40B4-BE49-F238E27FC236}">
                    <a16:creationId xmlns:a16="http://schemas.microsoft.com/office/drawing/2014/main" id="{DDAF35BD-239D-4C63-998E-14F38D32E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1875" y="3973513"/>
                <a:ext cx="334962" cy="173038"/>
              </a:xfrm>
              <a:custGeom>
                <a:avLst/>
                <a:gdLst>
                  <a:gd name="T0" fmla="*/ 0 w 927"/>
                  <a:gd name="T1" fmla="*/ 480 h 480"/>
                  <a:gd name="T2" fmla="*/ 927 w 927"/>
                  <a:gd name="T3" fmla="*/ 480 h 480"/>
                  <a:gd name="T4" fmla="*/ 706 w 927"/>
                  <a:gd name="T5" fmla="*/ 41 h 480"/>
                  <a:gd name="T6" fmla="*/ 639 w 927"/>
                  <a:gd name="T7" fmla="*/ 0 h 480"/>
                  <a:gd name="T8" fmla="*/ 0 w 927"/>
                  <a:gd name="T9" fmla="*/ 0 h 480"/>
                  <a:gd name="T10" fmla="*/ 0 w 927"/>
                  <a:gd name="T11" fmla="*/ 48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7" h="480">
                    <a:moveTo>
                      <a:pt x="0" y="480"/>
                    </a:moveTo>
                    <a:lnTo>
                      <a:pt x="927" y="480"/>
                    </a:lnTo>
                    <a:lnTo>
                      <a:pt x="706" y="41"/>
                    </a:lnTo>
                    <a:cubicBezTo>
                      <a:pt x="693" y="16"/>
                      <a:pt x="667" y="0"/>
                      <a:pt x="639" y="0"/>
                    </a:cubicBezTo>
                    <a:lnTo>
                      <a:pt x="0" y="0"/>
                    </a:lnTo>
                    <a:lnTo>
                      <a:pt x="0" y="4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" name="Freeform 20">
                <a:extLst>
                  <a:ext uri="{FF2B5EF4-FFF2-40B4-BE49-F238E27FC236}">
                    <a16:creationId xmlns:a16="http://schemas.microsoft.com/office/drawing/2014/main" id="{0A625480-98DB-4463-88E5-3104E569F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1875" y="4200526"/>
                <a:ext cx="431800" cy="173038"/>
              </a:xfrm>
              <a:custGeom>
                <a:avLst/>
                <a:gdLst>
                  <a:gd name="T0" fmla="*/ 1190 w 1198"/>
                  <a:gd name="T1" fmla="*/ 371 h 480"/>
                  <a:gd name="T2" fmla="*/ 1002 w 1198"/>
                  <a:gd name="T3" fmla="*/ 0 h 480"/>
                  <a:gd name="T4" fmla="*/ 0 w 1198"/>
                  <a:gd name="T5" fmla="*/ 0 h 480"/>
                  <a:gd name="T6" fmla="*/ 0 w 1198"/>
                  <a:gd name="T7" fmla="*/ 480 h 480"/>
                  <a:gd name="T8" fmla="*/ 1123 w 1198"/>
                  <a:gd name="T9" fmla="*/ 480 h 480"/>
                  <a:gd name="T10" fmla="*/ 1198 w 1198"/>
                  <a:gd name="T11" fmla="*/ 405 h 480"/>
                  <a:gd name="T12" fmla="*/ 1198 w 1198"/>
                  <a:gd name="T13" fmla="*/ 404 h 480"/>
                  <a:gd name="T14" fmla="*/ 1190 w 1198"/>
                  <a:gd name="T15" fmla="*/ 371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8" h="480">
                    <a:moveTo>
                      <a:pt x="1190" y="371"/>
                    </a:moveTo>
                    <a:lnTo>
                      <a:pt x="1002" y="0"/>
                    </a:lnTo>
                    <a:lnTo>
                      <a:pt x="0" y="0"/>
                    </a:lnTo>
                    <a:lnTo>
                      <a:pt x="0" y="480"/>
                    </a:lnTo>
                    <a:lnTo>
                      <a:pt x="1123" y="480"/>
                    </a:lnTo>
                    <a:cubicBezTo>
                      <a:pt x="1167" y="480"/>
                      <a:pt x="1198" y="444"/>
                      <a:pt x="1198" y="405"/>
                    </a:cubicBezTo>
                    <a:lnTo>
                      <a:pt x="1198" y="404"/>
                    </a:lnTo>
                    <a:cubicBezTo>
                      <a:pt x="1198" y="393"/>
                      <a:pt x="1195" y="382"/>
                      <a:pt x="1190" y="3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" name="Freeform 21">
                <a:extLst>
                  <a:ext uri="{FF2B5EF4-FFF2-40B4-BE49-F238E27FC236}">
                    <a16:creationId xmlns:a16="http://schemas.microsoft.com/office/drawing/2014/main" id="{0105DE29-1383-4275-911D-7B188A989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9750" y="4200526"/>
                <a:ext cx="438150" cy="173038"/>
              </a:xfrm>
              <a:custGeom>
                <a:avLst/>
                <a:gdLst>
                  <a:gd name="T0" fmla="*/ 25 w 1214"/>
                  <a:gd name="T1" fmla="*/ 371 h 480"/>
                  <a:gd name="T2" fmla="*/ 91 w 1214"/>
                  <a:gd name="T3" fmla="*/ 480 h 480"/>
                  <a:gd name="T4" fmla="*/ 1214 w 1214"/>
                  <a:gd name="T5" fmla="*/ 480 h 480"/>
                  <a:gd name="T6" fmla="*/ 1214 w 1214"/>
                  <a:gd name="T7" fmla="*/ 0 h 480"/>
                  <a:gd name="T8" fmla="*/ 212 w 1214"/>
                  <a:gd name="T9" fmla="*/ 0 h 480"/>
                  <a:gd name="T10" fmla="*/ 25 w 1214"/>
                  <a:gd name="T11" fmla="*/ 371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4" h="480">
                    <a:moveTo>
                      <a:pt x="25" y="371"/>
                    </a:moveTo>
                    <a:cubicBezTo>
                      <a:pt x="0" y="421"/>
                      <a:pt x="36" y="480"/>
                      <a:pt x="91" y="480"/>
                    </a:cubicBezTo>
                    <a:lnTo>
                      <a:pt x="1214" y="480"/>
                    </a:lnTo>
                    <a:lnTo>
                      <a:pt x="1214" y="0"/>
                    </a:lnTo>
                    <a:lnTo>
                      <a:pt x="212" y="0"/>
                    </a:lnTo>
                    <a:lnTo>
                      <a:pt x="25" y="3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" name="Oval 22">
                <a:extLst>
                  <a:ext uri="{FF2B5EF4-FFF2-40B4-BE49-F238E27FC236}">
                    <a16:creationId xmlns:a16="http://schemas.microsoft.com/office/drawing/2014/main" id="{845D58BE-15C8-42E4-9A4D-8266C12C0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6463" y="3594101"/>
                <a:ext cx="196850" cy="1968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" name="Freeform 23">
                <a:extLst>
                  <a:ext uri="{FF2B5EF4-FFF2-40B4-BE49-F238E27FC236}">
                    <a16:creationId xmlns:a16="http://schemas.microsoft.com/office/drawing/2014/main" id="{B2D55B53-102B-47C6-BDCE-731914C1E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7900" y="3455988"/>
                <a:ext cx="53975" cy="112713"/>
              </a:xfrm>
              <a:custGeom>
                <a:avLst/>
                <a:gdLst>
                  <a:gd name="T0" fmla="*/ 75 w 149"/>
                  <a:gd name="T1" fmla="*/ 313 h 313"/>
                  <a:gd name="T2" fmla="*/ 149 w 149"/>
                  <a:gd name="T3" fmla="*/ 239 h 313"/>
                  <a:gd name="T4" fmla="*/ 149 w 149"/>
                  <a:gd name="T5" fmla="*/ 75 h 313"/>
                  <a:gd name="T6" fmla="*/ 75 w 149"/>
                  <a:gd name="T7" fmla="*/ 0 h 313"/>
                  <a:gd name="T8" fmla="*/ 0 w 149"/>
                  <a:gd name="T9" fmla="*/ 75 h 313"/>
                  <a:gd name="T10" fmla="*/ 0 w 149"/>
                  <a:gd name="T11" fmla="*/ 239 h 313"/>
                  <a:gd name="T12" fmla="*/ 75 w 149"/>
                  <a:gd name="T13" fmla="*/ 313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313">
                    <a:moveTo>
                      <a:pt x="75" y="313"/>
                    </a:moveTo>
                    <a:cubicBezTo>
                      <a:pt x="116" y="313"/>
                      <a:pt x="149" y="280"/>
                      <a:pt x="149" y="239"/>
                    </a:cubicBezTo>
                    <a:lnTo>
                      <a:pt x="149" y="75"/>
                    </a:lnTo>
                    <a:cubicBezTo>
                      <a:pt x="149" y="33"/>
                      <a:pt x="116" y="0"/>
                      <a:pt x="75" y="0"/>
                    </a:cubicBezTo>
                    <a:cubicBezTo>
                      <a:pt x="34" y="0"/>
                      <a:pt x="0" y="33"/>
                      <a:pt x="0" y="75"/>
                    </a:cubicBezTo>
                    <a:lnTo>
                      <a:pt x="0" y="239"/>
                    </a:lnTo>
                    <a:cubicBezTo>
                      <a:pt x="0" y="280"/>
                      <a:pt x="34" y="313"/>
                      <a:pt x="75" y="3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" name="Freeform 24">
                <a:extLst>
                  <a:ext uri="{FF2B5EF4-FFF2-40B4-BE49-F238E27FC236}">
                    <a16:creationId xmlns:a16="http://schemas.microsoft.com/office/drawing/2014/main" id="{F0D27280-B70A-4A92-807B-546FED6E0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7900" y="3816351"/>
                <a:ext cx="53975" cy="112713"/>
              </a:xfrm>
              <a:custGeom>
                <a:avLst/>
                <a:gdLst>
                  <a:gd name="T0" fmla="*/ 149 w 149"/>
                  <a:gd name="T1" fmla="*/ 75 h 313"/>
                  <a:gd name="T2" fmla="*/ 75 w 149"/>
                  <a:gd name="T3" fmla="*/ 0 h 313"/>
                  <a:gd name="T4" fmla="*/ 0 w 149"/>
                  <a:gd name="T5" fmla="*/ 75 h 313"/>
                  <a:gd name="T6" fmla="*/ 0 w 149"/>
                  <a:gd name="T7" fmla="*/ 239 h 313"/>
                  <a:gd name="T8" fmla="*/ 75 w 149"/>
                  <a:gd name="T9" fmla="*/ 313 h 313"/>
                  <a:gd name="T10" fmla="*/ 149 w 149"/>
                  <a:gd name="T11" fmla="*/ 239 h 313"/>
                  <a:gd name="T12" fmla="*/ 149 w 149"/>
                  <a:gd name="T13" fmla="*/ 75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313">
                    <a:moveTo>
                      <a:pt x="149" y="75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4" y="0"/>
                      <a:pt x="0" y="33"/>
                      <a:pt x="0" y="75"/>
                    </a:cubicBezTo>
                    <a:lnTo>
                      <a:pt x="0" y="239"/>
                    </a:lnTo>
                    <a:cubicBezTo>
                      <a:pt x="0" y="280"/>
                      <a:pt x="34" y="313"/>
                      <a:pt x="75" y="313"/>
                    </a:cubicBezTo>
                    <a:cubicBezTo>
                      <a:pt x="116" y="313"/>
                      <a:pt x="149" y="280"/>
                      <a:pt x="149" y="239"/>
                    </a:cubicBezTo>
                    <a:lnTo>
                      <a:pt x="149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" name="Freeform 25">
                <a:extLst>
                  <a:ext uri="{FF2B5EF4-FFF2-40B4-BE49-F238E27FC236}">
                    <a16:creationId xmlns:a16="http://schemas.microsoft.com/office/drawing/2014/main" id="{E0B40955-8B14-45B7-A840-664E5853C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7088" y="3514726"/>
                <a:ext cx="101600" cy="101600"/>
              </a:xfrm>
              <a:custGeom>
                <a:avLst/>
                <a:gdLst>
                  <a:gd name="T0" fmla="*/ 145 w 279"/>
                  <a:gd name="T1" fmla="*/ 251 h 280"/>
                  <a:gd name="T2" fmla="*/ 250 w 279"/>
                  <a:gd name="T3" fmla="*/ 251 h 280"/>
                  <a:gd name="T4" fmla="*/ 250 w 279"/>
                  <a:gd name="T5" fmla="*/ 145 h 280"/>
                  <a:gd name="T6" fmla="*/ 134 w 279"/>
                  <a:gd name="T7" fmla="*/ 29 h 280"/>
                  <a:gd name="T8" fmla="*/ 29 w 279"/>
                  <a:gd name="T9" fmla="*/ 29 h 280"/>
                  <a:gd name="T10" fmla="*/ 29 w 279"/>
                  <a:gd name="T11" fmla="*/ 135 h 280"/>
                  <a:gd name="T12" fmla="*/ 145 w 279"/>
                  <a:gd name="T13" fmla="*/ 25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9" h="280">
                    <a:moveTo>
                      <a:pt x="145" y="251"/>
                    </a:moveTo>
                    <a:cubicBezTo>
                      <a:pt x="174" y="280"/>
                      <a:pt x="221" y="280"/>
                      <a:pt x="250" y="251"/>
                    </a:cubicBezTo>
                    <a:cubicBezTo>
                      <a:pt x="279" y="221"/>
                      <a:pt x="279" y="174"/>
                      <a:pt x="250" y="145"/>
                    </a:cubicBezTo>
                    <a:lnTo>
                      <a:pt x="134" y="29"/>
                    </a:lnTo>
                    <a:cubicBezTo>
                      <a:pt x="105" y="0"/>
                      <a:pt x="58" y="0"/>
                      <a:pt x="29" y="29"/>
                    </a:cubicBezTo>
                    <a:cubicBezTo>
                      <a:pt x="0" y="58"/>
                      <a:pt x="0" y="105"/>
                      <a:pt x="29" y="135"/>
                    </a:cubicBezTo>
                    <a:lnTo>
                      <a:pt x="145" y="2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" name="Freeform 26">
                <a:extLst>
                  <a:ext uri="{FF2B5EF4-FFF2-40B4-BE49-F238E27FC236}">
                    <a16:creationId xmlns:a16="http://schemas.microsoft.com/office/drawing/2014/main" id="{D8DECD80-84C3-46F9-9AB2-ADA339316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2675" y="3768726"/>
                <a:ext cx="100012" cy="101600"/>
              </a:xfrm>
              <a:custGeom>
                <a:avLst/>
                <a:gdLst>
                  <a:gd name="T0" fmla="*/ 251 w 280"/>
                  <a:gd name="T1" fmla="*/ 251 h 280"/>
                  <a:gd name="T2" fmla="*/ 251 w 280"/>
                  <a:gd name="T3" fmla="*/ 146 h 280"/>
                  <a:gd name="T4" fmla="*/ 135 w 280"/>
                  <a:gd name="T5" fmla="*/ 30 h 280"/>
                  <a:gd name="T6" fmla="*/ 29 w 280"/>
                  <a:gd name="T7" fmla="*/ 30 h 280"/>
                  <a:gd name="T8" fmla="*/ 29 w 280"/>
                  <a:gd name="T9" fmla="*/ 135 h 280"/>
                  <a:gd name="T10" fmla="*/ 145 w 280"/>
                  <a:gd name="T11" fmla="*/ 251 h 280"/>
                  <a:gd name="T12" fmla="*/ 251 w 280"/>
                  <a:gd name="T13" fmla="*/ 25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0" h="280">
                    <a:moveTo>
                      <a:pt x="251" y="251"/>
                    </a:moveTo>
                    <a:cubicBezTo>
                      <a:pt x="280" y="222"/>
                      <a:pt x="280" y="175"/>
                      <a:pt x="251" y="146"/>
                    </a:cubicBezTo>
                    <a:lnTo>
                      <a:pt x="135" y="30"/>
                    </a:lnTo>
                    <a:cubicBezTo>
                      <a:pt x="106" y="0"/>
                      <a:pt x="58" y="0"/>
                      <a:pt x="29" y="30"/>
                    </a:cubicBezTo>
                    <a:cubicBezTo>
                      <a:pt x="0" y="59"/>
                      <a:pt x="0" y="106"/>
                      <a:pt x="29" y="135"/>
                    </a:cubicBezTo>
                    <a:lnTo>
                      <a:pt x="145" y="251"/>
                    </a:lnTo>
                    <a:cubicBezTo>
                      <a:pt x="174" y="280"/>
                      <a:pt x="222" y="280"/>
                      <a:pt x="251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" name="Freeform 27">
                <a:extLst>
                  <a:ext uri="{FF2B5EF4-FFF2-40B4-BE49-F238E27FC236}">
                    <a16:creationId xmlns:a16="http://schemas.microsoft.com/office/drawing/2014/main" id="{ACBEFA5E-A882-4321-AB1B-1A01CC3EF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8350" y="3665538"/>
                <a:ext cx="112712" cy="53975"/>
              </a:xfrm>
              <a:custGeom>
                <a:avLst/>
                <a:gdLst>
                  <a:gd name="T0" fmla="*/ 74 w 313"/>
                  <a:gd name="T1" fmla="*/ 149 h 149"/>
                  <a:gd name="T2" fmla="*/ 238 w 313"/>
                  <a:gd name="T3" fmla="*/ 149 h 149"/>
                  <a:gd name="T4" fmla="*/ 313 w 313"/>
                  <a:gd name="T5" fmla="*/ 74 h 149"/>
                  <a:gd name="T6" fmla="*/ 238 w 313"/>
                  <a:gd name="T7" fmla="*/ 0 h 149"/>
                  <a:gd name="T8" fmla="*/ 74 w 313"/>
                  <a:gd name="T9" fmla="*/ 0 h 149"/>
                  <a:gd name="T10" fmla="*/ 0 w 313"/>
                  <a:gd name="T11" fmla="*/ 74 h 149"/>
                  <a:gd name="T12" fmla="*/ 74 w 313"/>
                  <a:gd name="T13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3" h="149">
                    <a:moveTo>
                      <a:pt x="74" y="149"/>
                    </a:moveTo>
                    <a:lnTo>
                      <a:pt x="238" y="149"/>
                    </a:lnTo>
                    <a:cubicBezTo>
                      <a:pt x="279" y="149"/>
                      <a:pt x="313" y="115"/>
                      <a:pt x="313" y="74"/>
                    </a:cubicBezTo>
                    <a:cubicBezTo>
                      <a:pt x="313" y="33"/>
                      <a:pt x="279" y="0"/>
                      <a:pt x="238" y="0"/>
                    </a:cubicBezTo>
                    <a:lnTo>
                      <a:pt x="74" y="0"/>
                    </a:lnTo>
                    <a:cubicBezTo>
                      <a:pt x="33" y="0"/>
                      <a:pt x="0" y="33"/>
                      <a:pt x="0" y="74"/>
                    </a:cubicBezTo>
                    <a:cubicBezTo>
                      <a:pt x="0" y="115"/>
                      <a:pt x="33" y="149"/>
                      <a:pt x="74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" name="Freeform 28">
                <a:extLst>
                  <a:ext uri="{FF2B5EF4-FFF2-40B4-BE49-F238E27FC236}">
                    <a16:creationId xmlns:a16="http://schemas.microsoft.com/office/drawing/2014/main" id="{03BCCE24-987C-4836-A7F9-116F5369A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8713" y="3665538"/>
                <a:ext cx="112712" cy="53975"/>
              </a:xfrm>
              <a:custGeom>
                <a:avLst/>
                <a:gdLst>
                  <a:gd name="T0" fmla="*/ 0 w 313"/>
                  <a:gd name="T1" fmla="*/ 74 h 149"/>
                  <a:gd name="T2" fmla="*/ 74 w 313"/>
                  <a:gd name="T3" fmla="*/ 149 h 149"/>
                  <a:gd name="T4" fmla="*/ 238 w 313"/>
                  <a:gd name="T5" fmla="*/ 149 h 149"/>
                  <a:gd name="T6" fmla="*/ 313 w 313"/>
                  <a:gd name="T7" fmla="*/ 74 h 149"/>
                  <a:gd name="T8" fmla="*/ 238 w 313"/>
                  <a:gd name="T9" fmla="*/ 0 h 149"/>
                  <a:gd name="T10" fmla="*/ 74 w 313"/>
                  <a:gd name="T11" fmla="*/ 0 h 149"/>
                  <a:gd name="T12" fmla="*/ 0 w 313"/>
                  <a:gd name="T13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3" h="149">
                    <a:moveTo>
                      <a:pt x="0" y="74"/>
                    </a:moveTo>
                    <a:cubicBezTo>
                      <a:pt x="0" y="115"/>
                      <a:pt x="33" y="149"/>
                      <a:pt x="74" y="149"/>
                    </a:cubicBezTo>
                    <a:lnTo>
                      <a:pt x="238" y="149"/>
                    </a:lnTo>
                    <a:cubicBezTo>
                      <a:pt x="279" y="149"/>
                      <a:pt x="313" y="115"/>
                      <a:pt x="313" y="74"/>
                    </a:cubicBezTo>
                    <a:cubicBezTo>
                      <a:pt x="313" y="33"/>
                      <a:pt x="279" y="0"/>
                      <a:pt x="238" y="0"/>
                    </a:cubicBezTo>
                    <a:lnTo>
                      <a:pt x="74" y="0"/>
                    </a:lnTo>
                    <a:cubicBezTo>
                      <a:pt x="33" y="0"/>
                      <a:pt x="0" y="33"/>
                      <a:pt x="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" name="Freeform 29">
                <a:extLst>
                  <a:ext uri="{FF2B5EF4-FFF2-40B4-BE49-F238E27FC236}">
                    <a16:creationId xmlns:a16="http://schemas.microsoft.com/office/drawing/2014/main" id="{BD764348-AA76-4DEC-B4E8-DC08E016F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7088" y="3768726"/>
                <a:ext cx="101600" cy="101600"/>
              </a:xfrm>
              <a:custGeom>
                <a:avLst/>
                <a:gdLst>
                  <a:gd name="T0" fmla="*/ 145 w 279"/>
                  <a:gd name="T1" fmla="*/ 30 h 280"/>
                  <a:gd name="T2" fmla="*/ 29 w 279"/>
                  <a:gd name="T3" fmla="*/ 146 h 280"/>
                  <a:gd name="T4" fmla="*/ 29 w 279"/>
                  <a:gd name="T5" fmla="*/ 251 h 280"/>
                  <a:gd name="T6" fmla="*/ 134 w 279"/>
                  <a:gd name="T7" fmla="*/ 251 h 280"/>
                  <a:gd name="T8" fmla="*/ 250 w 279"/>
                  <a:gd name="T9" fmla="*/ 135 h 280"/>
                  <a:gd name="T10" fmla="*/ 250 w 279"/>
                  <a:gd name="T11" fmla="*/ 30 h 280"/>
                  <a:gd name="T12" fmla="*/ 145 w 279"/>
                  <a:gd name="T13" fmla="*/ 3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9" h="280">
                    <a:moveTo>
                      <a:pt x="145" y="30"/>
                    </a:moveTo>
                    <a:lnTo>
                      <a:pt x="29" y="146"/>
                    </a:lnTo>
                    <a:cubicBezTo>
                      <a:pt x="0" y="175"/>
                      <a:pt x="0" y="222"/>
                      <a:pt x="29" y="251"/>
                    </a:cubicBezTo>
                    <a:cubicBezTo>
                      <a:pt x="58" y="280"/>
                      <a:pt x="105" y="280"/>
                      <a:pt x="134" y="251"/>
                    </a:cubicBezTo>
                    <a:lnTo>
                      <a:pt x="250" y="135"/>
                    </a:lnTo>
                    <a:cubicBezTo>
                      <a:pt x="279" y="106"/>
                      <a:pt x="279" y="59"/>
                      <a:pt x="250" y="30"/>
                    </a:cubicBezTo>
                    <a:cubicBezTo>
                      <a:pt x="221" y="0"/>
                      <a:pt x="174" y="0"/>
                      <a:pt x="145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" name="Freeform 30">
                <a:extLst>
                  <a:ext uri="{FF2B5EF4-FFF2-40B4-BE49-F238E27FC236}">
                    <a16:creationId xmlns:a16="http://schemas.microsoft.com/office/drawing/2014/main" id="{72845CCA-120F-4680-B1CF-4C30DCEEA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2675" y="3514726"/>
                <a:ext cx="100012" cy="101600"/>
              </a:xfrm>
              <a:custGeom>
                <a:avLst/>
                <a:gdLst>
                  <a:gd name="T0" fmla="*/ 135 w 280"/>
                  <a:gd name="T1" fmla="*/ 251 h 280"/>
                  <a:gd name="T2" fmla="*/ 251 w 280"/>
                  <a:gd name="T3" fmla="*/ 135 h 280"/>
                  <a:gd name="T4" fmla="*/ 251 w 280"/>
                  <a:gd name="T5" fmla="*/ 29 h 280"/>
                  <a:gd name="T6" fmla="*/ 145 w 280"/>
                  <a:gd name="T7" fmla="*/ 29 h 280"/>
                  <a:gd name="T8" fmla="*/ 29 w 280"/>
                  <a:gd name="T9" fmla="*/ 145 h 280"/>
                  <a:gd name="T10" fmla="*/ 29 w 280"/>
                  <a:gd name="T11" fmla="*/ 251 h 280"/>
                  <a:gd name="T12" fmla="*/ 135 w 280"/>
                  <a:gd name="T13" fmla="*/ 25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0" h="280">
                    <a:moveTo>
                      <a:pt x="135" y="251"/>
                    </a:moveTo>
                    <a:lnTo>
                      <a:pt x="251" y="135"/>
                    </a:lnTo>
                    <a:cubicBezTo>
                      <a:pt x="280" y="105"/>
                      <a:pt x="280" y="58"/>
                      <a:pt x="251" y="29"/>
                    </a:cubicBezTo>
                    <a:cubicBezTo>
                      <a:pt x="222" y="0"/>
                      <a:pt x="174" y="0"/>
                      <a:pt x="145" y="29"/>
                    </a:cubicBezTo>
                    <a:lnTo>
                      <a:pt x="29" y="145"/>
                    </a:lnTo>
                    <a:cubicBezTo>
                      <a:pt x="0" y="174"/>
                      <a:pt x="0" y="221"/>
                      <a:pt x="29" y="251"/>
                    </a:cubicBezTo>
                    <a:cubicBezTo>
                      <a:pt x="58" y="280"/>
                      <a:pt x="106" y="280"/>
                      <a:pt x="135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F21F7A80-D2FE-4444-B95D-94BB7CFB2452}"/>
                </a:ext>
              </a:extLst>
            </p:cNvPr>
            <p:cNvGrpSpPr>
              <a:grpSpLocks noChangeAspect="1"/>
            </p:cNvGrpSpPr>
            <p:nvPr/>
          </p:nvGrpSpPr>
          <p:grpSpPr>
            <a:xfrm rot="9360560" flipH="1">
              <a:off x="6439532" y="4851735"/>
              <a:ext cx="726383" cy="726383"/>
              <a:chOff x="4025900" y="4808538"/>
              <a:chExt cx="803275" cy="803275"/>
            </a:xfrm>
            <a:solidFill>
              <a:srgbClr val="19764D"/>
            </a:solidFill>
          </p:grpSpPr>
          <p:sp>
            <p:nvSpPr>
              <p:cNvPr id="125" name="Rectangle 5">
                <a:extLst>
                  <a:ext uri="{FF2B5EF4-FFF2-40B4-BE49-F238E27FC236}">
                    <a16:creationId xmlns:a16="http://schemas.microsoft.com/office/drawing/2014/main" id="{485F88DF-475E-4645-A6E6-90ED81109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0413" y="5238751"/>
                <a:ext cx="258762" cy="1158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" name="Freeform 6">
                <a:extLst>
                  <a:ext uri="{FF2B5EF4-FFF2-40B4-BE49-F238E27FC236}">
                    <a16:creationId xmlns:a16="http://schemas.microsoft.com/office/drawing/2014/main" id="{9AF8B69F-3144-4156-AB43-840B4BB69F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68775" y="5468938"/>
                <a:ext cx="660400" cy="142875"/>
              </a:xfrm>
              <a:custGeom>
                <a:avLst/>
                <a:gdLst>
                  <a:gd name="T0" fmla="*/ 1630 w 1829"/>
                  <a:gd name="T1" fmla="*/ 0 h 397"/>
                  <a:gd name="T2" fmla="*/ 198 w 1829"/>
                  <a:gd name="T3" fmla="*/ 0 h 397"/>
                  <a:gd name="T4" fmla="*/ 0 w 1829"/>
                  <a:gd name="T5" fmla="*/ 199 h 397"/>
                  <a:gd name="T6" fmla="*/ 198 w 1829"/>
                  <a:gd name="T7" fmla="*/ 397 h 397"/>
                  <a:gd name="T8" fmla="*/ 1630 w 1829"/>
                  <a:gd name="T9" fmla="*/ 397 h 397"/>
                  <a:gd name="T10" fmla="*/ 1829 w 1829"/>
                  <a:gd name="T11" fmla="*/ 199 h 397"/>
                  <a:gd name="T12" fmla="*/ 1630 w 1829"/>
                  <a:gd name="T13" fmla="*/ 0 h 397"/>
                  <a:gd name="T14" fmla="*/ 437 w 1829"/>
                  <a:gd name="T15" fmla="*/ 358 h 397"/>
                  <a:gd name="T16" fmla="*/ 278 w 1829"/>
                  <a:gd name="T17" fmla="*/ 199 h 397"/>
                  <a:gd name="T18" fmla="*/ 437 w 1829"/>
                  <a:gd name="T19" fmla="*/ 40 h 397"/>
                  <a:gd name="T20" fmla="*/ 596 w 1829"/>
                  <a:gd name="T21" fmla="*/ 199 h 397"/>
                  <a:gd name="T22" fmla="*/ 437 w 1829"/>
                  <a:gd name="T23" fmla="*/ 358 h 397"/>
                  <a:gd name="T24" fmla="*/ 914 w 1829"/>
                  <a:gd name="T25" fmla="*/ 358 h 397"/>
                  <a:gd name="T26" fmla="*/ 755 w 1829"/>
                  <a:gd name="T27" fmla="*/ 199 h 397"/>
                  <a:gd name="T28" fmla="*/ 914 w 1829"/>
                  <a:gd name="T29" fmla="*/ 40 h 397"/>
                  <a:gd name="T30" fmla="*/ 1073 w 1829"/>
                  <a:gd name="T31" fmla="*/ 199 h 397"/>
                  <a:gd name="T32" fmla="*/ 914 w 1829"/>
                  <a:gd name="T33" fmla="*/ 358 h 397"/>
                  <a:gd name="T34" fmla="*/ 1391 w 1829"/>
                  <a:gd name="T35" fmla="*/ 358 h 397"/>
                  <a:gd name="T36" fmla="*/ 1232 w 1829"/>
                  <a:gd name="T37" fmla="*/ 199 h 397"/>
                  <a:gd name="T38" fmla="*/ 1391 w 1829"/>
                  <a:gd name="T39" fmla="*/ 40 h 397"/>
                  <a:gd name="T40" fmla="*/ 1550 w 1829"/>
                  <a:gd name="T41" fmla="*/ 199 h 397"/>
                  <a:gd name="T42" fmla="*/ 1391 w 1829"/>
                  <a:gd name="T43" fmla="*/ 35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29" h="397">
                    <a:moveTo>
                      <a:pt x="1630" y="0"/>
                    </a:moveTo>
                    <a:lnTo>
                      <a:pt x="198" y="0"/>
                    </a:lnTo>
                    <a:cubicBezTo>
                      <a:pt x="89" y="0"/>
                      <a:pt x="0" y="89"/>
                      <a:pt x="0" y="199"/>
                    </a:cubicBezTo>
                    <a:cubicBezTo>
                      <a:pt x="0" y="308"/>
                      <a:pt x="89" y="397"/>
                      <a:pt x="198" y="397"/>
                    </a:cubicBezTo>
                    <a:lnTo>
                      <a:pt x="1630" y="397"/>
                    </a:lnTo>
                    <a:cubicBezTo>
                      <a:pt x="1740" y="397"/>
                      <a:pt x="1829" y="308"/>
                      <a:pt x="1829" y="199"/>
                    </a:cubicBezTo>
                    <a:cubicBezTo>
                      <a:pt x="1829" y="89"/>
                      <a:pt x="1740" y="0"/>
                      <a:pt x="1630" y="0"/>
                    </a:cubicBezTo>
                    <a:close/>
                    <a:moveTo>
                      <a:pt x="437" y="358"/>
                    </a:moveTo>
                    <a:cubicBezTo>
                      <a:pt x="349" y="358"/>
                      <a:pt x="278" y="287"/>
                      <a:pt x="278" y="199"/>
                    </a:cubicBezTo>
                    <a:cubicBezTo>
                      <a:pt x="278" y="111"/>
                      <a:pt x="349" y="40"/>
                      <a:pt x="437" y="40"/>
                    </a:cubicBezTo>
                    <a:cubicBezTo>
                      <a:pt x="525" y="40"/>
                      <a:pt x="596" y="111"/>
                      <a:pt x="596" y="199"/>
                    </a:cubicBezTo>
                    <a:cubicBezTo>
                      <a:pt x="596" y="287"/>
                      <a:pt x="525" y="358"/>
                      <a:pt x="437" y="358"/>
                    </a:cubicBezTo>
                    <a:close/>
                    <a:moveTo>
                      <a:pt x="914" y="358"/>
                    </a:moveTo>
                    <a:cubicBezTo>
                      <a:pt x="826" y="358"/>
                      <a:pt x="755" y="287"/>
                      <a:pt x="755" y="199"/>
                    </a:cubicBezTo>
                    <a:cubicBezTo>
                      <a:pt x="755" y="111"/>
                      <a:pt x="826" y="40"/>
                      <a:pt x="914" y="40"/>
                    </a:cubicBezTo>
                    <a:cubicBezTo>
                      <a:pt x="1002" y="40"/>
                      <a:pt x="1073" y="111"/>
                      <a:pt x="1073" y="199"/>
                    </a:cubicBezTo>
                    <a:cubicBezTo>
                      <a:pt x="1073" y="287"/>
                      <a:pt x="1002" y="358"/>
                      <a:pt x="914" y="358"/>
                    </a:cubicBezTo>
                    <a:close/>
                    <a:moveTo>
                      <a:pt x="1391" y="358"/>
                    </a:moveTo>
                    <a:cubicBezTo>
                      <a:pt x="1303" y="358"/>
                      <a:pt x="1232" y="287"/>
                      <a:pt x="1232" y="199"/>
                    </a:cubicBezTo>
                    <a:cubicBezTo>
                      <a:pt x="1232" y="111"/>
                      <a:pt x="1303" y="40"/>
                      <a:pt x="1391" y="40"/>
                    </a:cubicBezTo>
                    <a:cubicBezTo>
                      <a:pt x="1479" y="40"/>
                      <a:pt x="1550" y="111"/>
                      <a:pt x="1550" y="199"/>
                    </a:cubicBezTo>
                    <a:cubicBezTo>
                      <a:pt x="1550" y="287"/>
                      <a:pt x="1479" y="358"/>
                      <a:pt x="1391" y="3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" name="Oval 7">
                <a:extLst>
                  <a:ext uri="{FF2B5EF4-FFF2-40B4-BE49-F238E27FC236}">
                    <a16:creationId xmlns:a16="http://schemas.microsoft.com/office/drawing/2014/main" id="{CA8633A7-7608-46BB-9320-C16C50737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7363" y="5511801"/>
                <a:ext cx="58737" cy="571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" name="Oval 8">
                <a:extLst>
                  <a:ext uri="{FF2B5EF4-FFF2-40B4-BE49-F238E27FC236}">
                    <a16:creationId xmlns:a16="http://schemas.microsoft.com/office/drawing/2014/main" id="{5778E2E4-E2E1-44B1-B94B-6EEAA6723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1850" y="5511801"/>
                <a:ext cx="57150" cy="571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" name="Rectangle 9">
                <a:extLst>
                  <a:ext uri="{FF2B5EF4-FFF2-40B4-BE49-F238E27FC236}">
                    <a16:creationId xmlns:a16="http://schemas.microsoft.com/office/drawing/2014/main" id="{BE80A830-2B89-42DA-92E3-B2EEF0B1D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4500" y="5383213"/>
                <a:ext cx="487362" cy="571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" name="Oval 10">
                <a:extLst>
                  <a:ext uri="{FF2B5EF4-FFF2-40B4-BE49-F238E27FC236}">
                    <a16:creationId xmlns:a16="http://schemas.microsoft.com/office/drawing/2014/main" id="{8E7AAC63-8715-4B3D-908B-7D0CDE2BF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400" y="5511801"/>
                <a:ext cx="57150" cy="571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" name="Freeform 11">
                <a:extLst>
                  <a:ext uri="{FF2B5EF4-FFF2-40B4-BE49-F238E27FC236}">
                    <a16:creationId xmlns:a16="http://schemas.microsoft.com/office/drawing/2014/main" id="{4621FD34-C126-4311-AACA-33E103394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900" y="4808538"/>
                <a:ext cx="323850" cy="373063"/>
              </a:xfrm>
              <a:custGeom>
                <a:avLst/>
                <a:gdLst>
                  <a:gd name="T0" fmla="*/ 0 w 898"/>
                  <a:gd name="T1" fmla="*/ 0 h 1034"/>
                  <a:gd name="T2" fmla="*/ 0 w 898"/>
                  <a:gd name="T3" fmla="*/ 1034 h 1034"/>
                  <a:gd name="T4" fmla="*/ 46 w 898"/>
                  <a:gd name="T5" fmla="*/ 1034 h 1034"/>
                  <a:gd name="T6" fmla="*/ 160 w 898"/>
                  <a:gd name="T7" fmla="*/ 291 h 1034"/>
                  <a:gd name="T8" fmla="*/ 187 w 898"/>
                  <a:gd name="T9" fmla="*/ 259 h 1034"/>
                  <a:gd name="T10" fmla="*/ 227 w 898"/>
                  <a:gd name="T11" fmla="*/ 269 h 1034"/>
                  <a:gd name="T12" fmla="*/ 786 w 898"/>
                  <a:gd name="T13" fmla="*/ 828 h 1034"/>
                  <a:gd name="T14" fmla="*/ 898 w 898"/>
                  <a:gd name="T15" fmla="*/ 716 h 1034"/>
                  <a:gd name="T16" fmla="*/ 182 w 898"/>
                  <a:gd name="T17" fmla="*/ 0 h 1034"/>
                  <a:gd name="T18" fmla="*/ 0 w 898"/>
                  <a:gd name="T19" fmla="*/ 0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8" h="1034">
                    <a:moveTo>
                      <a:pt x="0" y="0"/>
                    </a:moveTo>
                    <a:lnTo>
                      <a:pt x="0" y="1034"/>
                    </a:lnTo>
                    <a:lnTo>
                      <a:pt x="46" y="1034"/>
                    </a:lnTo>
                    <a:lnTo>
                      <a:pt x="160" y="291"/>
                    </a:lnTo>
                    <a:cubicBezTo>
                      <a:pt x="162" y="276"/>
                      <a:pt x="172" y="264"/>
                      <a:pt x="187" y="259"/>
                    </a:cubicBezTo>
                    <a:cubicBezTo>
                      <a:pt x="201" y="255"/>
                      <a:pt x="217" y="259"/>
                      <a:pt x="227" y="269"/>
                    </a:cubicBezTo>
                    <a:lnTo>
                      <a:pt x="786" y="828"/>
                    </a:lnTo>
                    <a:lnTo>
                      <a:pt x="898" y="716"/>
                    </a:lnTo>
                    <a:lnTo>
                      <a:pt x="18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" name="Freeform 12">
                <a:extLst>
                  <a:ext uri="{FF2B5EF4-FFF2-40B4-BE49-F238E27FC236}">
                    <a16:creationId xmlns:a16="http://schemas.microsoft.com/office/drawing/2014/main" id="{D73C1941-7AFF-44D5-B92B-98AA2B24D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900" y="5210176"/>
                <a:ext cx="139700" cy="134938"/>
              </a:xfrm>
              <a:custGeom>
                <a:avLst/>
                <a:gdLst>
                  <a:gd name="T0" fmla="*/ 0 w 387"/>
                  <a:gd name="T1" fmla="*/ 178 h 373"/>
                  <a:gd name="T2" fmla="*/ 293 w 387"/>
                  <a:gd name="T3" fmla="*/ 373 h 373"/>
                  <a:gd name="T4" fmla="*/ 387 w 387"/>
                  <a:gd name="T5" fmla="*/ 0 h 373"/>
                  <a:gd name="T6" fmla="*/ 0 w 387"/>
                  <a:gd name="T7" fmla="*/ 0 h 373"/>
                  <a:gd name="T8" fmla="*/ 0 w 387"/>
                  <a:gd name="T9" fmla="*/ 178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7" h="373">
                    <a:moveTo>
                      <a:pt x="0" y="178"/>
                    </a:moveTo>
                    <a:lnTo>
                      <a:pt x="293" y="373"/>
                    </a:lnTo>
                    <a:lnTo>
                      <a:pt x="387" y="0"/>
                    </a:lnTo>
                    <a:lnTo>
                      <a:pt x="0" y="0"/>
                    </a:lnTo>
                    <a:lnTo>
                      <a:pt x="0" y="1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" name="Freeform 13">
                <a:extLst>
                  <a:ext uri="{FF2B5EF4-FFF2-40B4-BE49-F238E27FC236}">
                    <a16:creationId xmlns:a16="http://schemas.microsoft.com/office/drawing/2014/main" id="{0D434098-860A-4804-9BE9-CE95D58E11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3075" y="5038726"/>
                <a:ext cx="258762" cy="315913"/>
              </a:xfrm>
              <a:custGeom>
                <a:avLst/>
                <a:gdLst>
                  <a:gd name="T0" fmla="*/ 266 w 715"/>
                  <a:gd name="T1" fmla="*/ 108 h 875"/>
                  <a:gd name="T2" fmla="*/ 98 w 715"/>
                  <a:gd name="T3" fmla="*/ 276 h 875"/>
                  <a:gd name="T4" fmla="*/ 0 w 715"/>
                  <a:gd name="T5" fmla="*/ 374 h 875"/>
                  <a:gd name="T6" fmla="*/ 0 w 715"/>
                  <a:gd name="T7" fmla="*/ 875 h 875"/>
                  <a:gd name="T8" fmla="*/ 715 w 715"/>
                  <a:gd name="T9" fmla="*/ 875 h 875"/>
                  <a:gd name="T10" fmla="*/ 715 w 715"/>
                  <a:gd name="T11" fmla="*/ 0 h 875"/>
                  <a:gd name="T12" fmla="*/ 374 w 715"/>
                  <a:gd name="T13" fmla="*/ 0 h 875"/>
                  <a:gd name="T14" fmla="*/ 266 w 715"/>
                  <a:gd name="T15" fmla="*/ 108 h 875"/>
                  <a:gd name="T16" fmla="*/ 423 w 715"/>
                  <a:gd name="T17" fmla="*/ 80 h 875"/>
                  <a:gd name="T18" fmla="*/ 596 w 715"/>
                  <a:gd name="T19" fmla="*/ 80 h 875"/>
                  <a:gd name="T20" fmla="*/ 636 w 715"/>
                  <a:gd name="T21" fmla="*/ 119 h 875"/>
                  <a:gd name="T22" fmla="*/ 636 w 715"/>
                  <a:gd name="T23" fmla="*/ 517 h 875"/>
                  <a:gd name="T24" fmla="*/ 596 w 715"/>
                  <a:gd name="T25" fmla="*/ 557 h 875"/>
                  <a:gd name="T26" fmla="*/ 119 w 715"/>
                  <a:gd name="T27" fmla="*/ 557 h 875"/>
                  <a:gd name="T28" fmla="*/ 79 w 715"/>
                  <a:gd name="T29" fmla="*/ 517 h 875"/>
                  <a:gd name="T30" fmla="*/ 79 w 715"/>
                  <a:gd name="T31" fmla="*/ 424 h 875"/>
                  <a:gd name="T32" fmla="*/ 91 w 715"/>
                  <a:gd name="T33" fmla="*/ 396 h 875"/>
                  <a:gd name="T34" fmla="*/ 395 w 715"/>
                  <a:gd name="T35" fmla="*/ 91 h 875"/>
                  <a:gd name="T36" fmla="*/ 423 w 715"/>
                  <a:gd name="T37" fmla="*/ 80 h 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15" h="875">
                    <a:moveTo>
                      <a:pt x="266" y="108"/>
                    </a:moveTo>
                    <a:lnTo>
                      <a:pt x="98" y="276"/>
                    </a:lnTo>
                    <a:lnTo>
                      <a:pt x="0" y="374"/>
                    </a:lnTo>
                    <a:lnTo>
                      <a:pt x="0" y="875"/>
                    </a:lnTo>
                    <a:lnTo>
                      <a:pt x="715" y="875"/>
                    </a:lnTo>
                    <a:lnTo>
                      <a:pt x="715" y="0"/>
                    </a:lnTo>
                    <a:lnTo>
                      <a:pt x="374" y="0"/>
                    </a:lnTo>
                    <a:lnTo>
                      <a:pt x="266" y="108"/>
                    </a:lnTo>
                    <a:close/>
                    <a:moveTo>
                      <a:pt x="423" y="80"/>
                    </a:moveTo>
                    <a:lnTo>
                      <a:pt x="596" y="80"/>
                    </a:lnTo>
                    <a:cubicBezTo>
                      <a:pt x="618" y="80"/>
                      <a:pt x="636" y="97"/>
                      <a:pt x="636" y="119"/>
                    </a:cubicBezTo>
                    <a:lnTo>
                      <a:pt x="636" y="517"/>
                    </a:lnTo>
                    <a:cubicBezTo>
                      <a:pt x="636" y="539"/>
                      <a:pt x="618" y="557"/>
                      <a:pt x="596" y="557"/>
                    </a:cubicBezTo>
                    <a:lnTo>
                      <a:pt x="119" y="557"/>
                    </a:lnTo>
                    <a:cubicBezTo>
                      <a:pt x="97" y="557"/>
                      <a:pt x="79" y="539"/>
                      <a:pt x="79" y="517"/>
                    </a:cubicBezTo>
                    <a:lnTo>
                      <a:pt x="79" y="424"/>
                    </a:lnTo>
                    <a:cubicBezTo>
                      <a:pt x="79" y="413"/>
                      <a:pt x="83" y="403"/>
                      <a:pt x="91" y="396"/>
                    </a:cubicBezTo>
                    <a:lnTo>
                      <a:pt x="395" y="91"/>
                    </a:lnTo>
                    <a:cubicBezTo>
                      <a:pt x="403" y="84"/>
                      <a:pt x="413" y="80"/>
                      <a:pt x="423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" name="Freeform 14">
                <a:extLst>
                  <a:ext uri="{FF2B5EF4-FFF2-40B4-BE49-F238E27FC236}">
                    <a16:creationId xmlns:a16="http://schemas.microsoft.com/office/drawing/2014/main" id="{0ED68835-D6E3-4FCC-8F30-9FDE9098C4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0225" y="5095876"/>
                <a:ext cx="144462" cy="114300"/>
              </a:xfrm>
              <a:custGeom>
                <a:avLst/>
                <a:gdLst>
                  <a:gd name="T0" fmla="*/ 397 w 397"/>
                  <a:gd name="T1" fmla="*/ 0 h 318"/>
                  <a:gd name="T2" fmla="*/ 281 w 397"/>
                  <a:gd name="T3" fmla="*/ 0 h 318"/>
                  <a:gd name="T4" fmla="*/ 0 w 397"/>
                  <a:gd name="T5" fmla="*/ 281 h 318"/>
                  <a:gd name="T6" fmla="*/ 0 w 397"/>
                  <a:gd name="T7" fmla="*/ 318 h 318"/>
                  <a:gd name="T8" fmla="*/ 397 w 397"/>
                  <a:gd name="T9" fmla="*/ 318 h 318"/>
                  <a:gd name="T10" fmla="*/ 397 w 397"/>
                  <a:gd name="T11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7" h="318">
                    <a:moveTo>
                      <a:pt x="397" y="0"/>
                    </a:moveTo>
                    <a:lnTo>
                      <a:pt x="281" y="0"/>
                    </a:lnTo>
                    <a:lnTo>
                      <a:pt x="0" y="281"/>
                    </a:lnTo>
                    <a:lnTo>
                      <a:pt x="0" y="318"/>
                    </a:lnTo>
                    <a:lnTo>
                      <a:pt x="397" y="318"/>
                    </a:lnTo>
                    <a:lnTo>
                      <a:pt x="39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650099D6-3AD0-44DC-9FE8-BFBEBA651B86}"/>
                </a:ext>
              </a:extLst>
            </p:cNvPr>
            <p:cNvGrpSpPr>
              <a:grpSpLocks noChangeAspect="1"/>
            </p:cNvGrpSpPr>
            <p:nvPr/>
          </p:nvGrpSpPr>
          <p:grpSpPr>
            <a:xfrm rot="13717114">
              <a:off x="4324664" y="4337686"/>
              <a:ext cx="480729" cy="713719"/>
              <a:chOff x="4964277" y="3575235"/>
              <a:chExt cx="517525" cy="768350"/>
            </a:xfrm>
            <a:solidFill>
              <a:srgbClr val="19764D"/>
            </a:solidFill>
          </p:grpSpPr>
          <p:sp>
            <p:nvSpPr>
              <p:cNvPr id="136" name="Freeform 16">
                <a:extLst>
                  <a:ext uri="{FF2B5EF4-FFF2-40B4-BE49-F238E27FC236}">
                    <a16:creationId xmlns:a16="http://schemas.microsoft.com/office/drawing/2014/main" id="{B64B42EC-99AD-417E-A5F8-7E9AF5631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9064" y="4107047"/>
                <a:ext cx="107950" cy="173038"/>
              </a:xfrm>
              <a:custGeom>
                <a:avLst/>
                <a:gdLst>
                  <a:gd name="T0" fmla="*/ 149 w 299"/>
                  <a:gd name="T1" fmla="*/ 478 h 478"/>
                  <a:gd name="T2" fmla="*/ 299 w 299"/>
                  <a:gd name="T3" fmla="*/ 329 h 478"/>
                  <a:gd name="T4" fmla="*/ 149 w 299"/>
                  <a:gd name="T5" fmla="*/ 0 h 478"/>
                  <a:gd name="T6" fmla="*/ 0 w 299"/>
                  <a:gd name="T7" fmla="*/ 329 h 478"/>
                  <a:gd name="T8" fmla="*/ 149 w 299"/>
                  <a:gd name="T9" fmla="*/ 478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" h="478">
                    <a:moveTo>
                      <a:pt x="149" y="478"/>
                    </a:moveTo>
                    <a:cubicBezTo>
                      <a:pt x="232" y="478"/>
                      <a:pt x="299" y="411"/>
                      <a:pt x="299" y="329"/>
                    </a:cubicBezTo>
                    <a:cubicBezTo>
                      <a:pt x="298" y="285"/>
                      <a:pt x="236" y="149"/>
                      <a:pt x="149" y="0"/>
                    </a:cubicBezTo>
                    <a:cubicBezTo>
                      <a:pt x="63" y="149"/>
                      <a:pt x="0" y="285"/>
                      <a:pt x="0" y="329"/>
                    </a:cubicBezTo>
                    <a:cubicBezTo>
                      <a:pt x="0" y="411"/>
                      <a:pt x="67" y="478"/>
                      <a:pt x="149" y="4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" name="Freeform 17">
                <a:extLst>
                  <a:ext uri="{FF2B5EF4-FFF2-40B4-BE49-F238E27FC236}">
                    <a16:creationId xmlns:a16="http://schemas.microsoft.com/office/drawing/2014/main" id="{125A6D6A-A7C1-4C9C-94C3-0CF149C83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4277" y="3575235"/>
                <a:ext cx="517525" cy="768350"/>
              </a:xfrm>
              <a:custGeom>
                <a:avLst/>
                <a:gdLst>
                  <a:gd name="T0" fmla="*/ 478 w 1437"/>
                  <a:gd name="T1" fmla="*/ 2130 h 2130"/>
                  <a:gd name="T2" fmla="*/ 315 w 1437"/>
                  <a:gd name="T3" fmla="*/ 1806 h 2130"/>
                  <a:gd name="T4" fmla="*/ 469 w 1437"/>
                  <a:gd name="T5" fmla="*/ 1401 h 2130"/>
                  <a:gd name="T6" fmla="*/ 612 w 1437"/>
                  <a:gd name="T7" fmla="*/ 1165 h 2130"/>
                  <a:gd name="T8" fmla="*/ 718 w 1437"/>
                  <a:gd name="T9" fmla="*/ 1004 h 2130"/>
                  <a:gd name="T10" fmla="*/ 824 w 1437"/>
                  <a:gd name="T11" fmla="*/ 1165 h 2130"/>
                  <a:gd name="T12" fmla="*/ 967 w 1437"/>
                  <a:gd name="T13" fmla="*/ 1401 h 2130"/>
                  <a:gd name="T14" fmla="*/ 1122 w 1437"/>
                  <a:gd name="T15" fmla="*/ 1806 h 2130"/>
                  <a:gd name="T16" fmla="*/ 959 w 1437"/>
                  <a:gd name="T17" fmla="*/ 2130 h 2130"/>
                  <a:gd name="T18" fmla="*/ 1437 w 1437"/>
                  <a:gd name="T19" fmla="*/ 1453 h 2130"/>
                  <a:gd name="T20" fmla="*/ 1125 w 1437"/>
                  <a:gd name="T21" fmla="*/ 657 h 2130"/>
                  <a:gd name="T22" fmla="*/ 824 w 1437"/>
                  <a:gd name="T23" fmla="*/ 161 h 2130"/>
                  <a:gd name="T24" fmla="*/ 718 w 1437"/>
                  <a:gd name="T25" fmla="*/ 0 h 2130"/>
                  <a:gd name="T26" fmla="*/ 612 w 1437"/>
                  <a:gd name="T27" fmla="*/ 161 h 2130"/>
                  <a:gd name="T28" fmla="*/ 312 w 1437"/>
                  <a:gd name="T29" fmla="*/ 657 h 2130"/>
                  <a:gd name="T30" fmla="*/ 0 w 1437"/>
                  <a:gd name="T31" fmla="*/ 1453 h 2130"/>
                  <a:gd name="T32" fmla="*/ 478 w 1437"/>
                  <a:gd name="T33" fmla="*/ 2130 h 2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37" h="2130">
                    <a:moveTo>
                      <a:pt x="478" y="2130"/>
                    </a:moveTo>
                    <a:cubicBezTo>
                      <a:pt x="379" y="2056"/>
                      <a:pt x="315" y="1938"/>
                      <a:pt x="315" y="1806"/>
                    </a:cubicBezTo>
                    <a:cubicBezTo>
                      <a:pt x="315" y="1751"/>
                      <a:pt x="331" y="1649"/>
                      <a:pt x="469" y="1401"/>
                    </a:cubicBezTo>
                    <a:cubicBezTo>
                      <a:pt x="540" y="1275"/>
                      <a:pt x="609" y="1169"/>
                      <a:pt x="612" y="1165"/>
                    </a:cubicBezTo>
                    <a:lnTo>
                      <a:pt x="718" y="1004"/>
                    </a:lnTo>
                    <a:lnTo>
                      <a:pt x="824" y="1165"/>
                    </a:lnTo>
                    <a:cubicBezTo>
                      <a:pt x="827" y="1169"/>
                      <a:pt x="897" y="1275"/>
                      <a:pt x="967" y="1401"/>
                    </a:cubicBezTo>
                    <a:cubicBezTo>
                      <a:pt x="1106" y="1649"/>
                      <a:pt x="1122" y="1751"/>
                      <a:pt x="1122" y="1806"/>
                    </a:cubicBezTo>
                    <a:cubicBezTo>
                      <a:pt x="1122" y="1938"/>
                      <a:pt x="1058" y="2056"/>
                      <a:pt x="959" y="2130"/>
                    </a:cubicBezTo>
                    <a:cubicBezTo>
                      <a:pt x="1237" y="2030"/>
                      <a:pt x="1437" y="1764"/>
                      <a:pt x="1437" y="1453"/>
                    </a:cubicBezTo>
                    <a:cubicBezTo>
                      <a:pt x="1437" y="1293"/>
                      <a:pt x="1335" y="1033"/>
                      <a:pt x="1125" y="657"/>
                    </a:cubicBezTo>
                    <a:cubicBezTo>
                      <a:pt x="977" y="392"/>
                      <a:pt x="831" y="170"/>
                      <a:pt x="824" y="161"/>
                    </a:cubicBezTo>
                    <a:lnTo>
                      <a:pt x="718" y="0"/>
                    </a:lnTo>
                    <a:lnTo>
                      <a:pt x="612" y="161"/>
                    </a:lnTo>
                    <a:cubicBezTo>
                      <a:pt x="606" y="170"/>
                      <a:pt x="460" y="392"/>
                      <a:pt x="312" y="657"/>
                    </a:cubicBezTo>
                    <a:cubicBezTo>
                      <a:pt x="102" y="1033"/>
                      <a:pt x="0" y="1293"/>
                      <a:pt x="0" y="1453"/>
                    </a:cubicBezTo>
                    <a:cubicBezTo>
                      <a:pt x="0" y="1764"/>
                      <a:pt x="200" y="2030"/>
                      <a:pt x="478" y="21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sp>
          <p:nvSpPr>
            <p:cNvPr id="138" name="Freeform 15">
              <a:extLst>
                <a:ext uri="{FF2B5EF4-FFF2-40B4-BE49-F238E27FC236}">
                  <a16:creationId xmlns:a16="http://schemas.microsoft.com/office/drawing/2014/main" id="{D71B7AB1-D010-4F0F-86DB-32D4D61B5C1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rot="15509189">
              <a:off x="3900666" y="3420750"/>
              <a:ext cx="526933" cy="754797"/>
            </a:xfrm>
            <a:custGeom>
              <a:avLst/>
              <a:gdLst>
                <a:gd name="T0" fmla="*/ 652 w 1305"/>
                <a:gd name="T1" fmla="*/ 1211 h 1864"/>
                <a:gd name="T2" fmla="*/ 466 w 1305"/>
                <a:gd name="T3" fmla="*/ 1025 h 1864"/>
                <a:gd name="T4" fmla="*/ 652 w 1305"/>
                <a:gd name="T5" fmla="*/ 652 h 1864"/>
                <a:gd name="T6" fmla="*/ 838 w 1305"/>
                <a:gd name="T7" fmla="*/ 1025 h 1864"/>
                <a:gd name="T8" fmla="*/ 652 w 1305"/>
                <a:gd name="T9" fmla="*/ 1211 h 1864"/>
                <a:gd name="T10" fmla="*/ 1304 w 1305"/>
                <a:gd name="T11" fmla="*/ 932 h 1864"/>
                <a:gd name="T12" fmla="*/ 1211 w 1305"/>
                <a:gd name="T13" fmla="*/ 839 h 1864"/>
                <a:gd name="T14" fmla="*/ 1211 w 1305"/>
                <a:gd name="T15" fmla="*/ 280 h 1864"/>
                <a:gd name="T16" fmla="*/ 1304 w 1305"/>
                <a:gd name="T17" fmla="*/ 187 h 1864"/>
                <a:gd name="T18" fmla="*/ 1211 w 1305"/>
                <a:gd name="T19" fmla="*/ 94 h 1864"/>
                <a:gd name="T20" fmla="*/ 931 w 1305"/>
                <a:gd name="T21" fmla="*/ 94 h 1864"/>
                <a:gd name="T22" fmla="*/ 931 w 1305"/>
                <a:gd name="T23" fmla="*/ 0 h 1864"/>
                <a:gd name="T24" fmla="*/ 652 w 1305"/>
                <a:gd name="T25" fmla="*/ 0 h 1864"/>
                <a:gd name="T26" fmla="*/ 652 w 1305"/>
                <a:gd name="T27" fmla="*/ 93 h 1864"/>
                <a:gd name="T28" fmla="*/ 93 w 1305"/>
                <a:gd name="T29" fmla="*/ 93 h 1864"/>
                <a:gd name="T30" fmla="*/ 0 w 1305"/>
                <a:gd name="T31" fmla="*/ 186 h 1864"/>
                <a:gd name="T32" fmla="*/ 93 w 1305"/>
                <a:gd name="T33" fmla="*/ 279 h 1864"/>
                <a:gd name="T34" fmla="*/ 93 w 1305"/>
                <a:gd name="T35" fmla="*/ 838 h 1864"/>
                <a:gd name="T36" fmla="*/ 0 w 1305"/>
                <a:gd name="T37" fmla="*/ 931 h 1864"/>
                <a:gd name="T38" fmla="*/ 93 w 1305"/>
                <a:gd name="T39" fmla="*/ 1024 h 1864"/>
                <a:gd name="T40" fmla="*/ 93 w 1305"/>
                <a:gd name="T41" fmla="*/ 1677 h 1864"/>
                <a:gd name="T42" fmla="*/ 0 w 1305"/>
                <a:gd name="T43" fmla="*/ 1771 h 1864"/>
                <a:gd name="T44" fmla="*/ 93 w 1305"/>
                <a:gd name="T45" fmla="*/ 1864 h 1864"/>
                <a:gd name="T46" fmla="*/ 1211 w 1305"/>
                <a:gd name="T47" fmla="*/ 1864 h 1864"/>
                <a:gd name="T48" fmla="*/ 1305 w 1305"/>
                <a:gd name="T49" fmla="*/ 1771 h 1864"/>
                <a:gd name="T50" fmla="*/ 1211 w 1305"/>
                <a:gd name="T51" fmla="*/ 1677 h 1864"/>
                <a:gd name="T52" fmla="*/ 1211 w 1305"/>
                <a:gd name="T53" fmla="*/ 1025 h 1864"/>
                <a:gd name="T54" fmla="*/ 1304 w 1305"/>
                <a:gd name="T55" fmla="*/ 932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05" h="1864">
                  <a:moveTo>
                    <a:pt x="652" y="1211"/>
                  </a:moveTo>
                  <a:cubicBezTo>
                    <a:pt x="549" y="1211"/>
                    <a:pt x="466" y="1128"/>
                    <a:pt x="466" y="1025"/>
                  </a:cubicBezTo>
                  <a:cubicBezTo>
                    <a:pt x="466" y="923"/>
                    <a:pt x="652" y="652"/>
                    <a:pt x="652" y="652"/>
                  </a:cubicBezTo>
                  <a:cubicBezTo>
                    <a:pt x="652" y="652"/>
                    <a:pt x="838" y="923"/>
                    <a:pt x="838" y="1025"/>
                  </a:cubicBezTo>
                  <a:cubicBezTo>
                    <a:pt x="838" y="1129"/>
                    <a:pt x="754" y="1211"/>
                    <a:pt x="652" y="1211"/>
                  </a:cubicBezTo>
                  <a:close/>
                  <a:moveTo>
                    <a:pt x="1304" y="932"/>
                  </a:moveTo>
                  <a:cubicBezTo>
                    <a:pt x="1304" y="881"/>
                    <a:pt x="1262" y="839"/>
                    <a:pt x="1211" y="839"/>
                  </a:cubicBezTo>
                  <a:lnTo>
                    <a:pt x="1211" y="280"/>
                  </a:lnTo>
                  <a:cubicBezTo>
                    <a:pt x="1262" y="280"/>
                    <a:pt x="1304" y="238"/>
                    <a:pt x="1304" y="187"/>
                  </a:cubicBezTo>
                  <a:cubicBezTo>
                    <a:pt x="1304" y="136"/>
                    <a:pt x="1262" y="94"/>
                    <a:pt x="1211" y="94"/>
                  </a:cubicBezTo>
                  <a:lnTo>
                    <a:pt x="931" y="94"/>
                  </a:lnTo>
                  <a:lnTo>
                    <a:pt x="931" y="0"/>
                  </a:lnTo>
                  <a:lnTo>
                    <a:pt x="652" y="0"/>
                  </a:lnTo>
                  <a:lnTo>
                    <a:pt x="652" y="93"/>
                  </a:lnTo>
                  <a:lnTo>
                    <a:pt x="93" y="93"/>
                  </a:lnTo>
                  <a:cubicBezTo>
                    <a:pt x="42" y="93"/>
                    <a:pt x="0" y="135"/>
                    <a:pt x="0" y="186"/>
                  </a:cubicBezTo>
                  <a:cubicBezTo>
                    <a:pt x="0" y="237"/>
                    <a:pt x="42" y="279"/>
                    <a:pt x="93" y="279"/>
                  </a:cubicBezTo>
                  <a:lnTo>
                    <a:pt x="93" y="838"/>
                  </a:lnTo>
                  <a:cubicBezTo>
                    <a:pt x="42" y="838"/>
                    <a:pt x="0" y="880"/>
                    <a:pt x="0" y="931"/>
                  </a:cubicBezTo>
                  <a:cubicBezTo>
                    <a:pt x="0" y="982"/>
                    <a:pt x="42" y="1024"/>
                    <a:pt x="93" y="1024"/>
                  </a:cubicBezTo>
                  <a:lnTo>
                    <a:pt x="93" y="1677"/>
                  </a:lnTo>
                  <a:cubicBezTo>
                    <a:pt x="42" y="1677"/>
                    <a:pt x="0" y="1719"/>
                    <a:pt x="0" y="1771"/>
                  </a:cubicBezTo>
                  <a:cubicBezTo>
                    <a:pt x="0" y="1822"/>
                    <a:pt x="42" y="1864"/>
                    <a:pt x="93" y="1864"/>
                  </a:cubicBezTo>
                  <a:lnTo>
                    <a:pt x="1211" y="1864"/>
                  </a:lnTo>
                  <a:cubicBezTo>
                    <a:pt x="1262" y="1864"/>
                    <a:pt x="1305" y="1822"/>
                    <a:pt x="1305" y="1771"/>
                  </a:cubicBezTo>
                  <a:cubicBezTo>
                    <a:pt x="1305" y="1720"/>
                    <a:pt x="1263" y="1677"/>
                    <a:pt x="1211" y="1677"/>
                  </a:cubicBezTo>
                  <a:lnTo>
                    <a:pt x="1211" y="1025"/>
                  </a:lnTo>
                  <a:cubicBezTo>
                    <a:pt x="1262" y="1025"/>
                    <a:pt x="1304" y="983"/>
                    <a:pt x="1304" y="932"/>
                  </a:cubicBezTo>
                  <a:close/>
                </a:path>
              </a:pathLst>
            </a:custGeom>
            <a:solidFill>
              <a:srgbClr val="19764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4E05572-8E0A-4B31-BE18-55294FC2E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5523"/>
            <a:ext cx="12187238" cy="107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6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00CF8A-CADE-44DD-9789-5D725F351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4755" y="2026461"/>
            <a:ext cx="6737728" cy="280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57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B2B5A1-6306-4FFE-A178-BC619CD29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19764D"/>
                </a:solidFill>
              </a:rPr>
              <a:t>UKOPA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7C5AF0-E6E4-4AF1-80BE-AEFC960B7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87" y="1340768"/>
            <a:ext cx="2880000" cy="2880000"/>
          </a:xfrm>
          <a:prstGeom prst="ellipse">
            <a:avLst/>
          </a:prstGeom>
          <a:solidFill>
            <a:schemeClr val="bg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UKOPA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is an industry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group comprised of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3000" b="1" dirty="0">
                <a:solidFill>
                  <a:srgbClr val="84C3F0"/>
                </a:solidFill>
              </a:rPr>
              <a:t>30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UK onshore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HP pipeline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operators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07987E-3377-4278-8881-9DAB7B09B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1379" y="331789"/>
            <a:ext cx="4286769" cy="1784685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F03858A-589C-4CBC-BF35-538DB0714DB6}"/>
              </a:ext>
            </a:extLst>
          </p:cNvPr>
          <p:cNvSpPr txBox="1">
            <a:spLocks/>
          </p:cNvSpPr>
          <p:nvPr/>
        </p:nvSpPr>
        <p:spPr bwMode="auto">
          <a:xfrm>
            <a:off x="7211379" y="2420888"/>
            <a:ext cx="4354848" cy="2126503"/>
          </a:xfrm>
          <a:prstGeom prst="roundRect">
            <a:avLst>
              <a:gd name="adj" fmla="val 8933"/>
            </a:avLst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000" tIns="72000" rIns="108000" bIns="10800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rgbClr val="336699"/>
              </a:buClr>
              <a:buFont typeface="Arial" panose="020B0604020202020204" pitchFamily="34" charset="0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rgbClr val="336699"/>
              </a:buClr>
              <a:buFont typeface="Arial" panose="020B0604020202020204" pitchFamily="34" charset="0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2pPr>
            <a:lvl3pPr marL="182563" indent="-182563"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3pPr>
            <a:lvl4pPr marL="357188" indent="-174625"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rgbClr val="336699"/>
              </a:buClr>
              <a:buFont typeface="Courier New" panose="02070309020205020404" pitchFamily="49" charset="0"/>
              <a:buChar char="o"/>
              <a:defRPr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It provides a recognised and authoritative view on strategic issues relating to safety management, operations and integrity management of hydrocarbon (gas, crude oil and petrochemical) pipelines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38ECE89-D25F-4C80-98DC-8F035609D8D2}"/>
              </a:ext>
            </a:extLst>
          </p:cNvPr>
          <p:cNvSpPr txBox="1">
            <a:spLocks/>
          </p:cNvSpPr>
          <p:nvPr/>
        </p:nvSpPr>
        <p:spPr bwMode="auto">
          <a:xfrm>
            <a:off x="3175860" y="2636912"/>
            <a:ext cx="3600000" cy="360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rgbClr val="336699"/>
              </a:buClr>
              <a:buFont typeface="Arial" panose="020B0604020202020204" pitchFamily="34" charset="0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rgbClr val="336699"/>
              </a:buClr>
              <a:buFont typeface="Arial" panose="020B0604020202020204" pitchFamily="34" charset="0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2pPr>
            <a:lvl3pPr marL="182563" indent="-182563"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3pPr>
            <a:lvl4pPr marL="357188" indent="-174625"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rgbClr val="336699"/>
              </a:buClr>
              <a:buFont typeface="Courier New" panose="02070309020205020404" pitchFamily="49" charset="0"/>
              <a:buChar char="o"/>
              <a:defRPr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</a:rPr>
              <a:t>The length of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pipelines operated by our members is nearly </a:t>
            </a:r>
            <a:r>
              <a:rPr lang="en-GB" sz="3000" b="1" dirty="0">
                <a:solidFill>
                  <a:srgbClr val="84C3F0"/>
                </a:solidFill>
              </a:rPr>
              <a:t>30,000km </a:t>
            </a:r>
            <a:br>
              <a:rPr lang="en-GB" sz="3000" b="1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(nearly 5 times the distance between London and New York)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B4EDAF5-58A5-4C0F-944D-FFA2EA80FB5C}"/>
              </a:ext>
            </a:extLst>
          </p:cNvPr>
          <p:cNvSpPr txBox="1">
            <a:spLocks/>
          </p:cNvSpPr>
          <p:nvPr/>
        </p:nvSpPr>
        <p:spPr bwMode="auto">
          <a:xfrm>
            <a:off x="7211379" y="4869160"/>
            <a:ext cx="4354848" cy="1222650"/>
          </a:xfrm>
          <a:prstGeom prst="round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000" tIns="72000" rIns="108000" bIns="10800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rgbClr val="336699"/>
              </a:buClr>
              <a:buFont typeface="Arial" panose="020B0604020202020204" pitchFamily="34" charset="0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rgbClr val="336699"/>
              </a:buClr>
              <a:buFont typeface="Arial" panose="020B0604020202020204" pitchFamily="34" charset="0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2pPr>
            <a:lvl3pPr marL="182563" indent="-182563"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 sz="2200"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3pPr>
            <a:lvl4pPr marL="357188" indent="-174625"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 kern="1200">
                <a:solidFill>
                  <a:srgbClr val="00224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900"/>
              </a:spcAft>
              <a:buClr>
                <a:srgbClr val="336699"/>
              </a:buClr>
              <a:buFont typeface="Courier New" panose="02070309020205020404" pitchFamily="49" charset="0"/>
              <a:buChar char="o"/>
              <a:defRPr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8163" indent="-177800" algn="l" defTabSz="914400" rtl="0" eaLnBrk="1" latinLnBrk="0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It produces Good Practice Guides and Technical Bulletins and carries out research to support the industry</a:t>
            </a:r>
          </a:p>
        </p:txBody>
      </p:sp>
    </p:spTree>
    <p:extLst>
      <p:ext uri="{BB962C8B-B14F-4D97-AF65-F5344CB8AC3E}">
        <p14:creationId xmlns:p14="http://schemas.microsoft.com/office/powerpoint/2010/main" val="1967295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D8E5264-7E0A-D347-91CD-E43F6CDE5539}"/>
              </a:ext>
            </a:extLst>
          </p:cNvPr>
          <p:cNvCxnSpPr>
            <a:cxnSpLocks/>
          </p:cNvCxnSpPr>
          <p:nvPr/>
        </p:nvCxnSpPr>
        <p:spPr bwMode="auto">
          <a:xfrm>
            <a:off x="2137710" y="3832007"/>
            <a:ext cx="0" cy="9818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F687329-B37A-0348-9593-B15A6D5925B8}"/>
              </a:ext>
            </a:extLst>
          </p:cNvPr>
          <p:cNvCxnSpPr>
            <a:cxnSpLocks/>
          </p:cNvCxnSpPr>
          <p:nvPr/>
        </p:nvCxnSpPr>
        <p:spPr bwMode="auto">
          <a:xfrm>
            <a:off x="9981223" y="3832009"/>
            <a:ext cx="0" cy="539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18" name="Group 4">
            <a:extLst>
              <a:ext uri="{FF2B5EF4-FFF2-40B4-BE49-F238E27FC236}">
                <a16:creationId xmlns:a16="http://schemas.microsoft.com/office/drawing/2014/main" id="{C15D8B07-D021-4A15-8FB4-CE9737EF0103}"/>
              </a:ext>
            </a:extLst>
          </p:cNvPr>
          <p:cNvGrpSpPr>
            <a:grpSpLocks/>
          </p:cNvGrpSpPr>
          <p:nvPr/>
        </p:nvGrpSpPr>
        <p:grpSpPr bwMode="auto">
          <a:xfrm>
            <a:off x="1055111" y="1226919"/>
            <a:ext cx="9177799" cy="5256337"/>
            <a:chOff x="-503806" y="1412776"/>
            <a:chExt cx="9305929" cy="5256596"/>
          </a:xfrm>
        </p:grpSpPr>
        <p:pic>
          <p:nvPicPr>
            <p:cNvPr id="9220" name="Picture 72">
              <a:extLst>
                <a:ext uri="{FF2B5EF4-FFF2-40B4-BE49-F238E27FC236}">
                  <a16:creationId xmlns:a16="http://schemas.microsoft.com/office/drawing/2014/main" id="{A4C1D2B0-8DD0-4211-8159-96FBE206B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8678" y="6262960"/>
              <a:ext cx="790240" cy="4064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ine 39">
              <a:extLst>
                <a:ext uri="{FF2B5EF4-FFF2-40B4-BE49-F238E27FC236}">
                  <a16:creationId xmlns:a16="http://schemas.microsoft.com/office/drawing/2014/main" id="{2DD6820A-4DC3-4903-B33C-A713CDD541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9394" y="1782682"/>
              <a:ext cx="0" cy="4302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53">
                <a:defRPr/>
              </a:pPr>
              <a:endParaRPr lang="en-GB">
                <a:solidFill>
                  <a:srgbClr val="292929"/>
                </a:solidFill>
                <a:latin typeface="Arial" charset="0"/>
                <a:ea typeface="+mn-ea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F350081-8A95-4BCD-BDC7-5C126170CC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043" y="1937233"/>
              <a:ext cx="51635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3" name="Text Box 38">
              <a:extLst>
                <a:ext uri="{FF2B5EF4-FFF2-40B4-BE49-F238E27FC236}">
                  <a16:creationId xmlns:a16="http://schemas.microsoft.com/office/drawing/2014/main" id="{0F1A18AD-D27B-4E19-83E1-9A7F0A70ED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3868" y="1412776"/>
              <a:ext cx="15806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3200">
                  <a:solidFill>
                    <a:srgbClr val="262673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800">
                  <a:solidFill>
                    <a:srgbClr val="A6A6A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400">
                  <a:solidFill>
                    <a:srgbClr val="262673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000">
                  <a:solidFill>
                    <a:srgbClr val="A6A6A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000" b="1">
                  <a:solidFill>
                    <a:srgbClr val="292929"/>
                  </a:solidFill>
                </a:rPr>
                <a:t>Chairman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C409C9-E0C1-44CA-8184-83F76C5AF6A7}"/>
                </a:ext>
              </a:extLst>
            </p:cNvPr>
            <p:cNvCxnSpPr/>
            <p:nvPr/>
          </p:nvCxnSpPr>
          <p:spPr>
            <a:xfrm rot="5400000">
              <a:off x="4419521" y="3840183"/>
              <a:ext cx="3048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CCE1BB9-0DC2-4F91-B821-E5FE7B374B9E}"/>
                </a:ext>
              </a:extLst>
            </p:cNvPr>
            <p:cNvCxnSpPr>
              <a:cxnSpLocks/>
            </p:cNvCxnSpPr>
            <p:nvPr/>
          </p:nvCxnSpPr>
          <p:spPr>
            <a:xfrm>
              <a:off x="4571929" y="2514555"/>
              <a:ext cx="0" cy="1222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B49A71-D446-4D04-A80A-61BF78E7D1C9}"/>
                </a:ext>
              </a:extLst>
            </p:cNvPr>
            <p:cNvCxnSpPr>
              <a:cxnSpLocks/>
            </p:cNvCxnSpPr>
            <p:nvPr/>
          </p:nvCxnSpPr>
          <p:spPr>
            <a:xfrm>
              <a:off x="1663269" y="2643149"/>
              <a:ext cx="66967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7" name="Text Box 40">
              <a:extLst>
                <a:ext uri="{FF2B5EF4-FFF2-40B4-BE49-F238E27FC236}">
                  <a16:creationId xmlns:a16="http://schemas.microsoft.com/office/drawing/2014/main" id="{EC05BBE0-9F14-478F-B118-1D299DCC14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5113" y="1784915"/>
              <a:ext cx="1097930" cy="304636"/>
            </a:xfrm>
            <a:prstGeom prst="roundRect">
              <a:avLst>
                <a:gd name="adj" fmla="val 24310"/>
              </a:avLst>
            </a:prstGeom>
            <a:solidFill>
              <a:srgbClr val="04035F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3200">
                  <a:solidFill>
                    <a:srgbClr val="262673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800">
                  <a:solidFill>
                    <a:srgbClr val="A6A6A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400">
                  <a:solidFill>
                    <a:srgbClr val="262673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000">
                  <a:solidFill>
                    <a:srgbClr val="A6A6A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100" b="1">
                  <a:solidFill>
                    <a:schemeClr val="bg1"/>
                  </a:solidFill>
                </a:rPr>
                <a:t>S</a:t>
              </a:r>
              <a:r>
                <a:rPr lang="en-GB" altLang="en-US" sz="1000" b="1">
                  <a:solidFill>
                    <a:schemeClr val="bg1"/>
                  </a:solidFill>
                </a:rPr>
                <a:t>ecretariat</a:t>
              </a:r>
              <a:r>
                <a:rPr lang="en-GB" altLang="en-US" sz="1100" b="1">
                  <a:solidFill>
                    <a:schemeClr val="bg1"/>
                  </a:solidFill>
                </a:rPr>
                <a:t> 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CAF618F-5A5F-4E26-A64A-28148AE521E7}"/>
                </a:ext>
              </a:extLst>
            </p:cNvPr>
            <p:cNvCxnSpPr/>
            <p:nvPr/>
          </p:nvCxnSpPr>
          <p:spPr>
            <a:xfrm rot="5400000">
              <a:off x="1510861" y="2795557"/>
              <a:ext cx="3048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BEBA695-F950-43FE-925F-D885C5587340}"/>
                </a:ext>
              </a:extLst>
            </p:cNvPr>
            <p:cNvCxnSpPr/>
            <p:nvPr/>
          </p:nvCxnSpPr>
          <p:spPr>
            <a:xfrm rot="16200000" flipH="1">
              <a:off x="2608651" y="2795557"/>
              <a:ext cx="3048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4D2D6AF-11F5-4A3D-801F-F4857C41A376}"/>
                </a:ext>
              </a:extLst>
            </p:cNvPr>
            <p:cNvCxnSpPr/>
            <p:nvPr/>
          </p:nvCxnSpPr>
          <p:spPr>
            <a:xfrm rot="5400000">
              <a:off x="3835214" y="2795557"/>
              <a:ext cx="3048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4BCA618-E177-40F6-8C30-A8D261987608}"/>
                </a:ext>
              </a:extLst>
            </p:cNvPr>
            <p:cNvCxnSpPr/>
            <p:nvPr/>
          </p:nvCxnSpPr>
          <p:spPr>
            <a:xfrm rot="5400000">
              <a:off x="5064192" y="2794752"/>
              <a:ext cx="304815" cy="16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850DEC2-9A57-4DCC-A5A1-8C1181998D3B}"/>
                </a:ext>
              </a:extLst>
            </p:cNvPr>
            <p:cNvCxnSpPr/>
            <p:nvPr/>
          </p:nvCxnSpPr>
          <p:spPr>
            <a:xfrm rot="5400000">
              <a:off x="6164396" y="2795557"/>
              <a:ext cx="3048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AB72B78-DE7E-40F6-A681-499732617814}"/>
                </a:ext>
              </a:extLst>
            </p:cNvPr>
            <p:cNvCxnSpPr/>
            <p:nvPr/>
          </p:nvCxnSpPr>
          <p:spPr>
            <a:xfrm rot="5400000">
              <a:off x="7324158" y="2794752"/>
              <a:ext cx="304815" cy="16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4" name="Text Box 37">
              <a:extLst>
                <a:ext uri="{FF2B5EF4-FFF2-40B4-BE49-F238E27FC236}">
                  <a16:creationId xmlns:a16="http://schemas.microsoft.com/office/drawing/2014/main" id="{1E973B99-77B2-4DD6-8D50-9F361A2BCB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9083" y="2168860"/>
              <a:ext cx="3524484" cy="408643"/>
            </a:xfrm>
            <a:prstGeom prst="roundRect">
              <a:avLst/>
            </a:prstGeom>
            <a:solidFill>
              <a:srgbClr val="84C3F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3200">
                  <a:solidFill>
                    <a:srgbClr val="262673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800">
                  <a:solidFill>
                    <a:srgbClr val="A6A6A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400">
                  <a:solidFill>
                    <a:srgbClr val="262673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000">
                  <a:solidFill>
                    <a:srgbClr val="A6A6A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 b="1">
                  <a:solidFill>
                    <a:schemeClr val="bg1"/>
                  </a:solidFill>
                </a:rPr>
                <a:t>Board of Directors</a:t>
              </a:r>
            </a:p>
          </p:txBody>
        </p:sp>
        <p:sp>
          <p:nvSpPr>
            <p:cNvPr id="9235" name="Text Box 27">
              <a:extLst>
                <a:ext uri="{FF2B5EF4-FFF2-40B4-BE49-F238E27FC236}">
                  <a16:creationId xmlns:a16="http://schemas.microsoft.com/office/drawing/2014/main" id="{4106E572-95D8-4F52-9347-62E3CCEB90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6165" y="3491716"/>
              <a:ext cx="3551540" cy="408643"/>
            </a:xfrm>
            <a:prstGeom prst="roundRect">
              <a:avLst/>
            </a:prstGeom>
            <a:solidFill>
              <a:srgbClr val="84C3F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3200">
                  <a:solidFill>
                    <a:srgbClr val="262673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800">
                  <a:solidFill>
                    <a:srgbClr val="A6A6A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400">
                  <a:solidFill>
                    <a:srgbClr val="262673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000">
                  <a:solidFill>
                    <a:srgbClr val="A6A6A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GB" altLang="en-US" sz="1800" b="1">
                  <a:solidFill>
                    <a:schemeClr val="bg1"/>
                  </a:solidFill>
                </a:rPr>
                <a:t>Members</a:t>
              </a:r>
            </a:p>
          </p:txBody>
        </p:sp>
        <p:sp>
          <p:nvSpPr>
            <p:cNvPr id="9236" name="Text Box 46">
              <a:extLst>
                <a:ext uri="{FF2B5EF4-FFF2-40B4-BE49-F238E27FC236}">
                  <a16:creationId xmlns:a16="http://schemas.microsoft.com/office/drawing/2014/main" id="{88EC3053-2A0F-4193-BED6-860CB55DA8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3412" y="6304282"/>
              <a:ext cx="2455035" cy="30648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3200">
                  <a:solidFill>
                    <a:srgbClr val="262673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800">
                  <a:solidFill>
                    <a:srgbClr val="A6A6A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400">
                  <a:solidFill>
                    <a:srgbClr val="262673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000">
                  <a:solidFill>
                    <a:srgbClr val="A6A6A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GB" altLang="en-US" sz="1200" b="1">
                  <a:solidFill>
                    <a:schemeClr val="bg1"/>
                  </a:solidFill>
                </a:rPr>
                <a:t>Technical Consultants</a:t>
              </a:r>
            </a:p>
          </p:txBody>
        </p:sp>
        <p:pic>
          <p:nvPicPr>
            <p:cNvPr id="9237" name="Picture 60" descr="hse">
              <a:hlinkClick r:id="rId4"/>
              <a:extLst>
                <a:ext uri="{FF2B5EF4-FFF2-40B4-BE49-F238E27FC236}">
                  <a16:creationId xmlns:a16="http://schemas.microsoft.com/office/drawing/2014/main" id="{7F939C0C-985A-4AD7-9D3E-50D5B6676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1" y="6262959"/>
              <a:ext cx="427210" cy="369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8" name="TextBox 5">
              <a:extLst>
                <a:ext uri="{FF2B5EF4-FFF2-40B4-BE49-F238E27FC236}">
                  <a16:creationId xmlns:a16="http://schemas.microsoft.com/office/drawing/2014/main" id="{A0F575F1-7A76-46A4-962E-91096B643F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6000" y="5585535"/>
              <a:ext cx="3201229" cy="408643"/>
            </a:xfrm>
            <a:prstGeom prst="roundRect">
              <a:avLst/>
            </a:prstGeom>
            <a:solidFill>
              <a:srgbClr val="84C3F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3200">
                  <a:solidFill>
                    <a:srgbClr val="262673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800">
                  <a:solidFill>
                    <a:srgbClr val="A6A6A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400">
                  <a:solidFill>
                    <a:srgbClr val="262673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rgbClr val="006699"/>
                </a:buClr>
                <a:buFont typeface="Courier New" panose="02070309020205020404" pitchFamily="49" charset="0"/>
                <a:buChar char="o"/>
                <a:defRPr sz="2000">
                  <a:solidFill>
                    <a:srgbClr val="A6A6A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</a:rPr>
                <a:t>International</a:t>
              </a:r>
              <a:r>
                <a:rPr lang="en-US" altLang="en-US" sz="1800" dirty="0">
                  <a:solidFill>
                    <a:schemeClr val="bg1"/>
                  </a:solidFill>
                </a:rPr>
                <a:t> </a:t>
              </a:r>
              <a:r>
                <a:rPr lang="en-US" altLang="en-US" sz="1800" b="1" dirty="0">
                  <a:solidFill>
                    <a:schemeClr val="bg1"/>
                  </a:solidFill>
                </a:rPr>
                <a:t>Associates </a:t>
              </a:r>
            </a:p>
          </p:txBody>
        </p:sp>
        <p:pic>
          <p:nvPicPr>
            <p:cNvPr id="9239" name="Picture 51">
              <a:extLst>
                <a:ext uri="{FF2B5EF4-FFF2-40B4-BE49-F238E27FC236}">
                  <a16:creationId xmlns:a16="http://schemas.microsoft.com/office/drawing/2014/main" id="{E95514D5-1E87-4CD0-819B-296F0A169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805" y="2853173"/>
              <a:ext cx="759375" cy="361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6" descr="ng">
              <a:extLst>
                <a:ext uri="{FF2B5EF4-FFF2-40B4-BE49-F238E27FC236}">
                  <a16:creationId xmlns:a16="http://schemas.microsoft.com/office/drawing/2014/main" id="{172585F8-3417-482A-A129-F9DC56CC8C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433" y="2930589"/>
              <a:ext cx="869218" cy="18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1" name="Picture 73">
              <a:extLst>
                <a:ext uri="{FF2B5EF4-FFF2-40B4-BE49-F238E27FC236}">
                  <a16:creationId xmlns:a16="http://schemas.microsoft.com/office/drawing/2014/main" id="{9411EF4E-1A97-470A-A33F-CDEB6353E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580" y="1818837"/>
              <a:ext cx="600943" cy="212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42" name="Picture 9">
              <a:extLst>
                <a:ext uri="{FF2B5EF4-FFF2-40B4-BE49-F238E27FC236}">
                  <a16:creationId xmlns:a16="http://schemas.microsoft.com/office/drawing/2014/main" id="{FA35942E-9177-4E93-A84D-CB4019797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890304"/>
              <a:ext cx="841294" cy="287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Picture 5" descr="UKOPA-Logomember__0005_Layer 13">
              <a:extLst>
                <a:ext uri="{FF2B5EF4-FFF2-40B4-BE49-F238E27FC236}">
                  <a16:creationId xmlns:a16="http://schemas.microsoft.com/office/drawing/2014/main" id="{FE7179E1-F155-427B-ABF7-41E1B3A59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56" b="14256"/>
            <a:stretch>
              <a:fillRect/>
            </a:stretch>
          </p:blipFill>
          <p:spPr bwMode="auto">
            <a:xfrm>
              <a:off x="7080539" y="2853173"/>
              <a:ext cx="759375" cy="361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4" name="Picture 29">
              <a:extLst>
                <a:ext uri="{FF2B5EF4-FFF2-40B4-BE49-F238E27FC236}">
                  <a16:creationId xmlns:a16="http://schemas.microsoft.com/office/drawing/2014/main" id="{5A23B8E9-58BD-4D00-9655-B965C61BA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63" b="23143"/>
            <a:stretch>
              <a:fillRect/>
            </a:stretch>
          </p:blipFill>
          <p:spPr bwMode="auto">
            <a:xfrm>
              <a:off x="1842170" y="5677213"/>
              <a:ext cx="972000" cy="34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5" name="Picture 11" descr="UKOPA-Logomember__0001_Layer 18">
              <a:extLst>
                <a:ext uri="{FF2B5EF4-FFF2-40B4-BE49-F238E27FC236}">
                  <a16:creationId xmlns:a16="http://schemas.microsoft.com/office/drawing/2014/main" id="{F13A52B8-CD7E-402B-80C3-FD10E2D80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310" y="4186437"/>
              <a:ext cx="759375" cy="506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6" name="Picture 50" descr="esso">
              <a:hlinkClick r:id="rId13"/>
              <a:extLst>
                <a:ext uri="{FF2B5EF4-FFF2-40B4-BE49-F238E27FC236}">
                  <a16:creationId xmlns:a16="http://schemas.microsoft.com/office/drawing/2014/main" id="{AF3BCBC9-2CC7-4385-9CBF-D1D8D3230D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2166" y="4690037"/>
              <a:ext cx="632812" cy="389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B30A8C-3025-4EDF-A1CF-F0CE23E28A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92142" y="4005292"/>
              <a:ext cx="8994265" cy="130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8C680B2-B8BB-4688-8846-A578D742E0CB}"/>
                </a:ext>
              </a:extLst>
            </p:cNvPr>
            <p:cNvCxnSpPr/>
            <p:nvPr/>
          </p:nvCxnSpPr>
          <p:spPr>
            <a:xfrm rot="5400000">
              <a:off x="2780999" y="4344239"/>
              <a:ext cx="6683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42EDA3F-150B-4A89-B411-46B552B6DE3B}"/>
                </a:ext>
              </a:extLst>
            </p:cNvPr>
            <p:cNvCxnSpPr/>
            <p:nvPr/>
          </p:nvCxnSpPr>
          <p:spPr>
            <a:xfrm rot="5400000">
              <a:off x="3478243" y="4131503"/>
              <a:ext cx="24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ED4B8E7-5EB7-492E-B02B-00B3299F284E}"/>
                </a:ext>
              </a:extLst>
            </p:cNvPr>
            <p:cNvCxnSpPr/>
            <p:nvPr/>
          </p:nvCxnSpPr>
          <p:spPr>
            <a:xfrm rot="5400000">
              <a:off x="3696908" y="4344228"/>
              <a:ext cx="669958" cy="16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6C0E103-A283-4BD7-AB25-01135A4A3F1B}"/>
                </a:ext>
              </a:extLst>
            </p:cNvPr>
            <p:cNvCxnSpPr/>
            <p:nvPr/>
          </p:nvCxnSpPr>
          <p:spPr>
            <a:xfrm rot="5400000">
              <a:off x="4382873" y="4131503"/>
              <a:ext cx="24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469B28-5B28-44E1-85F8-7153451E8766}"/>
                </a:ext>
              </a:extLst>
            </p:cNvPr>
            <p:cNvCxnSpPr/>
            <p:nvPr/>
          </p:nvCxnSpPr>
          <p:spPr>
            <a:xfrm flipH="1">
              <a:off x="5064486" y="4010053"/>
              <a:ext cx="1610" cy="6747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A696003-148E-46FB-871B-C5B80B8C9F44}"/>
                </a:ext>
              </a:extLst>
            </p:cNvPr>
            <p:cNvCxnSpPr/>
            <p:nvPr/>
          </p:nvCxnSpPr>
          <p:spPr>
            <a:xfrm rot="5400000">
              <a:off x="5524555" y="4161656"/>
              <a:ext cx="304815" cy="16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06DB91D-94FE-43A1-9135-C6664FC2715E}"/>
                </a:ext>
              </a:extLst>
            </p:cNvPr>
            <p:cNvCxnSpPr/>
            <p:nvPr/>
          </p:nvCxnSpPr>
          <p:spPr>
            <a:xfrm flipH="1">
              <a:off x="6183202" y="4010053"/>
              <a:ext cx="0" cy="6747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764ED83-F7CD-448F-BDD9-7D8F27D437F6}"/>
                </a:ext>
              </a:extLst>
            </p:cNvPr>
            <p:cNvCxnSpPr/>
            <p:nvPr/>
          </p:nvCxnSpPr>
          <p:spPr>
            <a:xfrm rot="5400000">
              <a:off x="7611053" y="4130698"/>
              <a:ext cx="242900" cy="16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C65141A-664D-4EFF-8F90-BBC64C3E2C2E}"/>
                </a:ext>
              </a:extLst>
            </p:cNvPr>
            <p:cNvCxnSpPr/>
            <p:nvPr/>
          </p:nvCxnSpPr>
          <p:spPr>
            <a:xfrm rot="5400000">
              <a:off x="1800714" y="4344239"/>
              <a:ext cx="6683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4986F9B-A1F1-4D61-A77A-E6C72A7F7DB9}"/>
                </a:ext>
              </a:extLst>
            </p:cNvPr>
            <p:cNvCxnSpPr/>
            <p:nvPr/>
          </p:nvCxnSpPr>
          <p:spPr>
            <a:xfrm rot="5400000">
              <a:off x="2551077" y="4131503"/>
              <a:ext cx="24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B8F540E-5E86-44E1-BF7A-32858FEA5E2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450551" y="4118075"/>
              <a:ext cx="242900" cy="16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9A18E6F-82B9-4ACB-9D29-96684F756309}"/>
                </a:ext>
              </a:extLst>
            </p:cNvPr>
            <p:cNvCxnSpPr/>
            <p:nvPr/>
          </p:nvCxnSpPr>
          <p:spPr>
            <a:xfrm flipH="1">
              <a:off x="8298299" y="4010053"/>
              <a:ext cx="0" cy="6747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EA36455-1321-4C51-A072-664C97E828AE}"/>
                </a:ext>
              </a:extLst>
            </p:cNvPr>
            <p:cNvCxnSpPr/>
            <p:nvPr/>
          </p:nvCxnSpPr>
          <p:spPr>
            <a:xfrm flipH="1">
              <a:off x="7139342" y="4010053"/>
              <a:ext cx="1609" cy="6747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A81AE41-133D-4164-87CC-1F17B457E6BB}"/>
                </a:ext>
              </a:extLst>
            </p:cNvPr>
            <p:cNvCxnSpPr/>
            <p:nvPr/>
          </p:nvCxnSpPr>
          <p:spPr>
            <a:xfrm rot="5400000">
              <a:off x="6535798" y="4130698"/>
              <a:ext cx="242900" cy="16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63" name="Picture 5">
              <a:extLst>
                <a:ext uri="{FF2B5EF4-FFF2-40B4-BE49-F238E27FC236}">
                  <a16:creationId xmlns:a16="http://schemas.microsoft.com/office/drawing/2014/main" id="{0C648EF4-97C5-49E5-AEEF-BE309D337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2993" y="4341199"/>
              <a:ext cx="759375" cy="152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79152E0-323F-42C3-B0CC-18C12A6FB879}"/>
                </a:ext>
              </a:extLst>
            </p:cNvPr>
            <p:cNvCxnSpPr/>
            <p:nvPr/>
          </p:nvCxnSpPr>
          <p:spPr>
            <a:xfrm rot="5400000">
              <a:off x="908961" y="4339476"/>
              <a:ext cx="66837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139143D-91B2-486A-B238-DBAD9779E8B6}"/>
                </a:ext>
              </a:extLst>
            </p:cNvPr>
            <p:cNvCxnSpPr>
              <a:cxnSpLocks/>
            </p:cNvCxnSpPr>
            <p:nvPr/>
          </p:nvCxnSpPr>
          <p:spPr>
            <a:xfrm>
              <a:off x="8802123" y="4017992"/>
              <a:ext cx="0" cy="2270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68" name="Graphic 53">
              <a:extLst>
                <a:ext uri="{FF2B5EF4-FFF2-40B4-BE49-F238E27FC236}">
                  <a16:creationId xmlns:a16="http://schemas.microsoft.com/office/drawing/2014/main" id="{483FE12A-E38F-4D51-9D9D-8FCCD7D7C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4818" y="4711763"/>
              <a:ext cx="690546" cy="21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9" name="Picture 54">
              <a:extLst>
                <a:ext uri="{FF2B5EF4-FFF2-40B4-BE49-F238E27FC236}">
                  <a16:creationId xmlns:a16="http://schemas.microsoft.com/office/drawing/2014/main" id="{FCE50393-26B9-4825-A659-AF64A27A6F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0" t="9132" r="15973" b="12054"/>
            <a:stretch>
              <a:fillRect/>
            </a:stretch>
          </p:blipFill>
          <p:spPr bwMode="auto">
            <a:xfrm>
              <a:off x="647230" y="4308478"/>
              <a:ext cx="450135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0" name="Picture 55">
              <a:extLst>
                <a:ext uri="{FF2B5EF4-FFF2-40B4-BE49-F238E27FC236}">
                  <a16:creationId xmlns:a16="http://schemas.microsoft.com/office/drawing/2014/main" id="{567260E1-3A43-4F8F-95A6-1CCBC9141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09" b="13954"/>
            <a:stretch>
              <a:fillRect/>
            </a:stretch>
          </p:blipFill>
          <p:spPr bwMode="auto">
            <a:xfrm>
              <a:off x="8017937" y="2950840"/>
              <a:ext cx="75591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1" name="Picture 5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7D21F553-ABE1-42B5-B4EE-945984DBD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62" b="25259"/>
            <a:stretch>
              <a:fillRect/>
            </a:stretch>
          </p:blipFill>
          <p:spPr bwMode="auto">
            <a:xfrm>
              <a:off x="7231708" y="4292316"/>
              <a:ext cx="994449" cy="304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0161271-4111-4305-AA8B-876E29819E0F}"/>
                </a:ext>
              </a:extLst>
            </p:cNvPr>
            <p:cNvCxnSpPr>
              <a:cxnSpLocks/>
            </p:cNvCxnSpPr>
            <p:nvPr/>
          </p:nvCxnSpPr>
          <p:spPr>
            <a:xfrm>
              <a:off x="858437" y="4005291"/>
              <a:ext cx="0" cy="2238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73" name="Picture 58">
              <a:extLst>
                <a:ext uri="{FF2B5EF4-FFF2-40B4-BE49-F238E27FC236}">
                  <a16:creationId xmlns:a16="http://schemas.microsoft.com/office/drawing/2014/main" id="{2558F4A3-292A-436C-9E88-F32E9DC95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08" b="33371"/>
            <a:stretch>
              <a:fillRect/>
            </a:stretch>
          </p:blipFill>
          <p:spPr bwMode="auto">
            <a:xfrm>
              <a:off x="4553749" y="4733064"/>
              <a:ext cx="1057743" cy="237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4" name="Picture 59">
              <a:extLst>
                <a:ext uri="{FF2B5EF4-FFF2-40B4-BE49-F238E27FC236}">
                  <a16:creationId xmlns:a16="http://schemas.microsoft.com/office/drawing/2014/main" id="{BAF50102-C9A7-47BB-8379-7B7F865D4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27" b="25867"/>
            <a:stretch>
              <a:fillRect/>
            </a:stretch>
          </p:blipFill>
          <p:spPr bwMode="auto">
            <a:xfrm>
              <a:off x="-503806" y="4179775"/>
              <a:ext cx="623329" cy="218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5" name="Picture 60">
              <a:extLst>
                <a:ext uri="{FF2B5EF4-FFF2-40B4-BE49-F238E27FC236}">
                  <a16:creationId xmlns:a16="http://schemas.microsoft.com/office/drawing/2014/main" id="{C6EC94B4-A53B-4059-805E-14A1A07FF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" t="25050" r="4362" b="21594"/>
            <a:stretch>
              <a:fillRect/>
            </a:stretch>
          </p:blipFill>
          <p:spPr bwMode="auto">
            <a:xfrm>
              <a:off x="2277679" y="4319893"/>
              <a:ext cx="720000" cy="274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6" name="Picture 61">
              <a:extLst>
                <a:ext uri="{FF2B5EF4-FFF2-40B4-BE49-F238E27FC236}">
                  <a16:creationId xmlns:a16="http://schemas.microsoft.com/office/drawing/2014/main" id="{614BAE99-226F-4DF0-9AFE-10D0579EF9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27" b="23300"/>
            <a:stretch>
              <a:fillRect/>
            </a:stretch>
          </p:blipFill>
          <p:spPr bwMode="auto">
            <a:xfrm>
              <a:off x="881421" y="4774519"/>
              <a:ext cx="720000" cy="203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7" name="Picture 62">
              <a:extLst>
                <a:ext uri="{FF2B5EF4-FFF2-40B4-BE49-F238E27FC236}">
                  <a16:creationId xmlns:a16="http://schemas.microsoft.com/office/drawing/2014/main" id="{457D7F80-3A55-4DE7-9439-23413205F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149" y="4196831"/>
              <a:ext cx="633600" cy="42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ED03F1E-4CA8-4F98-BAB6-BEFB5F5AE0D2}"/>
                </a:ext>
              </a:extLst>
            </p:cNvPr>
            <p:cNvCxnSpPr/>
            <p:nvPr/>
          </p:nvCxnSpPr>
          <p:spPr>
            <a:xfrm rot="5400000">
              <a:off x="60669" y="4339476"/>
              <a:ext cx="66837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80" name="Picture 65">
              <a:extLst>
                <a:ext uri="{FF2B5EF4-FFF2-40B4-BE49-F238E27FC236}">
                  <a16:creationId xmlns:a16="http://schemas.microsoft.com/office/drawing/2014/main" id="{2790DF05-4977-45BA-BB62-CD179597C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120" y="2780928"/>
              <a:ext cx="759600" cy="5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1" name="Picture 66">
              <a:extLst>
                <a:ext uri="{FF2B5EF4-FFF2-40B4-BE49-F238E27FC236}">
                  <a16:creationId xmlns:a16="http://schemas.microsoft.com/office/drawing/2014/main" id="{F7295768-926A-4C27-BDC8-CE93F4AA87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50" b="16014"/>
            <a:stretch>
              <a:fillRect/>
            </a:stretch>
          </p:blipFill>
          <p:spPr bwMode="auto">
            <a:xfrm>
              <a:off x="3606006" y="2867681"/>
              <a:ext cx="759600" cy="33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2" name="Picture 67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BD9D80E6-AA88-4F02-8EF9-FEE651B0F2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76" b="33694"/>
            <a:stretch>
              <a:fillRect/>
            </a:stretch>
          </p:blipFill>
          <p:spPr bwMode="auto">
            <a:xfrm>
              <a:off x="6239738" y="5696598"/>
              <a:ext cx="1080000" cy="205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4" name="Picture 69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46864E17-62F4-40EA-A84E-C498BF88F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03" b="26727"/>
            <a:stretch>
              <a:fillRect/>
            </a:stretch>
          </p:blipFill>
          <p:spPr bwMode="auto">
            <a:xfrm>
              <a:off x="1328124" y="4293096"/>
              <a:ext cx="759600" cy="22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6" name="Picture 25" descr="UKOPA-Logomember__0000_Layer 15">
              <a:extLst>
                <a:ext uri="{FF2B5EF4-FFF2-40B4-BE49-F238E27FC236}">
                  <a16:creationId xmlns:a16="http://schemas.microsoft.com/office/drawing/2014/main" id="{529B8730-44D5-4479-B728-FD39E829B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3753" y="4630275"/>
              <a:ext cx="632812" cy="42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19" name="Title 1">
            <a:extLst>
              <a:ext uri="{FF2B5EF4-FFF2-40B4-BE49-F238E27FC236}">
                <a16:creationId xmlns:a16="http://schemas.microsoft.com/office/drawing/2014/main" id="{9372E194-4DC4-452F-8B05-6B83DD1F75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4175" y="331789"/>
            <a:ext cx="4866194" cy="636737"/>
          </a:xfrm>
        </p:spPr>
        <p:txBody>
          <a:bodyPr/>
          <a:lstStyle/>
          <a:p>
            <a:r>
              <a:rPr lang="en-GB" altLang="en-US" dirty="0">
                <a:solidFill>
                  <a:srgbClr val="19764D"/>
                </a:solidFill>
                <a:ea typeface="ＭＳ Ｐゴシック" panose="020B0600070205080204" pitchFamily="34" charset="-128"/>
              </a:rPr>
              <a:t>UKOPA Organisation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A1EC45A-AFEB-A44B-BDCC-1AA4DD55435D}"/>
              </a:ext>
            </a:extLst>
          </p:cNvPr>
          <p:cNvCxnSpPr/>
          <p:nvPr/>
        </p:nvCxnSpPr>
        <p:spPr bwMode="auto">
          <a:xfrm rot="5400000">
            <a:off x="9613627" y="2486894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>
            <a:extLst>
              <a:ext uri="{FF2B5EF4-FFF2-40B4-BE49-F238E27FC236}">
                <a16:creationId xmlns:a16="http://schemas.microsoft.com/office/drawing/2014/main" id="{D736A0C3-F0C2-B647-9330-3A2C0B16FD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1219" y="29679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8D7C3EE-4845-E149-A06F-63A2CEC5A89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186" y="3976163"/>
            <a:ext cx="517682" cy="63588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BE142A1-3597-B441-BE17-37DF83F062D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07" y="4868150"/>
            <a:ext cx="1267605" cy="28809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2A72E7B-B72A-E346-8889-71547CC4762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136" y="4879681"/>
            <a:ext cx="633891" cy="3397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6BD8C51-239E-AF4E-9F9E-5BBA2B5C828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70" y="4424213"/>
            <a:ext cx="487624" cy="604867"/>
          </a:xfrm>
          <a:prstGeom prst="rect">
            <a:avLst/>
          </a:prstGeom>
        </p:spPr>
      </p:pic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D4AC14C-8325-084F-BA20-E4B6475E8DE6}"/>
              </a:ext>
            </a:extLst>
          </p:cNvPr>
          <p:cNvCxnSpPr>
            <a:cxnSpLocks/>
          </p:cNvCxnSpPr>
          <p:nvPr/>
        </p:nvCxnSpPr>
        <p:spPr bwMode="auto">
          <a:xfrm>
            <a:off x="9981161" y="4360970"/>
            <a:ext cx="0" cy="3395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9F7B872-DFB7-2548-B380-983D7E9DE34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906" y="4083439"/>
            <a:ext cx="755428" cy="2186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BCC0BE-7D3A-9344-AADF-72C2F0F8B17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725" y="4419560"/>
            <a:ext cx="822645" cy="394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C9BB6-ACEF-6E43-AAD7-41D4E6DD9D5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96" y="4298906"/>
            <a:ext cx="567320" cy="8028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0E9E65-A300-0D46-B4B2-00DE8BEDC7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11" y="4261577"/>
            <a:ext cx="1028507" cy="408609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1DBA9C0-F1DA-5747-99DD-7276DD1947DA}"/>
              </a:ext>
            </a:extLst>
          </p:cNvPr>
          <p:cNvCxnSpPr>
            <a:cxnSpLocks/>
            <a:endCxn id="9274" idx="0"/>
          </p:cNvCxnSpPr>
          <p:nvPr/>
        </p:nvCxnSpPr>
        <p:spPr bwMode="auto">
          <a:xfrm flipH="1">
            <a:off x="1362485" y="3832007"/>
            <a:ext cx="1851" cy="161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641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ABD981-106A-CC46-8337-89C450E3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174" y="1187227"/>
            <a:ext cx="7989725" cy="46180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HP pipelines are the most efficient and safest way to transport large quantities of hydrocarbon products over large distances.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transport hydrocarbon products including gas, crude oil and petrochemicals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HP pipelines are predominately made of steel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HP pipelines are wrapped in a protective coating (which can easily be damaged)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are nominally laid at 1.1 </a:t>
            </a:r>
            <a:r>
              <a:rPr lang="en-US" dirty="0" err="1"/>
              <a:t>mtrs</a:t>
            </a:r>
            <a:r>
              <a:rPr lang="en-US" dirty="0"/>
              <a:t> deep (although this might vary)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can be anything from approximately 6” to 42” in diameter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operate at up to 120 bar - approximately 50 times the pressure of a car </a:t>
            </a:r>
            <a:r>
              <a:rPr lang="en-US" dirty="0" err="1"/>
              <a:t>tyre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run cross country (through farmland, under roads and rivers)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Most of us are unaware that they are there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B02C8A-A7EB-DE4D-963C-E2F508788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9764D"/>
                </a:solidFill>
              </a:rPr>
              <a:t>High pressure pipelines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4E32BC-2FF9-4B67-B22B-E517E0A04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4" r="18064"/>
          <a:stretch/>
        </p:blipFill>
        <p:spPr>
          <a:xfrm>
            <a:off x="8901931" y="0"/>
            <a:ext cx="3285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30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2"/>
          <p:cNvSpPr>
            <a:spLocks noGrp="1"/>
          </p:cNvSpPr>
          <p:nvPr>
            <p:ph type="title"/>
          </p:nvPr>
        </p:nvSpPr>
        <p:spPr>
          <a:xfrm>
            <a:off x="624174" y="331789"/>
            <a:ext cx="4101293" cy="936625"/>
          </a:xfrm>
          <a:ln/>
        </p:spPr>
        <p:txBody>
          <a:bodyPr/>
          <a:lstStyle/>
          <a:p>
            <a:r>
              <a:rPr lang="en-US" dirty="0"/>
              <a:t>Sample pipeline routes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3F4CEC-A376-4278-94B8-341A50118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174" y="1916832"/>
            <a:ext cx="4245309" cy="4185519"/>
          </a:xfrm>
        </p:spPr>
        <p:txBody>
          <a:bodyPr/>
          <a:lstStyle/>
          <a:p>
            <a:r>
              <a:rPr lang="en-US" dirty="0"/>
              <a:t>Length of pipelines operated:</a:t>
            </a:r>
          </a:p>
          <a:p>
            <a:r>
              <a:rPr lang="en-US" dirty="0"/>
              <a:t>Nearly </a:t>
            </a:r>
            <a:r>
              <a:rPr lang="en-US" sz="3000" b="1" dirty="0"/>
              <a:t>30,000km</a:t>
            </a:r>
            <a:r>
              <a:rPr lang="en-US" sz="3000" dirty="0"/>
              <a:t> </a:t>
            </a:r>
            <a:r>
              <a:rPr lang="en-US" dirty="0"/>
              <a:t>(nearly 5 times the distance between </a:t>
            </a:r>
            <a:r>
              <a:rPr lang="en-US" sz="3000" b="1" dirty="0"/>
              <a:t>London</a:t>
            </a:r>
            <a:r>
              <a:rPr lang="en-US" dirty="0"/>
              <a:t> and </a:t>
            </a:r>
            <a:r>
              <a:rPr lang="en-US" sz="3000" b="1" dirty="0"/>
              <a:t>New York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1C2FE-BD07-4811-810B-3A89C8CFC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619" y="0"/>
            <a:ext cx="5201643" cy="6858000"/>
          </a:xfrm>
          <a:prstGeom prst="rect">
            <a:avLst/>
          </a:prstGeom>
        </p:spPr>
      </p:pic>
      <p:pic>
        <p:nvPicPr>
          <p:cNvPr id="5" name="Picture 4" descr="A tall tower in a city&#10;&#10;Description automatically generated with medium confidence">
            <a:extLst>
              <a:ext uri="{FF2B5EF4-FFF2-40B4-BE49-F238E27FC236}">
                <a16:creationId xmlns:a16="http://schemas.microsoft.com/office/drawing/2014/main" id="{1E5FF0B5-C819-49C8-ADFB-CFCF1E6E85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1" r="21693"/>
          <a:stretch/>
        </p:blipFill>
        <p:spPr>
          <a:xfrm>
            <a:off x="3501331" y="3462516"/>
            <a:ext cx="2154570" cy="2160000"/>
          </a:xfrm>
          <a:prstGeom prst="ellipse">
            <a:avLst/>
          </a:prstGeom>
        </p:spPr>
      </p:pic>
      <p:pic>
        <p:nvPicPr>
          <p:cNvPr id="7" name="Picture 6" descr="A picture containing sky, water, outdoor, harbor&#10;&#10;Description automatically generated">
            <a:extLst>
              <a:ext uri="{FF2B5EF4-FFF2-40B4-BE49-F238E27FC236}">
                <a16:creationId xmlns:a16="http://schemas.microsoft.com/office/drawing/2014/main" id="{AB8CEFA7-7F2B-40CC-AAAB-A0034DA4C2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r="23750"/>
          <a:stretch/>
        </p:blipFill>
        <p:spPr>
          <a:xfrm>
            <a:off x="332979" y="4391715"/>
            <a:ext cx="2154569" cy="2160000"/>
          </a:xfrm>
          <a:prstGeom prst="ellipse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F03C4F-7AD5-46E4-9C85-F8CBBD090E52}"/>
              </a:ext>
            </a:extLst>
          </p:cNvPr>
          <p:cNvCxnSpPr>
            <a:cxnSpLocks/>
          </p:cNvCxnSpPr>
          <p:nvPr/>
        </p:nvCxnSpPr>
        <p:spPr>
          <a:xfrm flipV="1">
            <a:off x="2421211" y="4725144"/>
            <a:ext cx="1080120" cy="360040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1"/>
          <p:cNvSpPr>
            <a:spLocks noGrp="1"/>
          </p:cNvSpPr>
          <p:nvPr>
            <p:ph idx="1"/>
          </p:nvPr>
        </p:nvSpPr>
        <p:spPr>
          <a:xfrm>
            <a:off x="624174" y="1484314"/>
            <a:ext cx="10606705" cy="3240087"/>
          </a:xfrm>
          <a:ln/>
        </p:spPr>
        <p:txBody>
          <a:bodyPr/>
          <a:lstStyle/>
          <a:p>
            <a:pPr algn="just" eaLnBrk="1" hangingPunct="1"/>
            <a:endParaRPr lang="en-GB" altLang="en-US" sz="800" b="1"/>
          </a:p>
          <a:p>
            <a:pPr eaLnBrk="1" hangingPunct="1">
              <a:buFontTx/>
              <a:buNone/>
            </a:pPr>
            <a:endParaRPr lang="en-GB" altLang="en-US" sz="2400" b="1"/>
          </a:p>
          <a:p>
            <a:pPr eaLnBrk="1" hangingPunct="1">
              <a:buFontTx/>
              <a:buNone/>
            </a:pPr>
            <a:endParaRPr lang="en-GB" altLang="en-US" sz="2400"/>
          </a:p>
          <a:p>
            <a:pPr eaLnBrk="1" hangingPunct="1">
              <a:buFontTx/>
              <a:buNone/>
            </a:pPr>
            <a:endParaRPr lang="en-GB" altLang="en-US" sz="2400"/>
          </a:p>
          <a:p>
            <a:pPr eaLnBrk="1" hangingPunct="1">
              <a:buFontTx/>
              <a:buNone/>
            </a:pPr>
            <a:endParaRPr lang="en-GB" altLang="en-US" sz="2400"/>
          </a:p>
          <a:p>
            <a:pPr eaLnBrk="1" hangingPunct="1">
              <a:buFontTx/>
              <a:buNone/>
            </a:pPr>
            <a:endParaRPr lang="en-GB" altLang="en-US" sz="2400"/>
          </a:p>
          <a:p>
            <a:pPr eaLnBrk="1" hangingPunct="1">
              <a:buFontTx/>
              <a:buNone/>
            </a:pPr>
            <a:endParaRPr lang="en-GB" altLang="en-US" sz="2400"/>
          </a:p>
        </p:txBody>
      </p:sp>
      <p:sp>
        <p:nvSpPr>
          <p:cNvPr id="37891" name="Title 2"/>
          <p:cNvSpPr>
            <a:spLocks noGrp="1"/>
          </p:cNvSpPr>
          <p:nvPr>
            <p:ph type="title"/>
          </p:nvPr>
        </p:nvSpPr>
        <p:spPr>
          <a:xfrm>
            <a:off x="624173" y="331788"/>
            <a:ext cx="11228762" cy="1369020"/>
          </a:xfrm>
          <a:ln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19764D"/>
                </a:solidFill>
              </a:rPr>
              <a:t>UK’s HP pipeline network – </a:t>
            </a:r>
            <a:br>
              <a:rPr lang="en-US" altLang="en-US" dirty="0">
                <a:solidFill>
                  <a:srgbClr val="19764D"/>
                </a:solidFill>
              </a:rPr>
            </a:br>
            <a:r>
              <a:rPr lang="en-US" altLang="en-US" sz="3600" dirty="0">
                <a:solidFill>
                  <a:srgbClr val="19764D"/>
                </a:solidFill>
              </a:rPr>
              <a:t>The fuel and energy to keep the UK running</a:t>
            </a:r>
            <a:endParaRPr lang="en-GB" altLang="en-US" sz="3600" dirty="0">
              <a:solidFill>
                <a:srgbClr val="19764D"/>
              </a:solidFill>
            </a:endParaRPr>
          </a:p>
        </p:txBody>
      </p:sp>
      <p:pic>
        <p:nvPicPr>
          <p:cNvPr id="3789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484784"/>
            <a:ext cx="12187235" cy="526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UKOPA People &amp; Pipelines Working Together">
            <a:hlinkClick r:id="" action="ppaction://media"/>
            <a:extLst>
              <a:ext uri="{FF2B5EF4-FFF2-40B4-BE49-F238E27FC236}">
                <a16:creationId xmlns:a16="http://schemas.microsoft.com/office/drawing/2014/main" id="{8CB672C0-0084-4555-9719-7F93524551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63652" y="587069"/>
            <a:ext cx="10059934" cy="56838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87675A-BE93-8740-95FC-C536241632EF}"/>
              </a:ext>
            </a:extLst>
          </p:cNvPr>
          <p:cNvSpPr/>
          <p:nvPr/>
        </p:nvSpPr>
        <p:spPr>
          <a:xfrm>
            <a:off x="3357315" y="6270931"/>
            <a:ext cx="5243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hlinkClick r:id="rId5"/>
              </a:rPr>
              <a:t>https://</a:t>
            </a:r>
            <a:r>
              <a:rPr lang="en-US" altLang="en-US" dirty="0" err="1">
                <a:hlinkClick r:id="rId5"/>
              </a:rPr>
              <a:t>www.youtube.com</a:t>
            </a:r>
            <a:r>
              <a:rPr lang="en-US" altLang="en-US" dirty="0">
                <a:hlinkClick r:id="rId5"/>
              </a:rPr>
              <a:t>/</a:t>
            </a:r>
            <a:r>
              <a:rPr lang="en-US" altLang="en-US" dirty="0" err="1">
                <a:hlinkClick r:id="rId5"/>
              </a:rPr>
              <a:t>watch?v</a:t>
            </a:r>
            <a:r>
              <a:rPr lang="en-US" altLang="en-US" dirty="0">
                <a:hlinkClick r:id="rId5"/>
              </a:rPr>
              <a:t>=</a:t>
            </a:r>
            <a:r>
              <a:rPr lang="en-US" altLang="en-US" dirty="0" err="1">
                <a:hlinkClick r:id="rId5"/>
              </a:rPr>
              <a:t>itacNeMqEXU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GN presentation 4-3 v4">
  <a:themeElements>
    <a:clrScheme name="SGN">
      <a:dk1>
        <a:sysClr val="windowText" lastClr="000000"/>
      </a:dk1>
      <a:lt1>
        <a:sysClr val="window" lastClr="FFFFFF"/>
      </a:lt1>
      <a:dk2>
        <a:srgbClr val="EA5B16"/>
      </a:dk2>
      <a:lt2>
        <a:srgbClr val="002249"/>
      </a:lt2>
      <a:accent1>
        <a:srgbClr val="EA5B16"/>
      </a:accent1>
      <a:accent2>
        <a:srgbClr val="002249"/>
      </a:accent2>
      <a:accent3>
        <a:srgbClr val="84C3F0"/>
      </a:accent3>
      <a:accent4>
        <a:srgbClr val="95549C"/>
      </a:accent4>
      <a:accent5>
        <a:srgbClr val="19764D"/>
      </a:accent5>
      <a:accent6>
        <a:srgbClr val="E63F0C"/>
      </a:accent6>
      <a:hlink>
        <a:srgbClr val="EA5B16"/>
      </a:hlink>
      <a:folHlink>
        <a:srgbClr val="84C3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</TotalTime>
  <Words>1391</Words>
  <Application>Microsoft Macintosh PowerPoint</Application>
  <PresentationFormat>Custom</PresentationFormat>
  <Paragraphs>195</Paragraphs>
  <Slides>35</Slides>
  <Notes>33</Notes>
  <HiddenSlides>0</HiddenSlides>
  <MMClips>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Courier New</vt:lpstr>
      <vt:lpstr>Times New Roman</vt:lpstr>
      <vt:lpstr>SGN presentation 4-3 v4</vt:lpstr>
      <vt:lpstr>CorelDRAW</vt:lpstr>
      <vt:lpstr>Working safely near high pressure pipelines  </vt:lpstr>
      <vt:lpstr>   Introduction</vt:lpstr>
      <vt:lpstr>   Learning outcomes</vt:lpstr>
      <vt:lpstr>UKOPA Overview</vt:lpstr>
      <vt:lpstr>UKOPA Organisation</vt:lpstr>
      <vt:lpstr>High pressure pipelines</vt:lpstr>
      <vt:lpstr>Sample pipeline routes </vt:lpstr>
      <vt:lpstr>UK’s HP pipeline network –  The fuel and energy to keep the UK running</vt:lpstr>
      <vt:lpstr>PowerPoint Presentation</vt:lpstr>
      <vt:lpstr>How to spot a pipeline marker Typical HP pipeline markers</vt:lpstr>
      <vt:lpstr>Keeping the pipelines safe: the operator responsibilities</vt:lpstr>
      <vt:lpstr>Keeping the pipelines safe: other peoples’ responsibilities</vt:lpstr>
      <vt:lpstr>Keeping the pipelines safe: the landowner responsibilities</vt:lpstr>
      <vt:lpstr>PowerPoint Presentation</vt:lpstr>
      <vt:lpstr>PowerPoint Presentation</vt:lpstr>
      <vt:lpstr>Types of work you can/cannot carry out  near HP pipelines</vt:lpstr>
      <vt:lpstr>What can you do</vt:lpstr>
      <vt:lpstr>What can’t you do (contact operator first)</vt:lpstr>
      <vt:lpstr>Contacting a pipeline operator</vt:lpstr>
      <vt:lpstr>Working safely near HP pipelines</vt:lpstr>
      <vt:lpstr>What you must do if a pipeline is unearthed or damaged – contact the pipeline operator</vt:lpstr>
      <vt:lpstr>Examples of other potential issues –  please inform the pipeline operator</vt:lpstr>
      <vt:lpstr>What should you do?</vt:lpstr>
      <vt:lpstr>PowerPoint Presentation</vt:lpstr>
      <vt:lpstr>USA pipeline rupture Sept 2008</vt:lpstr>
      <vt:lpstr>USA pipeline rupture Sept 2008</vt:lpstr>
      <vt:lpstr>Texas third party damage 2010</vt:lpstr>
      <vt:lpstr>PowerPoint Presentation</vt:lpstr>
      <vt:lpstr>PowerPoint Presentation</vt:lpstr>
      <vt:lpstr>Environmental issues</vt:lpstr>
      <vt:lpstr>Protecting yourself:</vt:lpstr>
      <vt:lpstr>How to find out if there is a HP pipeline in the area where you want to carry out work</vt:lpstr>
      <vt:lpstr>Statistics</vt:lpstr>
      <vt:lpstr>Remember</vt:lpstr>
      <vt:lpstr>PowerPoint Presentation</vt:lpstr>
    </vt:vector>
  </TitlesOfParts>
  <Company>SSE / SGN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SM73013</dc:creator>
  <cp:lastModifiedBy>Nikki Barker</cp:lastModifiedBy>
  <cp:revision>514</cp:revision>
  <cp:lastPrinted>2017-10-17T09:32:11Z</cp:lastPrinted>
  <dcterms:created xsi:type="dcterms:W3CDTF">2013-04-22T14:44:25Z</dcterms:created>
  <dcterms:modified xsi:type="dcterms:W3CDTF">2021-03-25T10:08:59Z</dcterms:modified>
</cp:coreProperties>
</file>