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71DA5-92D7-4BBE-8C8B-CA25C99775DB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5B87-4049-4170-A728-0F3EA6C6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4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5B87-4049-4170-A728-0F3EA6C624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4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3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5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3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4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2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6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9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84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7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7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0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7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0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8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UKOPA Dent Management Strategy </a:t>
            </a:r>
            <a:r>
              <a:rPr lang="en-GB" dirty="0" err="1" smtClean="0"/>
              <a:t>TooL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25/03/2015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886383" y="697116"/>
            <a:ext cx="14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PIWG 15 010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6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44" y="-121990"/>
            <a:ext cx="8534400" cy="1507067"/>
          </a:xfrm>
        </p:spPr>
        <p:txBody>
          <a:bodyPr/>
          <a:lstStyle/>
          <a:p>
            <a:r>
              <a:rPr lang="en-GB" b="1" dirty="0" smtClean="0"/>
              <a:t>DATA OUTPUT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3" y="1210647"/>
            <a:ext cx="7569886" cy="269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3" y="4109413"/>
            <a:ext cx="7457695" cy="2580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6253" y="1385077"/>
            <a:ext cx="3504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Pipeline data and dent data</a:t>
            </a:r>
          </a:p>
          <a:p>
            <a:r>
              <a:rPr lang="en-GB" dirty="0" smtClean="0"/>
              <a:t>Columns filled based on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1608" y="3447862"/>
            <a:ext cx="3421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Questions from flow chart</a:t>
            </a:r>
          </a:p>
          <a:p>
            <a:r>
              <a:rPr lang="en-GB" dirty="0" smtClean="0"/>
              <a:t>Shown as shaded Y/N or N/A</a:t>
            </a:r>
          </a:p>
          <a:p>
            <a:r>
              <a:rPr lang="en-GB" dirty="0" smtClean="0"/>
              <a:t>If answer not required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18849" y="5085184"/>
            <a:ext cx="354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Last 2 columns give priority</a:t>
            </a:r>
          </a:p>
          <a:p>
            <a:r>
              <a:rPr lang="en-GB" dirty="0" smtClean="0"/>
              <a:t>Rating. A number is given and</a:t>
            </a:r>
          </a:p>
          <a:p>
            <a:r>
              <a:rPr lang="en-GB" dirty="0" smtClean="0"/>
              <a:t>A data bar showing a</a:t>
            </a:r>
          </a:p>
          <a:p>
            <a:r>
              <a:rPr lang="en-GB" dirty="0" smtClean="0"/>
              <a:t>Visual representation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7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62" y="-175349"/>
            <a:ext cx="8534400" cy="1507067"/>
          </a:xfrm>
        </p:spPr>
        <p:txBody>
          <a:bodyPr/>
          <a:lstStyle/>
          <a:p>
            <a:r>
              <a:rPr lang="en-GB" b="1" dirty="0" smtClean="0"/>
              <a:t>Dent Management Strategy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390" y="668865"/>
            <a:ext cx="5615984" cy="59747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304073" y="1620216"/>
            <a:ext cx="561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Set of rule allow priority ranking for repair based on cond.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09686" y="22534"/>
            <a:ext cx="2007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low chart basis for</a:t>
            </a:r>
          </a:p>
          <a:p>
            <a:r>
              <a:rPr lang="en-GB" dirty="0" smtClean="0"/>
              <a:t>Spreadsheet tool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291"/>
          <a:stretch/>
        </p:blipFill>
        <p:spPr>
          <a:xfrm>
            <a:off x="310987" y="2103334"/>
            <a:ext cx="5076660" cy="436909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ight Arrow 7"/>
          <p:cNvSpPr/>
          <p:nvPr/>
        </p:nvSpPr>
        <p:spPr>
          <a:xfrm>
            <a:off x="5187820" y="3760237"/>
            <a:ext cx="1446245" cy="783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74854" y="339090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assigned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0987" y="1246361"/>
            <a:ext cx="452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Based on DMS from document UKOPA/14/016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4073" y="872506"/>
            <a:ext cx="331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Tool to assess dents following ILI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6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" b="3992"/>
          <a:stretch/>
        </p:blipFill>
        <p:spPr>
          <a:xfrm>
            <a:off x="7005026" y="1670609"/>
            <a:ext cx="2241578" cy="897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87" y="0"/>
            <a:ext cx="8534400" cy="1507067"/>
          </a:xfrm>
        </p:spPr>
        <p:txBody>
          <a:bodyPr/>
          <a:lstStyle/>
          <a:p>
            <a:r>
              <a:rPr lang="en-GB" b="1" dirty="0" smtClean="0"/>
              <a:t>Spreadsheet tool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7" y="3066819"/>
            <a:ext cx="9560801" cy="361591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3142141">
            <a:off x="6266829" y="2060455"/>
            <a:ext cx="681135" cy="1445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87582" y="897187"/>
            <a:ext cx="343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program run using command</a:t>
            </a:r>
          </a:p>
          <a:p>
            <a:r>
              <a:rPr lang="en-GB" dirty="0"/>
              <a:t>b</a:t>
            </a:r>
            <a:r>
              <a:rPr lang="en-GB" dirty="0" smtClean="0"/>
              <a:t>utton on spreadsheet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3386" y="175002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Blank Spreadsheet looks like this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3386" y="1220352"/>
            <a:ext cx="40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ow the tool is constructed and operated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386" y="2244933"/>
            <a:ext cx="3545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Spreadsheet shows column</a:t>
            </a:r>
          </a:p>
          <a:p>
            <a:r>
              <a:rPr lang="en-GB" dirty="0" smtClean="0"/>
              <a:t>Headers for data which will be filled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5" y="-66007"/>
            <a:ext cx="8534400" cy="1507067"/>
          </a:xfrm>
        </p:spPr>
        <p:txBody>
          <a:bodyPr/>
          <a:lstStyle/>
          <a:p>
            <a:r>
              <a:rPr lang="en-GB" b="1" dirty="0" smtClean="0"/>
              <a:t>Data Input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1" y="1049694"/>
            <a:ext cx="329565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98" y="1049694"/>
            <a:ext cx="3257550" cy="54483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49690" y="3116424"/>
            <a:ext cx="1306286" cy="1175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45" y="1030644"/>
            <a:ext cx="3276600" cy="5486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994804" y="3186015"/>
            <a:ext cx="1306286" cy="1175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64598" y="171848"/>
            <a:ext cx="39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entered in sequential order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64598" y="541180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 data button will help avoid mistakes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4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41" y="0"/>
            <a:ext cx="8534400" cy="1507067"/>
          </a:xfrm>
        </p:spPr>
        <p:txBody>
          <a:bodyPr/>
          <a:lstStyle/>
          <a:p>
            <a:r>
              <a:rPr lang="en-GB" b="1" dirty="0" smtClean="0"/>
              <a:t>Main Program – Flow Chart Algorithm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5" y="1082350"/>
            <a:ext cx="7196428" cy="5431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716" y="1894114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part of program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23084" y="2684010"/>
            <a:ext cx="209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Based on flow chart </a:t>
            </a:r>
          </a:p>
          <a:p>
            <a:r>
              <a:rPr lang="en-GB" dirty="0" smtClean="0"/>
              <a:t>from document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716" y="3676684"/>
            <a:ext cx="28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Questions relating to assessment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2653" y="4669358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Repair/Investigation </a:t>
            </a:r>
          </a:p>
          <a:p>
            <a:r>
              <a:rPr lang="en-GB" dirty="0" smtClean="0"/>
              <a:t>Priority is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35" y="0"/>
            <a:ext cx="8534400" cy="1507067"/>
          </a:xfrm>
        </p:spPr>
        <p:txBody>
          <a:bodyPr/>
          <a:lstStyle/>
          <a:p>
            <a:r>
              <a:rPr lang="en-GB" b="1" dirty="0" smtClean="0"/>
              <a:t>Flow Chart Selections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5" y="1328446"/>
            <a:ext cx="287655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71" y="1785645"/>
            <a:ext cx="3876675" cy="29718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6238347">
            <a:off x="2601572" y="2516857"/>
            <a:ext cx="1078624" cy="1509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33" y="2061967"/>
            <a:ext cx="4552950" cy="458152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6238347">
            <a:off x="6694033" y="2915617"/>
            <a:ext cx="1078624" cy="1509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4" y="5628303"/>
            <a:ext cx="2392357" cy="669860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8794865">
            <a:off x="2209991" y="4964141"/>
            <a:ext cx="1653685" cy="3452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>
            <a:off x="3140885" y="5826565"/>
            <a:ext cx="4454233" cy="3452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24859" y="3455386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Y/N controls to </a:t>
            </a:r>
          </a:p>
          <a:p>
            <a:r>
              <a:rPr lang="en-GB" dirty="0" smtClean="0"/>
              <a:t>Select correct data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75876" y="4256631"/>
            <a:ext cx="287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Follow chart through</a:t>
            </a:r>
          </a:p>
          <a:p>
            <a:r>
              <a:rPr lang="en-GB" dirty="0" smtClean="0"/>
              <a:t>Lines will shade progress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5281127"/>
            <a:ext cx="309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Press re-enter data button</a:t>
            </a:r>
          </a:p>
          <a:p>
            <a:r>
              <a:rPr lang="en-GB" dirty="0" smtClean="0"/>
              <a:t>to correct mistakes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095923" y="867747"/>
            <a:ext cx="2972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Certain questions require</a:t>
            </a:r>
          </a:p>
          <a:p>
            <a:r>
              <a:rPr lang="en-GB" dirty="0" smtClean="0"/>
              <a:t>More than Y/N answer</a:t>
            </a:r>
          </a:p>
          <a:p>
            <a:r>
              <a:rPr lang="en-GB" dirty="0" smtClean="0"/>
              <a:t>e.g. weld 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43" y="-121990"/>
            <a:ext cx="8534400" cy="1507067"/>
          </a:xfrm>
        </p:spPr>
        <p:txBody>
          <a:bodyPr/>
          <a:lstStyle/>
          <a:p>
            <a:r>
              <a:rPr lang="en-GB" b="1" dirty="0" smtClean="0"/>
              <a:t>Flow Chart Selections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1" y="1385077"/>
            <a:ext cx="38671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6" y="1385077"/>
            <a:ext cx="4638675" cy="23336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94416" y="2341983"/>
            <a:ext cx="1418253" cy="681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" y="4451382"/>
            <a:ext cx="4048125" cy="1762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6955" y="1015745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Dent depth and strain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96955" y="4082050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Associated Corrosion Depth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44" y="4446619"/>
            <a:ext cx="4857750" cy="17716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96747" y="4991877"/>
            <a:ext cx="1418253" cy="681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5413" y="3800288"/>
            <a:ext cx="459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questions complete, priority is indicated in red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8410" b="17774"/>
          <a:stretch/>
        </p:blipFill>
        <p:spPr>
          <a:xfrm>
            <a:off x="10180268" y="4446619"/>
            <a:ext cx="1771609" cy="446893"/>
          </a:xfrm>
          <a:prstGeom prst="rect">
            <a:avLst/>
          </a:prstGeom>
        </p:spPr>
      </p:pic>
      <p:sp>
        <p:nvSpPr>
          <p:cNvPr id="15" name="Bent Arrow 14"/>
          <p:cNvSpPr/>
          <p:nvPr/>
        </p:nvSpPr>
        <p:spPr>
          <a:xfrm rot="16200000" flipV="1">
            <a:off x="10130494" y="4562400"/>
            <a:ext cx="929370" cy="1540088"/>
          </a:xfrm>
          <a:prstGeom prst="bentArrow">
            <a:avLst>
              <a:gd name="adj1" fmla="val 25000"/>
              <a:gd name="adj2" fmla="val 2747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83834" y="5844175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Save Data to</a:t>
            </a:r>
          </a:p>
          <a:p>
            <a:r>
              <a:rPr lang="en-GB" dirty="0" smtClean="0"/>
              <a:t>Spreadsheet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34" y="-131321"/>
            <a:ext cx="8534400" cy="1507067"/>
          </a:xfrm>
        </p:spPr>
        <p:txBody>
          <a:bodyPr/>
          <a:lstStyle/>
          <a:p>
            <a:r>
              <a:rPr lang="en-GB" b="1" dirty="0" smtClean="0"/>
              <a:t>FATIGUE ANALYSIS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4" y="1194610"/>
            <a:ext cx="4114800" cy="18002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2473" y="1530220"/>
            <a:ext cx="1735494" cy="1054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31534" y="883889"/>
            <a:ext cx="57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Certain set of choices end in the requirement of a</a:t>
            </a:r>
          </a:p>
          <a:p>
            <a:r>
              <a:rPr lang="en-GB" dirty="0" smtClean="0"/>
              <a:t>Dent fatigue analysis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31534" y="1910056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Run by clicking control button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4" y="3296524"/>
            <a:ext cx="9086850" cy="3381375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5973105">
            <a:off x="835089" y="2875831"/>
            <a:ext cx="1390262" cy="1091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03837" y="3545633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Enter cycle data</a:t>
            </a:r>
          </a:p>
          <a:p>
            <a:r>
              <a:rPr lang="en-GB" dirty="0" smtClean="0"/>
              <a:t>In sequential order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815804" y="4544008"/>
            <a:ext cx="22204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dent has assoc.</a:t>
            </a:r>
          </a:p>
          <a:p>
            <a:r>
              <a:rPr lang="en-GB" dirty="0" smtClean="0"/>
              <a:t>Corrosion then a</a:t>
            </a:r>
          </a:p>
          <a:p>
            <a:r>
              <a:rPr lang="en-GB" dirty="0" smtClean="0"/>
              <a:t>Corrosion length +</a:t>
            </a:r>
          </a:p>
          <a:p>
            <a:r>
              <a:rPr lang="en-GB" dirty="0" smtClean="0"/>
              <a:t>Width will be</a:t>
            </a:r>
          </a:p>
          <a:p>
            <a:r>
              <a:rPr lang="en-GB" dirty="0" smtClean="0"/>
              <a:t>requested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58" y="0"/>
            <a:ext cx="8534400" cy="1507067"/>
          </a:xfrm>
        </p:spPr>
        <p:txBody>
          <a:bodyPr/>
          <a:lstStyle/>
          <a:p>
            <a:r>
              <a:rPr lang="en-GB" b="1" dirty="0" smtClean="0"/>
              <a:t>FATIGUE ANALYSIS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8" y="3977660"/>
            <a:ext cx="7144173" cy="265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8" y="1164771"/>
            <a:ext cx="7144173" cy="2636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1731" y="1772867"/>
            <a:ext cx="338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Fatigue Life screened</a:t>
            </a:r>
          </a:p>
          <a:p>
            <a:r>
              <a:rPr lang="en-GB" dirty="0" smtClean="0"/>
              <a:t>Against EPRG Fatigue model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75037" y="2677886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Conservative fatigue life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8808098" y="3303037"/>
            <a:ext cx="1147665" cy="1101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75037" y="4767943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fatigue life exceeded</a:t>
            </a:r>
          </a:p>
          <a:p>
            <a:r>
              <a:rPr lang="en-GB" dirty="0" smtClean="0"/>
              <a:t>A dent SCF  is calculated and</a:t>
            </a:r>
          </a:p>
          <a:p>
            <a:r>
              <a:rPr lang="en-GB" dirty="0" smtClean="0"/>
              <a:t>Class B</a:t>
            </a:r>
            <a:r>
              <a:rPr lang="en-GB" dirty="0"/>
              <a:t> </a:t>
            </a:r>
            <a:r>
              <a:rPr lang="en-GB" dirty="0" smtClean="0"/>
              <a:t>S-N curve from BS 7608</a:t>
            </a:r>
          </a:p>
          <a:p>
            <a:r>
              <a:rPr lang="en-GB" dirty="0" smtClean="0"/>
              <a:t>Used for more realistic fatigue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1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399</TotalTime>
  <Words>293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UKOPA Dent Management Strategy TooL</vt:lpstr>
      <vt:lpstr>Dent Management Strategy</vt:lpstr>
      <vt:lpstr>Spreadsheet tool</vt:lpstr>
      <vt:lpstr>Data Input</vt:lpstr>
      <vt:lpstr>Main Program – Flow Chart Algorithm</vt:lpstr>
      <vt:lpstr>Flow Chart Selections</vt:lpstr>
      <vt:lpstr>Flow Chart Selections</vt:lpstr>
      <vt:lpstr>FATIGUE ANALYSIS</vt:lpstr>
      <vt:lpstr>FATIGUE ANALYSIS</vt:lpstr>
      <vt:lpstr>DATA OUTPUT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UKOPA Dent Management Strategy ToOL</dc:title>
  <dc:creator>Chris Lyons</dc:creator>
  <cp:lastModifiedBy>Neil Jackson</cp:lastModifiedBy>
  <cp:revision>25</cp:revision>
  <dcterms:created xsi:type="dcterms:W3CDTF">2015-03-22T13:41:06Z</dcterms:created>
  <dcterms:modified xsi:type="dcterms:W3CDTF">2015-10-19T10:20:21Z</dcterms:modified>
</cp:coreProperties>
</file>