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3" r:id="rId2"/>
    <p:sldId id="295" r:id="rId3"/>
    <p:sldId id="291" r:id="rId4"/>
    <p:sldId id="296" r:id="rId5"/>
    <p:sldId id="293" r:id="rId6"/>
    <p:sldId id="292" r:id="rId7"/>
    <p:sldId id="298" r:id="rId8"/>
    <p:sldId id="297" r:id="rId9"/>
    <p:sldId id="294"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6EB9DD-B699-4F14-88C8-25CA6CFDCA35}" v="398" dt="2025-10-06T15:17:52.699"/>
    <p1510:client id="{FEF45BE7-1FA5-48A0-B1EE-7B8558462977}" v="698" dt="2025-10-07T09:25:37.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Harris" userId="S::daniel.harris1@nationalgas.team::59cede13-697e-4ba4-a8c1-ea66cbc5c011" providerId="AD" clId="Web-{B36750D4-B029-7C1C-95CD-CBAC74AA628B}"/>
    <pc:docChg chg="modSld">
      <pc:chgData name="Dan Harris" userId="S::daniel.harris1@nationalgas.team::59cede13-697e-4ba4-a8c1-ea66cbc5c011" providerId="AD" clId="Web-{B36750D4-B029-7C1C-95CD-CBAC74AA628B}" dt="2025-10-06T07:17:52.432" v="358" actId="20577"/>
      <pc:docMkLst>
        <pc:docMk/>
      </pc:docMkLst>
      <pc:sldChg chg="modSp modNotes">
        <pc:chgData name="Dan Harris" userId="S::daniel.harris1@nationalgas.team::59cede13-697e-4ba4-a8c1-ea66cbc5c011" providerId="AD" clId="Web-{B36750D4-B029-7C1C-95CD-CBAC74AA628B}" dt="2025-10-06T07:17:52.432" v="358" actId="20577"/>
        <pc:sldMkLst>
          <pc:docMk/>
          <pc:sldMk cId="2342864246" sldId="297"/>
        </pc:sldMkLst>
        <pc:spChg chg="mod">
          <ac:chgData name="Dan Harris" userId="S::daniel.harris1@nationalgas.team::59cede13-697e-4ba4-a8c1-ea66cbc5c011" providerId="AD" clId="Web-{B36750D4-B029-7C1C-95CD-CBAC74AA628B}" dt="2025-10-06T07:17:52.432" v="358" actId="20577"/>
          <ac:spMkLst>
            <pc:docMk/>
            <pc:sldMk cId="2342864246" sldId="297"/>
            <ac:spMk id="4" creationId="{E600202E-BB0B-0AF0-6A91-FFF8D3579131}"/>
          </ac:spMkLst>
        </pc:spChg>
      </pc:sldChg>
    </pc:docChg>
  </pc:docChgLst>
  <pc:docChgLst>
    <pc:chgData name="Joseph Foxon" userId="fb5c2fe3-ea68-4e8b-9f72-672f3f829086" providerId="ADAL" clId="{9E6EB9DD-B699-4F14-88C8-25CA6CFDCA35}"/>
    <pc:docChg chg="custSel modSld">
      <pc:chgData name="Joseph Foxon" userId="fb5c2fe3-ea68-4e8b-9f72-672f3f829086" providerId="ADAL" clId="{9E6EB9DD-B699-4F14-88C8-25CA6CFDCA35}" dt="2025-10-06T15:17:52.699" v="396" actId="404"/>
      <pc:docMkLst>
        <pc:docMk/>
      </pc:docMkLst>
      <pc:sldChg chg="modSp mod">
        <pc:chgData name="Joseph Foxon" userId="fb5c2fe3-ea68-4e8b-9f72-672f3f829086" providerId="ADAL" clId="{9E6EB9DD-B699-4F14-88C8-25CA6CFDCA35}" dt="2025-10-06T15:17:52.699" v="396" actId="404"/>
        <pc:sldMkLst>
          <pc:docMk/>
          <pc:sldMk cId="692081233" sldId="293"/>
        </pc:sldMkLst>
        <pc:spChg chg="mod">
          <ac:chgData name="Joseph Foxon" userId="fb5c2fe3-ea68-4e8b-9f72-672f3f829086" providerId="ADAL" clId="{9E6EB9DD-B699-4F14-88C8-25CA6CFDCA35}" dt="2025-10-06T15:17:52.699" v="396" actId="404"/>
          <ac:spMkLst>
            <pc:docMk/>
            <pc:sldMk cId="692081233" sldId="293"/>
            <ac:spMk id="7" creationId="{2F318C79-CCCF-6E57-737A-F429D052383E}"/>
          </ac:spMkLst>
        </pc:spChg>
      </pc:sldChg>
    </pc:docChg>
  </pc:docChgLst>
  <pc:docChgLst>
    <pc:chgData name="Lauren Goodwillie" userId="6f376206-369a-4b59-a541-0f971ee8be6d" providerId="ADAL" clId="{FEF45BE7-1FA5-48A0-B1EE-7B8558462977}"/>
    <pc:docChg chg="custSel addSld modSld">
      <pc:chgData name="Lauren Goodwillie" userId="6f376206-369a-4b59-a541-0f971ee8be6d" providerId="ADAL" clId="{FEF45BE7-1FA5-48A0-B1EE-7B8558462977}" dt="2025-10-07T09:25:37.771" v="875" actId="255"/>
      <pc:docMkLst>
        <pc:docMk/>
      </pc:docMkLst>
      <pc:sldChg chg="delSp modSp mod">
        <pc:chgData name="Lauren Goodwillie" userId="6f376206-369a-4b59-a541-0f971ee8be6d" providerId="ADAL" clId="{FEF45BE7-1FA5-48A0-B1EE-7B8558462977}" dt="2025-10-07T09:23:27.750" v="858" actId="20577"/>
        <pc:sldMkLst>
          <pc:docMk/>
          <pc:sldMk cId="692081233" sldId="293"/>
        </pc:sldMkLst>
        <pc:spChg chg="del">
          <ac:chgData name="Lauren Goodwillie" userId="6f376206-369a-4b59-a541-0f971ee8be6d" providerId="ADAL" clId="{FEF45BE7-1FA5-48A0-B1EE-7B8558462977}" dt="2025-10-07T09:23:08.924" v="856" actId="478"/>
          <ac:spMkLst>
            <pc:docMk/>
            <pc:sldMk cId="692081233" sldId="293"/>
            <ac:spMk id="2" creationId="{7CDF2CC5-6711-1F79-9CE9-36D8C13FBC5A}"/>
          </ac:spMkLst>
        </pc:spChg>
        <pc:spChg chg="mod">
          <ac:chgData name="Lauren Goodwillie" userId="6f376206-369a-4b59-a541-0f971ee8be6d" providerId="ADAL" clId="{FEF45BE7-1FA5-48A0-B1EE-7B8558462977}" dt="2025-10-02T15:13:46.861" v="129" actId="14100"/>
          <ac:spMkLst>
            <pc:docMk/>
            <pc:sldMk cId="692081233" sldId="293"/>
            <ac:spMk id="6" creationId="{E7F742CC-01F8-8AB0-87F8-D42A4B800DD9}"/>
          </ac:spMkLst>
        </pc:spChg>
        <pc:spChg chg="mod">
          <ac:chgData name="Lauren Goodwillie" userId="6f376206-369a-4b59-a541-0f971ee8be6d" providerId="ADAL" clId="{FEF45BE7-1FA5-48A0-B1EE-7B8558462977}" dt="2025-10-07T09:23:27.750" v="858" actId="20577"/>
          <ac:spMkLst>
            <pc:docMk/>
            <pc:sldMk cId="692081233" sldId="293"/>
            <ac:spMk id="7" creationId="{2F318C79-CCCF-6E57-737A-F429D052383E}"/>
          </ac:spMkLst>
        </pc:spChg>
        <pc:spChg chg="mod">
          <ac:chgData name="Lauren Goodwillie" userId="6f376206-369a-4b59-a541-0f971ee8be6d" providerId="ADAL" clId="{FEF45BE7-1FA5-48A0-B1EE-7B8558462977}" dt="2025-10-02T15:12:50.158" v="20" actId="20577"/>
          <ac:spMkLst>
            <pc:docMk/>
            <pc:sldMk cId="692081233" sldId="293"/>
            <ac:spMk id="8" creationId="{B8C82DD6-5D59-713B-E0A0-5EB2121B1C2F}"/>
          </ac:spMkLst>
        </pc:spChg>
      </pc:sldChg>
      <pc:sldChg chg="modSp mod">
        <pc:chgData name="Lauren Goodwillie" userId="6f376206-369a-4b59-a541-0f971ee8be6d" providerId="ADAL" clId="{FEF45BE7-1FA5-48A0-B1EE-7B8558462977}" dt="2025-10-07T09:23:44.197" v="860" actId="255"/>
        <pc:sldMkLst>
          <pc:docMk/>
          <pc:sldMk cId="3043120109" sldId="294"/>
        </pc:sldMkLst>
        <pc:spChg chg="mod">
          <ac:chgData name="Lauren Goodwillie" userId="6f376206-369a-4b59-a541-0f971ee8be6d" providerId="ADAL" clId="{FEF45BE7-1FA5-48A0-B1EE-7B8558462977}" dt="2025-10-07T09:23:44.197" v="860" actId="255"/>
          <ac:spMkLst>
            <pc:docMk/>
            <pc:sldMk cId="3043120109" sldId="294"/>
            <ac:spMk id="4" creationId="{FB3192FE-EC47-C528-A1D3-A26253CE498D}"/>
          </ac:spMkLst>
        </pc:spChg>
      </pc:sldChg>
      <pc:sldChg chg="addSp delSp modSp mod">
        <pc:chgData name="Lauren Goodwillie" userId="6f376206-369a-4b59-a541-0f971ee8be6d" providerId="ADAL" clId="{FEF45BE7-1FA5-48A0-B1EE-7B8558462977}" dt="2025-10-07T09:25:37.771" v="875" actId="255"/>
        <pc:sldMkLst>
          <pc:docMk/>
          <pc:sldMk cId="2378785617" sldId="296"/>
        </pc:sldMkLst>
        <pc:spChg chg="mod">
          <ac:chgData name="Lauren Goodwillie" userId="6f376206-369a-4b59-a541-0f971ee8be6d" providerId="ADAL" clId="{FEF45BE7-1FA5-48A0-B1EE-7B8558462977}" dt="2025-10-07T09:25:37.771" v="875" actId="255"/>
          <ac:spMkLst>
            <pc:docMk/>
            <pc:sldMk cId="2378785617" sldId="296"/>
            <ac:spMk id="4" creationId="{DFAB19EB-6F5D-EACA-B3E7-2958C8D3FDD1}"/>
          </ac:spMkLst>
        </pc:spChg>
        <pc:spChg chg="mod">
          <ac:chgData name="Lauren Goodwillie" userId="6f376206-369a-4b59-a541-0f971ee8be6d" providerId="ADAL" clId="{FEF45BE7-1FA5-48A0-B1EE-7B8558462977}" dt="2025-10-07T09:24:19.470" v="864" actId="1076"/>
          <ac:spMkLst>
            <pc:docMk/>
            <pc:sldMk cId="2378785617" sldId="296"/>
            <ac:spMk id="7" creationId="{CF83C96A-3FFF-D800-8DF2-6F0461E1B656}"/>
          </ac:spMkLst>
        </pc:spChg>
        <pc:spChg chg="del">
          <ac:chgData name="Lauren Goodwillie" userId="6f376206-369a-4b59-a541-0f971ee8be6d" providerId="ADAL" clId="{FEF45BE7-1FA5-48A0-B1EE-7B8558462977}" dt="2025-10-07T09:24:11.525" v="863" actId="478"/>
          <ac:spMkLst>
            <pc:docMk/>
            <pc:sldMk cId="2378785617" sldId="296"/>
            <ac:spMk id="8" creationId="{C47922D4-4A44-56F4-1563-06A84D8476F7}"/>
          </ac:spMkLst>
        </pc:spChg>
        <pc:spChg chg="add mod ord">
          <ac:chgData name="Lauren Goodwillie" userId="6f376206-369a-4b59-a541-0f971ee8be6d" providerId="ADAL" clId="{FEF45BE7-1FA5-48A0-B1EE-7B8558462977}" dt="2025-10-07T09:24:49.103" v="868" actId="167"/>
          <ac:spMkLst>
            <pc:docMk/>
            <pc:sldMk cId="2378785617" sldId="296"/>
            <ac:spMk id="9" creationId="{57FCC2FE-1A70-06C2-FB61-0073C9A28FC0}"/>
          </ac:spMkLst>
        </pc:spChg>
      </pc:sldChg>
      <pc:sldChg chg="modSp mod">
        <pc:chgData name="Lauren Goodwillie" userId="6f376206-369a-4b59-a541-0f971ee8be6d" providerId="ADAL" clId="{FEF45BE7-1FA5-48A0-B1EE-7B8558462977}" dt="2025-10-06T07:49:21.016" v="174" actId="207"/>
        <pc:sldMkLst>
          <pc:docMk/>
          <pc:sldMk cId="2342864246" sldId="297"/>
        </pc:sldMkLst>
        <pc:spChg chg="mod">
          <ac:chgData name="Lauren Goodwillie" userId="6f376206-369a-4b59-a541-0f971ee8be6d" providerId="ADAL" clId="{FEF45BE7-1FA5-48A0-B1EE-7B8558462977}" dt="2025-10-06T07:49:21.016" v="174" actId="207"/>
          <ac:spMkLst>
            <pc:docMk/>
            <pc:sldMk cId="2342864246" sldId="297"/>
            <ac:spMk id="4" creationId="{E600202E-BB0B-0AF0-6A91-FFF8D3579131}"/>
          </ac:spMkLst>
        </pc:spChg>
      </pc:sldChg>
      <pc:sldChg chg="modSp add mod">
        <pc:chgData name="Lauren Goodwillie" userId="6f376206-369a-4b59-a541-0f971ee8be6d" providerId="ADAL" clId="{FEF45BE7-1FA5-48A0-B1EE-7B8558462977}" dt="2025-10-07T09:17:38.904" v="504" actId="20577"/>
        <pc:sldMkLst>
          <pc:docMk/>
          <pc:sldMk cId="738087059" sldId="298"/>
        </pc:sldMkLst>
        <pc:spChg chg="mod">
          <ac:chgData name="Lauren Goodwillie" userId="6f376206-369a-4b59-a541-0f971ee8be6d" providerId="ADAL" clId="{FEF45BE7-1FA5-48A0-B1EE-7B8558462977}" dt="2025-10-07T09:17:16.203" v="501" actId="14100"/>
          <ac:spMkLst>
            <pc:docMk/>
            <pc:sldMk cId="738087059" sldId="298"/>
            <ac:spMk id="4" creationId="{B1BC186F-9FDE-B7D8-424A-E2EDFC61D8B6}"/>
          </ac:spMkLst>
        </pc:spChg>
        <pc:spChg chg="mod">
          <ac:chgData name="Lauren Goodwillie" userId="6f376206-369a-4b59-a541-0f971ee8be6d" providerId="ADAL" clId="{FEF45BE7-1FA5-48A0-B1EE-7B8558462977}" dt="2025-10-07T08:45:32.787" v="206" actId="20577"/>
          <ac:spMkLst>
            <pc:docMk/>
            <pc:sldMk cId="738087059" sldId="298"/>
            <ac:spMk id="6" creationId="{AEDDBDBF-F717-F3C0-6A64-D7A1E4FAB6AC}"/>
          </ac:spMkLst>
        </pc:spChg>
        <pc:spChg chg="mod">
          <ac:chgData name="Lauren Goodwillie" userId="6f376206-369a-4b59-a541-0f971ee8be6d" providerId="ADAL" clId="{FEF45BE7-1FA5-48A0-B1EE-7B8558462977}" dt="2025-10-07T09:17:38.904" v="504" actId="20577"/>
          <ac:spMkLst>
            <pc:docMk/>
            <pc:sldMk cId="738087059" sldId="298"/>
            <ac:spMk id="7" creationId="{0D97264C-629C-1119-E28D-EF065120DA7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4973E-E651-4004-83D6-C52064A3441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E8D8B9BD-D171-44E2-B326-CB3C69E642E0}">
      <dgm:prSet phldrT="[Text]"/>
      <dgm:spPr/>
      <dgm:t>
        <a:bodyPr/>
        <a:lstStyle/>
        <a:p>
          <a:r>
            <a:rPr lang="en-GB"/>
            <a:t>Engagement with Partners on Resilience</a:t>
          </a:r>
        </a:p>
      </dgm:t>
    </dgm:pt>
    <dgm:pt modelId="{C8D5B2BE-55BD-4432-869C-F3D44B8B4C93}" type="parTrans" cxnId="{59D4DD9B-B5B7-4842-B565-0CB6290C2868}">
      <dgm:prSet/>
      <dgm:spPr/>
      <dgm:t>
        <a:bodyPr/>
        <a:lstStyle/>
        <a:p>
          <a:endParaRPr lang="en-GB"/>
        </a:p>
      </dgm:t>
    </dgm:pt>
    <dgm:pt modelId="{BB2AA04B-02BE-444C-A322-6244176EFABA}" type="sibTrans" cxnId="{59D4DD9B-B5B7-4842-B565-0CB6290C2868}">
      <dgm:prSet/>
      <dgm:spPr/>
      <dgm:t>
        <a:bodyPr/>
        <a:lstStyle/>
        <a:p>
          <a:endParaRPr lang="en-GB"/>
        </a:p>
      </dgm:t>
    </dgm:pt>
    <dgm:pt modelId="{2DD44036-9F5E-4F68-AB6E-A2163C83D2AF}">
      <dgm:prSet phldrT="[Text]"/>
      <dgm:spPr/>
      <dgm:t>
        <a:bodyPr/>
        <a:lstStyle/>
        <a:p>
          <a:r>
            <a:rPr lang="en-GB"/>
            <a:t>Contributing to various energy sector work groups on resilience </a:t>
          </a:r>
        </a:p>
      </dgm:t>
    </dgm:pt>
    <dgm:pt modelId="{17620051-0048-49D2-A76D-A7EA5B81EFBB}" type="parTrans" cxnId="{99DFE07B-01BD-4C95-8F16-794643EA9E87}">
      <dgm:prSet/>
      <dgm:spPr/>
      <dgm:t>
        <a:bodyPr/>
        <a:lstStyle/>
        <a:p>
          <a:endParaRPr lang="en-GB"/>
        </a:p>
      </dgm:t>
    </dgm:pt>
    <dgm:pt modelId="{78E0B6DD-236C-417C-B9AE-B14AEB6828AF}" type="sibTrans" cxnId="{99DFE07B-01BD-4C95-8F16-794643EA9E87}">
      <dgm:prSet/>
      <dgm:spPr/>
      <dgm:t>
        <a:bodyPr/>
        <a:lstStyle/>
        <a:p>
          <a:endParaRPr lang="en-GB"/>
        </a:p>
      </dgm:t>
    </dgm:pt>
    <dgm:pt modelId="{1CABBCB2-CDBD-443F-89E2-33940D1688D0}">
      <dgm:prSet phldrT="[Text]"/>
      <dgm:spPr/>
      <dgm:t>
        <a:bodyPr/>
        <a:lstStyle/>
        <a:p>
          <a:r>
            <a:rPr lang="en-GB"/>
            <a:t>Electricity</a:t>
          </a:r>
          <a:r>
            <a:rPr lang="en-GB" baseline="0"/>
            <a:t> &amp; Gas System Interdependencies</a:t>
          </a:r>
          <a:endParaRPr lang="en-GB"/>
        </a:p>
      </dgm:t>
    </dgm:pt>
    <dgm:pt modelId="{A65998C7-606F-4640-8962-D3B2194D4F0B}" type="parTrans" cxnId="{1A7598E4-E0E0-48F2-B8DB-A9A26389EB40}">
      <dgm:prSet/>
      <dgm:spPr/>
      <dgm:t>
        <a:bodyPr/>
        <a:lstStyle/>
        <a:p>
          <a:endParaRPr lang="en-GB"/>
        </a:p>
      </dgm:t>
    </dgm:pt>
    <dgm:pt modelId="{C33EE83D-78AD-4AC9-9D77-FCCEE2474BEA}" type="sibTrans" cxnId="{1A7598E4-E0E0-48F2-B8DB-A9A26389EB40}">
      <dgm:prSet/>
      <dgm:spPr/>
      <dgm:t>
        <a:bodyPr/>
        <a:lstStyle/>
        <a:p>
          <a:endParaRPr lang="en-GB"/>
        </a:p>
      </dgm:t>
    </dgm:pt>
    <dgm:pt modelId="{45A82037-1E06-466A-9355-AB424512675E}">
      <dgm:prSet phldrT="[Text]"/>
      <dgm:spPr/>
      <dgm:t>
        <a:bodyPr/>
        <a:lstStyle/>
        <a:p>
          <a:r>
            <a:rPr lang="en-GB"/>
            <a:t>Partnering with NESO on a tool to enable improved load-shedding decision-making in an emergency</a:t>
          </a:r>
        </a:p>
      </dgm:t>
    </dgm:pt>
    <dgm:pt modelId="{E8D35330-E923-4073-AFA9-2CB0F7B93F5E}" type="parTrans" cxnId="{47C37E2E-EA0D-46B7-A988-F3FC139D4651}">
      <dgm:prSet/>
      <dgm:spPr/>
      <dgm:t>
        <a:bodyPr/>
        <a:lstStyle/>
        <a:p>
          <a:endParaRPr lang="en-GB"/>
        </a:p>
      </dgm:t>
    </dgm:pt>
    <dgm:pt modelId="{76221051-93B2-4410-91BC-9BC5917F10AC}" type="sibTrans" cxnId="{47C37E2E-EA0D-46B7-A988-F3FC139D4651}">
      <dgm:prSet/>
      <dgm:spPr/>
      <dgm:t>
        <a:bodyPr/>
        <a:lstStyle/>
        <a:p>
          <a:endParaRPr lang="en-GB"/>
        </a:p>
      </dgm:t>
    </dgm:pt>
    <dgm:pt modelId="{355C878C-D7E6-40E1-8B45-6298162C8A6A}">
      <dgm:prSet phldrT="[Text]"/>
      <dgm:spPr/>
      <dgm:t>
        <a:bodyPr/>
        <a:lstStyle/>
        <a:p>
          <a:r>
            <a:rPr lang="en-GB"/>
            <a:t>NGT System Resilience</a:t>
          </a:r>
        </a:p>
      </dgm:t>
    </dgm:pt>
    <dgm:pt modelId="{3645E871-5A26-4D2F-A275-5AA613B466B2}" type="parTrans" cxnId="{64F7A807-D358-43C1-BC83-7850CE2475E1}">
      <dgm:prSet/>
      <dgm:spPr/>
      <dgm:t>
        <a:bodyPr/>
        <a:lstStyle/>
        <a:p>
          <a:endParaRPr lang="en-GB"/>
        </a:p>
      </dgm:t>
    </dgm:pt>
    <dgm:pt modelId="{95BA2CA0-790D-43AA-88C2-0505B9CC6512}" type="sibTrans" cxnId="{64F7A807-D358-43C1-BC83-7850CE2475E1}">
      <dgm:prSet/>
      <dgm:spPr/>
      <dgm:t>
        <a:bodyPr/>
        <a:lstStyle/>
        <a:p>
          <a:endParaRPr lang="en-GB"/>
        </a:p>
      </dgm:t>
    </dgm:pt>
    <dgm:pt modelId="{29B02B6B-25ED-428F-9315-6BDD3D194398}">
      <dgm:prSet phldrT="[Text]" custT="1"/>
      <dgm:spPr/>
      <dgm:t>
        <a:bodyPr/>
        <a:lstStyle/>
        <a:p>
          <a:r>
            <a:rPr lang="en-GB" sz="1900"/>
            <a:t>Facilitating internal discussions on strengthening resilience</a:t>
          </a:r>
        </a:p>
      </dgm:t>
    </dgm:pt>
    <dgm:pt modelId="{8F4F4D75-C643-49CF-A218-6893F890A914}" type="parTrans" cxnId="{6F6B6FB3-94EF-42FB-824A-A8D8BD35052B}">
      <dgm:prSet/>
      <dgm:spPr/>
      <dgm:t>
        <a:bodyPr/>
        <a:lstStyle/>
        <a:p>
          <a:endParaRPr lang="en-GB"/>
        </a:p>
      </dgm:t>
    </dgm:pt>
    <dgm:pt modelId="{F120ABFB-2621-4B3A-9A56-7F5058665E00}" type="sibTrans" cxnId="{6F6B6FB3-94EF-42FB-824A-A8D8BD35052B}">
      <dgm:prSet/>
      <dgm:spPr/>
      <dgm:t>
        <a:bodyPr/>
        <a:lstStyle/>
        <a:p>
          <a:endParaRPr lang="en-GB"/>
        </a:p>
      </dgm:t>
    </dgm:pt>
    <dgm:pt modelId="{8C7682BE-2217-414B-8DB1-2504E006475B}">
      <dgm:prSet phldrT="[Text]" custT="1"/>
      <dgm:spPr/>
      <dgm:t>
        <a:bodyPr/>
        <a:lstStyle/>
        <a:p>
          <a:r>
            <a:rPr lang="en-GB" sz="1900"/>
            <a:t>Supporting hydrogen emergency management frameworks</a:t>
          </a:r>
        </a:p>
      </dgm:t>
    </dgm:pt>
    <dgm:pt modelId="{35011CEF-2168-4D72-8661-A036113867B7}" type="parTrans" cxnId="{24F565BD-EC5D-4B47-8D40-E270FC23D543}">
      <dgm:prSet/>
      <dgm:spPr/>
      <dgm:t>
        <a:bodyPr/>
        <a:lstStyle/>
        <a:p>
          <a:endParaRPr lang="en-GB"/>
        </a:p>
      </dgm:t>
    </dgm:pt>
    <dgm:pt modelId="{8EB70130-EC0B-405C-997F-9ED9DBBB2093}" type="sibTrans" cxnId="{24F565BD-EC5D-4B47-8D40-E270FC23D543}">
      <dgm:prSet/>
      <dgm:spPr/>
      <dgm:t>
        <a:bodyPr/>
        <a:lstStyle/>
        <a:p>
          <a:endParaRPr lang="en-GB"/>
        </a:p>
      </dgm:t>
    </dgm:pt>
    <dgm:pt modelId="{015D3A1E-799B-4893-A541-6818CF42C36A}">
      <dgm:prSet phldrT="[Text]"/>
      <dgm:spPr/>
      <dgm:t>
        <a:bodyPr/>
        <a:lstStyle/>
        <a:p>
          <a:r>
            <a:rPr lang="en-GB"/>
            <a:t>Partnering with NESO to enhance understanding of impacts of response actions on gas &amp; electric systems</a:t>
          </a:r>
        </a:p>
      </dgm:t>
    </dgm:pt>
    <dgm:pt modelId="{991EACB4-288C-454F-9F61-F3616FD453E7}" type="parTrans" cxnId="{63D1A186-7104-453C-82D9-F1D4DC34DC87}">
      <dgm:prSet/>
      <dgm:spPr/>
      <dgm:t>
        <a:bodyPr/>
        <a:lstStyle/>
        <a:p>
          <a:endParaRPr lang="en-GB"/>
        </a:p>
      </dgm:t>
    </dgm:pt>
    <dgm:pt modelId="{B012DF58-2DAB-4B2A-8534-ED43A0C93E81}" type="sibTrans" cxnId="{63D1A186-7104-453C-82D9-F1D4DC34DC87}">
      <dgm:prSet/>
      <dgm:spPr/>
      <dgm:t>
        <a:bodyPr/>
        <a:lstStyle/>
        <a:p>
          <a:endParaRPr lang="en-GB"/>
        </a:p>
      </dgm:t>
    </dgm:pt>
    <dgm:pt modelId="{7E656784-7A21-45D7-A89B-5D0D04882AA2}">
      <dgm:prSet/>
      <dgm:spPr/>
      <dgm:t>
        <a:bodyPr/>
        <a:lstStyle/>
        <a:p>
          <a:r>
            <a:rPr lang="en-GB"/>
            <a:t>Engagement with DESNZ, NESO, GDNs, and others</a:t>
          </a:r>
        </a:p>
      </dgm:t>
    </dgm:pt>
    <dgm:pt modelId="{C103A04B-3144-4967-8007-DC546207127C}" type="parTrans" cxnId="{91680352-D555-4921-9877-1DF8C9078B2F}">
      <dgm:prSet/>
      <dgm:spPr/>
      <dgm:t>
        <a:bodyPr/>
        <a:lstStyle/>
        <a:p>
          <a:endParaRPr lang="en-GB"/>
        </a:p>
      </dgm:t>
    </dgm:pt>
    <dgm:pt modelId="{565E7AC6-9616-49E1-9DE4-5558B68E5300}" type="sibTrans" cxnId="{91680352-D555-4921-9877-1DF8C9078B2F}">
      <dgm:prSet/>
      <dgm:spPr/>
      <dgm:t>
        <a:bodyPr/>
        <a:lstStyle/>
        <a:p>
          <a:endParaRPr lang="en-GB"/>
        </a:p>
      </dgm:t>
    </dgm:pt>
    <dgm:pt modelId="{6CB99B4D-52DA-4D47-999B-E7E3A42720F8}">
      <dgm:prSet phldrT="[Text]"/>
      <dgm:spPr/>
      <dgm:t>
        <a:bodyPr/>
        <a:lstStyle/>
        <a:p>
          <a:r>
            <a:rPr lang="en-GB"/>
            <a:t>Understanding impacts of National Power Outage on other areas of the sector</a:t>
          </a:r>
        </a:p>
      </dgm:t>
    </dgm:pt>
    <dgm:pt modelId="{96468B63-0AAF-4275-B596-2338C9794801}" type="parTrans" cxnId="{A37DDD4C-6349-421F-8DAC-7C1F87E9A101}">
      <dgm:prSet/>
      <dgm:spPr/>
      <dgm:t>
        <a:bodyPr/>
        <a:lstStyle/>
        <a:p>
          <a:endParaRPr lang="en-GB"/>
        </a:p>
      </dgm:t>
    </dgm:pt>
    <dgm:pt modelId="{904F7729-9624-47DD-960B-717BC9962416}" type="sibTrans" cxnId="{A37DDD4C-6349-421F-8DAC-7C1F87E9A101}">
      <dgm:prSet/>
      <dgm:spPr/>
      <dgm:t>
        <a:bodyPr/>
        <a:lstStyle/>
        <a:p>
          <a:endParaRPr lang="en-GB"/>
        </a:p>
      </dgm:t>
    </dgm:pt>
    <dgm:pt modelId="{4A8CC7E1-633F-4B50-8059-DF8F7F865E75}">
      <dgm:prSet phldrT="[Text]" custT="1"/>
      <dgm:spPr/>
      <dgm:t>
        <a:bodyPr/>
        <a:lstStyle/>
        <a:p>
          <a:r>
            <a:rPr lang="en-GB" sz="1900"/>
            <a:t>National Power Outage planning for the NTS</a:t>
          </a:r>
        </a:p>
      </dgm:t>
    </dgm:pt>
    <dgm:pt modelId="{086C76BF-ACF2-4F13-A629-DC24FD022F7D}" type="parTrans" cxnId="{352E700C-B853-45E8-BFA1-DE6D80F1E044}">
      <dgm:prSet/>
      <dgm:spPr/>
      <dgm:t>
        <a:bodyPr/>
        <a:lstStyle/>
        <a:p>
          <a:endParaRPr lang="en-GB"/>
        </a:p>
      </dgm:t>
    </dgm:pt>
    <dgm:pt modelId="{E3D3A90F-361D-492E-B4C5-368CB586DB10}" type="sibTrans" cxnId="{352E700C-B853-45E8-BFA1-DE6D80F1E044}">
      <dgm:prSet/>
      <dgm:spPr/>
      <dgm:t>
        <a:bodyPr/>
        <a:lstStyle/>
        <a:p>
          <a:endParaRPr lang="en-GB"/>
        </a:p>
      </dgm:t>
    </dgm:pt>
    <dgm:pt modelId="{5F061EA7-4735-4B1D-8310-3C65331329D6}" type="pres">
      <dgm:prSet presAssocID="{8F24973E-E651-4004-83D6-C52064A34410}" presName="Name0" presStyleCnt="0">
        <dgm:presLayoutVars>
          <dgm:dir/>
          <dgm:animLvl val="lvl"/>
          <dgm:resizeHandles val="exact"/>
        </dgm:presLayoutVars>
      </dgm:prSet>
      <dgm:spPr/>
    </dgm:pt>
    <dgm:pt modelId="{CB03AFD9-4283-4786-8EB4-6BCC8F585B52}" type="pres">
      <dgm:prSet presAssocID="{E8D8B9BD-D171-44E2-B326-CB3C69E642E0}" presName="composite" presStyleCnt="0"/>
      <dgm:spPr/>
    </dgm:pt>
    <dgm:pt modelId="{7DD5CA45-EF52-4BB9-9D9A-E13EEAE8FFD3}" type="pres">
      <dgm:prSet presAssocID="{E8D8B9BD-D171-44E2-B326-CB3C69E642E0}" presName="parTx" presStyleLbl="alignNode1" presStyleIdx="0" presStyleCnt="3">
        <dgm:presLayoutVars>
          <dgm:chMax val="0"/>
          <dgm:chPref val="0"/>
          <dgm:bulletEnabled val="1"/>
        </dgm:presLayoutVars>
      </dgm:prSet>
      <dgm:spPr/>
    </dgm:pt>
    <dgm:pt modelId="{1ECE5DCD-7A79-41A2-B43B-5B32735E7861}" type="pres">
      <dgm:prSet presAssocID="{E8D8B9BD-D171-44E2-B326-CB3C69E642E0}" presName="desTx" presStyleLbl="alignAccFollowNode1" presStyleIdx="0" presStyleCnt="3">
        <dgm:presLayoutVars>
          <dgm:bulletEnabled val="1"/>
        </dgm:presLayoutVars>
      </dgm:prSet>
      <dgm:spPr/>
    </dgm:pt>
    <dgm:pt modelId="{9BDB92A8-670B-45E6-AEF7-D4AE5C79D9A6}" type="pres">
      <dgm:prSet presAssocID="{BB2AA04B-02BE-444C-A322-6244176EFABA}" presName="space" presStyleCnt="0"/>
      <dgm:spPr/>
    </dgm:pt>
    <dgm:pt modelId="{74B3803B-96DC-4F79-ABED-8E1A7354EA1F}" type="pres">
      <dgm:prSet presAssocID="{1CABBCB2-CDBD-443F-89E2-33940D1688D0}" presName="composite" presStyleCnt="0"/>
      <dgm:spPr/>
    </dgm:pt>
    <dgm:pt modelId="{07A9B0A5-E01A-443A-A53A-F8EA87F4262E}" type="pres">
      <dgm:prSet presAssocID="{1CABBCB2-CDBD-443F-89E2-33940D1688D0}" presName="parTx" presStyleLbl="alignNode1" presStyleIdx="1" presStyleCnt="3">
        <dgm:presLayoutVars>
          <dgm:chMax val="0"/>
          <dgm:chPref val="0"/>
          <dgm:bulletEnabled val="1"/>
        </dgm:presLayoutVars>
      </dgm:prSet>
      <dgm:spPr/>
    </dgm:pt>
    <dgm:pt modelId="{301DA585-D4A3-4BCB-A122-C6163C550323}" type="pres">
      <dgm:prSet presAssocID="{1CABBCB2-CDBD-443F-89E2-33940D1688D0}" presName="desTx" presStyleLbl="alignAccFollowNode1" presStyleIdx="1" presStyleCnt="3">
        <dgm:presLayoutVars>
          <dgm:bulletEnabled val="1"/>
        </dgm:presLayoutVars>
      </dgm:prSet>
      <dgm:spPr/>
    </dgm:pt>
    <dgm:pt modelId="{05FB75F0-F3B4-497C-9518-F020400D3AEB}" type="pres">
      <dgm:prSet presAssocID="{C33EE83D-78AD-4AC9-9D77-FCCEE2474BEA}" presName="space" presStyleCnt="0"/>
      <dgm:spPr/>
    </dgm:pt>
    <dgm:pt modelId="{A1C03A56-255F-413F-8CAD-92E15A476416}" type="pres">
      <dgm:prSet presAssocID="{355C878C-D7E6-40E1-8B45-6298162C8A6A}" presName="composite" presStyleCnt="0"/>
      <dgm:spPr/>
    </dgm:pt>
    <dgm:pt modelId="{2B938BDC-82E6-4B6E-A327-EC71FEA21BF1}" type="pres">
      <dgm:prSet presAssocID="{355C878C-D7E6-40E1-8B45-6298162C8A6A}" presName="parTx" presStyleLbl="alignNode1" presStyleIdx="2" presStyleCnt="3">
        <dgm:presLayoutVars>
          <dgm:chMax val="0"/>
          <dgm:chPref val="0"/>
          <dgm:bulletEnabled val="1"/>
        </dgm:presLayoutVars>
      </dgm:prSet>
      <dgm:spPr/>
    </dgm:pt>
    <dgm:pt modelId="{9233435E-4AC9-4B3E-8C60-B4FFF9D605DD}" type="pres">
      <dgm:prSet presAssocID="{355C878C-D7E6-40E1-8B45-6298162C8A6A}" presName="desTx" presStyleLbl="alignAccFollowNode1" presStyleIdx="2" presStyleCnt="3">
        <dgm:presLayoutVars>
          <dgm:bulletEnabled val="1"/>
        </dgm:presLayoutVars>
      </dgm:prSet>
      <dgm:spPr/>
    </dgm:pt>
  </dgm:ptLst>
  <dgm:cxnLst>
    <dgm:cxn modelId="{7AD52200-32C9-4255-91E8-FD6B5E0B2BCC}" type="presOf" srcId="{29B02B6B-25ED-428F-9315-6BDD3D194398}" destId="{9233435E-4AC9-4B3E-8C60-B4FFF9D605DD}" srcOrd="0" destOrd="0" presId="urn:microsoft.com/office/officeart/2005/8/layout/hList1"/>
    <dgm:cxn modelId="{64F7A807-D358-43C1-BC83-7850CE2475E1}" srcId="{8F24973E-E651-4004-83D6-C52064A34410}" destId="{355C878C-D7E6-40E1-8B45-6298162C8A6A}" srcOrd="2" destOrd="0" parTransId="{3645E871-5A26-4D2F-A275-5AA613B466B2}" sibTransId="{95BA2CA0-790D-43AA-88C2-0505B9CC6512}"/>
    <dgm:cxn modelId="{352E700C-B853-45E8-BFA1-DE6D80F1E044}" srcId="{355C878C-D7E6-40E1-8B45-6298162C8A6A}" destId="{4A8CC7E1-633F-4B50-8059-DF8F7F865E75}" srcOrd="1" destOrd="0" parTransId="{086C76BF-ACF2-4F13-A629-DC24FD022F7D}" sibTransId="{E3D3A90F-361D-492E-B4C5-368CB586DB10}"/>
    <dgm:cxn modelId="{EF73ED27-8C40-4589-9413-A1A6CDEB57EB}" type="presOf" srcId="{2DD44036-9F5E-4F68-AB6E-A2163C83D2AF}" destId="{1ECE5DCD-7A79-41A2-B43B-5B32735E7861}" srcOrd="0" destOrd="0" presId="urn:microsoft.com/office/officeart/2005/8/layout/hList1"/>
    <dgm:cxn modelId="{47C37E2E-EA0D-46B7-A988-F3FC139D4651}" srcId="{1CABBCB2-CDBD-443F-89E2-33940D1688D0}" destId="{45A82037-1E06-466A-9355-AB424512675E}" srcOrd="0" destOrd="0" parTransId="{E8D35330-E923-4073-AFA9-2CB0F7B93F5E}" sibTransId="{76221051-93B2-4410-91BC-9BC5917F10AC}"/>
    <dgm:cxn modelId="{A37DDD4C-6349-421F-8DAC-7C1F87E9A101}" srcId="{E8D8B9BD-D171-44E2-B326-CB3C69E642E0}" destId="{6CB99B4D-52DA-4D47-999B-E7E3A42720F8}" srcOrd="1" destOrd="0" parTransId="{96468B63-0AAF-4275-B596-2338C9794801}" sibTransId="{904F7729-9624-47DD-960B-717BC9962416}"/>
    <dgm:cxn modelId="{91680352-D555-4921-9877-1DF8C9078B2F}" srcId="{E8D8B9BD-D171-44E2-B326-CB3C69E642E0}" destId="{7E656784-7A21-45D7-A89B-5D0D04882AA2}" srcOrd="2" destOrd="0" parTransId="{C103A04B-3144-4967-8007-DC546207127C}" sibTransId="{565E7AC6-9616-49E1-9DE4-5558B68E5300}"/>
    <dgm:cxn modelId="{55D5E277-1670-406B-AC25-C4D1C6437C0C}" type="presOf" srcId="{6CB99B4D-52DA-4D47-999B-E7E3A42720F8}" destId="{1ECE5DCD-7A79-41A2-B43B-5B32735E7861}" srcOrd="0" destOrd="1" presId="urn:microsoft.com/office/officeart/2005/8/layout/hList1"/>
    <dgm:cxn modelId="{86CA6E59-350C-423F-8B05-8C33FE88DBAA}" type="presOf" srcId="{8F24973E-E651-4004-83D6-C52064A34410}" destId="{5F061EA7-4735-4B1D-8310-3C65331329D6}" srcOrd="0" destOrd="0" presId="urn:microsoft.com/office/officeart/2005/8/layout/hList1"/>
    <dgm:cxn modelId="{99DFE07B-01BD-4C95-8F16-794643EA9E87}" srcId="{E8D8B9BD-D171-44E2-B326-CB3C69E642E0}" destId="{2DD44036-9F5E-4F68-AB6E-A2163C83D2AF}" srcOrd="0" destOrd="0" parTransId="{17620051-0048-49D2-A76D-A7EA5B81EFBB}" sibTransId="{78E0B6DD-236C-417C-B9AE-B14AEB6828AF}"/>
    <dgm:cxn modelId="{771D3984-72A0-4610-9CB4-BBC8C26048BE}" type="presOf" srcId="{7E656784-7A21-45D7-A89B-5D0D04882AA2}" destId="{1ECE5DCD-7A79-41A2-B43B-5B32735E7861}" srcOrd="0" destOrd="2" presId="urn:microsoft.com/office/officeart/2005/8/layout/hList1"/>
    <dgm:cxn modelId="{63D1A186-7104-453C-82D9-F1D4DC34DC87}" srcId="{1CABBCB2-CDBD-443F-89E2-33940D1688D0}" destId="{015D3A1E-799B-4893-A541-6818CF42C36A}" srcOrd="1" destOrd="0" parTransId="{991EACB4-288C-454F-9F61-F3616FD453E7}" sibTransId="{B012DF58-2DAB-4B2A-8534-ED43A0C93E81}"/>
    <dgm:cxn modelId="{59D4DD9B-B5B7-4842-B565-0CB6290C2868}" srcId="{8F24973E-E651-4004-83D6-C52064A34410}" destId="{E8D8B9BD-D171-44E2-B326-CB3C69E642E0}" srcOrd="0" destOrd="0" parTransId="{C8D5B2BE-55BD-4432-869C-F3D44B8B4C93}" sibTransId="{BB2AA04B-02BE-444C-A322-6244176EFABA}"/>
    <dgm:cxn modelId="{A591B6A4-8C2D-49C4-9B42-FEFB2601C046}" type="presOf" srcId="{E8D8B9BD-D171-44E2-B326-CB3C69E642E0}" destId="{7DD5CA45-EF52-4BB9-9D9A-E13EEAE8FFD3}" srcOrd="0" destOrd="0" presId="urn:microsoft.com/office/officeart/2005/8/layout/hList1"/>
    <dgm:cxn modelId="{E68321B2-4FCB-43BF-BF26-C48FB53AB744}" type="presOf" srcId="{45A82037-1E06-466A-9355-AB424512675E}" destId="{301DA585-D4A3-4BCB-A122-C6163C550323}" srcOrd="0" destOrd="0" presId="urn:microsoft.com/office/officeart/2005/8/layout/hList1"/>
    <dgm:cxn modelId="{6F6B6FB3-94EF-42FB-824A-A8D8BD35052B}" srcId="{355C878C-D7E6-40E1-8B45-6298162C8A6A}" destId="{29B02B6B-25ED-428F-9315-6BDD3D194398}" srcOrd="0" destOrd="0" parTransId="{8F4F4D75-C643-49CF-A218-6893F890A914}" sibTransId="{F120ABFB-2621-4B3A-9A56-7F5058665E00}"/>
    <dgm:cxn modelId="{AE1DD0B4-9CA7-4A65-84C1-E685E7DBB5BF}" type="presOf" srcId="{1CABBCB2-CDBD-443F-89E2-33940D1688D0}" destId="{07A9B0A5-E01A-443A-A53A-F8EA87F4262E}" srcOrd="0" destOrd="0" presId="urn:microsoft.com/office/officeart/2005/8/layout/hList1"/>
    <dgm:cxn modelId="{24F565BD-EC5D-4B47-8D40-E270FC23D543}" srcId="{355C878C-D7E6-40E1-8B45-6298162C8A6A}" destId="{8C7682BE-2217-414B-8DB1-2504E006475B}" srcOrd="2" destOrd="0" parTransId="{35011CEF-2168-4D72-8661-A036113867B7}" sibTransId="{8EB70130-EC0B-405C-997F-9ED9DBBB2093}"/>
    <dgm:cxn modelId="{CA6565CD-CF5F-4F1F-866F-3028CE829C72}" type="presOf" srcId="{4A8CC7E1-633F-4B50-8059-DF8F7F865E75}" destId="{9233435E-4AC9-4B3E-8C60-B4FFF9D605DD}" srcOrd="0" destOrd="1" presId="urn:microsoft.com/office/officeart/2005/8/layout/hList1"/>
    <dgm:cxn modelId="{AE6AA0E2-C0A6-451E-B90D-A45E3D24ABBE}" type="presOf" srcId="{355C878C-D7E6-40E1-8B45-6298162C8A6A}" destId="{2B938BDC-82E6-4B6E-A327-EC71FEA21BF1}" srcOrd="0" destOrd="0" presId="urn:microsoft.com/office/officeart/2005/8/layout/hList1"/>
    <dgm:cxn modelId="{1A7598E4-E0E0-48F2-B8DB-A9A26389EB40}" srcId="{8F24973E-E651-4004-83D6-C52064A34410}" destId="{1CABBCB2-CDBD-443F-89E2-33940D1688D0}" srcOrd="1" destOrd="0" parTransId="{A65998C7-606F-4640-8962-D3B2194D4F0B}" sibTransId="{C33EE83D-78AD-4AC9-9D77-FCCEE2474BEA}"/>
    <dgm:cxn modelId="{ADC637EF-98BD-4DA7-A77E-D249101C96BB}" type="presOf" srcId="{8C7682BE-2217-414B-8DB1-2504E006475B}" destId="{9233435E-4AC9-4B3E-8C60-B4FFF9D605DD}" srcOrd="0" destOrd="2" presId="urn:microsoft.com/office/officeart/2005/8/layout/hList1"/>
    <dgm:cxn modelId="{0B77CEFF-37BC-43EF-85F9-E86860A575B8}" type="presOf" srcId="{015D3A1E-799B-4893-A541-6818CF42C36A}" destId="{301DA585-D4A3-4BCB-A122-C6163C550323}" srcOrd="0" destOrd="1" presId="urn:microsoft.com/office/officeart/2005/8/layout/hList1"/>
    <dgm:cxn modelId="{8066063F-7800-4698-9CBF-635633768631}" type="presParOf" srcId="{5F061EA7-4735-4B1D-8310-3C65331329D6}" destId="{CB03AFD9-4283-4786-8EB4-6BCC8F585B52}" srcOrd="0" destOrd="0" presId="urn:microsoft.com/office/officeart/2005/8/layout/hList1"/>
    <dgm:cxn modelId="{0E519E0E-3A51-4B51-8209-01CC94BCEB9F}" type="presParOf" srcId="{CB03AFD9-4283-4786-8EB4-6BCC8F585B52}" destId="{7DD5CA45-EF52-4BB9-9D9A-E13EEAE8FFD3}" srcOrd="0" destOrd="0" presId="urn:microsoft.com/office/officeart/2005/8/layout/hList1"/>
    <dgm:cxn modelId="{D69AB470-3A80-4C17-BD88-4F4562EE1DCC}" type="presParOf" srcId="{CB03AFD9-4283-4786-8EB4-6BCC8F585B52}" destId="{1ECE5DCD-7A79-41A2-B43B-5B32735E7861}" srcOrd="1" destOrd="0" presId="urn:microsoft.com/office/officeart/2005/8/layout/hList1"/>
    <dgm:cxn modelId="{9ACCE1E5-94FC-4026-BEAD-39D74FF6916B}" type="presParOf" srcId="{5F061EA7-4735-4B1D-8310-3C65331329D6}" destId="{9BDB92A8-670B-45E6-AEF7-D4AE5C79D9A6}" srcOrd="1" destOrd="0" presId="urn:microsoft.com/office/officeart/2005/8/layout/hList1"/>
    <dgm:cxn modelId="{B4E32B1C-DA80-4AE8-99BC-817CBF8CB4DA}" type="presParOf" srcId="{5F061EA7-4735-4B1D-8310-3C65331329D6}" destId="{74B3803B-96DC-4F79-ABED-8E1A7354EA1F}" srcOrd="2" destOrd="0" presId="urn:microsoft.com/office/officeart/2005/8/layout/hList1"/>
    <dgm:cxn modelId="{116B0ADA-F8B6-44F6-AC01-D2793794D653}" type="presParOf" srcId="{74B3803B-96DC-4F79-ABED-8E1A7354EA1F}" destId="{07A9B0A5-E01A-443A-A53A-F8EA87F4262E}" srcOrd="0" destOrd="0" presId="urn:microsoft.com/office/officeart/2005/8/layout/hList1"/>
    <dgm:cxn modelId="{8306A1D9-2CC6-4E25-BFCA-9B45B67D0A41}" type="presParOf" srcId="{74B3803B-96DC-4F79-ABED-8E1A7354EA1F}" destId="{301DA585-D4A3-4BCB-A122-C6163C550323}" srcOrd="1" destOrd="0" presId="urn:microsoft.com/office/officeart/2005/8/layout/hList1"/>
    <dgm:cxn modelId="{8F7CD83A-24E0-4DFA-9815-B6AFF6C43F9E}" type="presParOf" srcId="{5F061EA7-4735-4B1D-8310-3C65331329D6}" destId="{05FB75F0-F3B4-497C-9518-F020400D3AEB}" srcOrd="3" destOrd="0" presId="urn:microsoft.com/office/officeart/2005/8/layout/hList1"/>
    <dgm:cxn modelId="{EA095207-8A9C-42AC-AA1E-A7D985E71404}" type="presParOf" srcId="{5F061EA7-4735-4B1D-8310-3C65331329D6}" destId="{A1C03A56-255F-413F-8CAD-92E15A476416}" srcOrd="4" destOrd="0" presId="urn:microsoft.com/office/officeart/2005/8/layout/hList1"/>
    <dgm:cxn modelId="{16D5A750-8CEA-41C9-85B6-D07813C735D4}" type="presParOf" srcId="{A1C03A56-255F-413F-8CAD-92E15A476416}" destId="{2B938BDC-82E6-4B6E-A327-EC71FEA21BF1}" srcOrd="0" destOrd="0" presId="urn:microsoft.com/office/officeart/2005/8/layout/hList1"/>
    <dgm:cxn modelId="{B54A3A75-C0CE-4571-B2A7-47BEF1315198}" type="presParOf" srcId="{A1C03A56-255F-413F-8CAD-92E15A476416}" destId="{9233435E-4AC9-4B3E-8C60-B4FFF9D605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5CA45-EF52-4BB9-9D9A-E13EEAE8FFD3}">
      <dsp:nvSpPr>
        <dsp:cNvPr id="0" name=""/>
        <dsp:cNvSpPr/>
      </dsp:nvSpPr>
      <dsp:spPr>
        <a:xfrm>
          <a:off x="3235" y="329316"/>
          <a:ext cx="3154220" cy="65883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Engagement with Partners on Resilience</a:t>
          </a:r>
        </a:p>
      </dsp:txBody>
      <dsp:txXfrm>
        <a:off x="3235" y="329316"/>
        <a:ext cx="3154220" cy="658838"/>
      </dsp:txXfrm>
    </dsp:sp>
    <dsp:sp modelId="{1ECE5DCD-7A79-41A2-B43B-5B32735E7861}">
      <dsp:nvSpPr>
        <dsp:cNvPr id="0" name=""/>
        <dsp:cNvSpPr/>
      </dsp:nvSpPr>
      <dsp:spPr>
        <a:xfrm>
          <a:off x="3235" y="988155"/>
          <a:ext cx="3154220" cy="286852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a:t>Contributing to various energy sector work groups on resilience </a:t>
          </a:r>
        </a:p>
        <a:p>
          <a:pPr marL="171450" lvl="1" indent="-171450" algn="l" defTabSz="844550">
            <a:lnSpc>
              <a:spcPct val="90000"/>
            </a:lnSpc>
            <a:spcBef>
              <a:spcPct val="0"/>
            </a:spcBef>
            <a:spcAft>
              <a:spcPct val="15000"/>
            </a:spcAft>
            <a:buChar char="•"/>
          </a:pPr>
          <a:r>
            <a:rPr lang="en-GB" sz="1900" kern="1200"/>
            <a:t>Understanding impacts of National Power Outage on other areas of the sector</a:t>
          </a:r>
        </a:p>
        <a:p>
          <a:pPr marL="171450" lvl="1" indent="-171450" algn="l" defTabSz="844550">
            <a:lnSpc>
              <a:spcPct val="90000"/>
            </a:lnSpc>
            <a:spcBef>
              <a:spcPct val="0"/>
            </a:spcBef>
            <a:spcAft>
              <a:spcPct val="15000"/>
            </a:spcAft>
            <a:buChar char="•"/>
          </a:pPr>
          <a:r>
            <a:rPr lang="en-GB" sz="1900" kern="1200"/>
            <a:t>Engagement with DESNZ, NESO, GDNs, and others</a:t>
          </a:r>
        </a:p>
      </dsp:txBody>
      <dsp:txXfrm>
        <a:off x="3235" y="988155"/>
        <a:ext cx="3154220" cy="2868524"/>
      </dsp:txXfrm>
    </dsp:sp>
    <dsp:sp modelId="{07A9B0A5-E01A-443A-A53A-F8EA87F4262E}">
      <dsp:nvSpPr>
        <dsp:cNvPr id="0" name=""/>
        <dsp:cNvSpPr/>
      </dsp:nvSpPr>
      <dsp:spPr>
        <a:xfrm>
          <a:off x="3599046" y="329316"/>
          <a:ext cx="3154220" cy="65883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Electricity</a:t>
          </a:r>
          <a:r>
            <a:rPr lang="en-GB" sz="1900" kern="1200" baseline="0"/>
            <a:t> &amp; Gas System Interdependencies</a:t>
          </a:r>
          <a:endParaRPr lang="en-GB" sz="1900" kern="1200"/>
        </a:p>
      </dsp:txBody>
      <dsp:txXfrm>
        <a:off x="3599046" y="329316"/>
        <a:ext cx="3154220" cy="658838"/>
      </dsp:txXfrm>
    </dsp:sp>
    <dsp:sp modelId="{301DA585-D4A3-4BCB-A122-C6163C550323}">
      <dsp:nvSpPr>
        <dsp:cNvPr id="0" name=""/>
        <dsp:cNvSpPr/>
      </dsp:nvSpPr>
      <dsp:spPr>
        <a:xfrm>
          <a:off x="3599046" y="988155"/>
          <a:ext cx="3154220" cy="286852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a:t>Partnering with NESO on a tool to enable improved load-shedding decision-making in an emergency</a:t>
          </a:r>
        </a:p>
        <a:p>
          <a:pPr marL="171450" lvl="1" indent="-171450" algn="l" defTabSz="844550">
            <a:lnSpc>
              <a:spcPct val="90000"/>
            </a:lnSpc>
            <a:spcBef>
              <a:spcPct val="0"/>
            </a:spcBef>
            <a:spcAft>
              <a:spcPct val="15000"/>
            </a:spcAft>
            <a:buChar char="•"/>
          </a:pPr>
          <a:r>
            <a:rPr lang="en-GB" sz="1900" kern="1200"/>
            <a:t>Partnering with NESO to enhance understanding of impacts of response actions on gas &amp; electric systems</a:t>
          </a:r>
        </a:p>
      </dsp:txBody>
      <dsp:txXfrm>
        <a:off x="3599046" y="988155"/>
        <a:ext cx="3154220" cy="2868524"/>
      </dsp:txXfrm>
    </dsp:sp>
    <dsp:sp modelId="{2B938BDC-82E6-4B6E-A327-EC71FEA21BF1}">
      <dsp:nvSpPr>
        <dsp:cNvPr id="0" name=""/>
        <dsp:cNvSpPr/>
      </dsp:nvSpPr>
      <dsp:spPr>
        <a:xfrm>
          <a:off x="7194858" y="329316"/>
          <a:ext cx="3154220" cy="65883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t>NGT System Resilience</a:t>
          </a:r>
        </a:p>
      </dsp:txBody>
      <dsp:txXfrm>
        <a:off x="7194858" y="329316"/>
        <a:ext cx="3154220" cy="658838"/>
      </dsp:txXfrm>
    </dsp:sp>
    <dsp:sp modelId="{9233435E-4AC9-4B3E-8C60-B4FFF9D605DD}">
      <dsp:nvSpPr>
        <dsp:cNvPr id="0" name=""/>
        <dsp:cNvSpPr/>
      </dsp:nvSpPr>
      <dsp:spPr>
        <a:xfrm>
          <a:off x="7194858" y="988155"/>
          <a:ext cx="3154220" cy="286852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a:t>Facilitating internal discussions on strengthening resilience</a:t>
          </a:r>
        </a:p>
        <a:p>
          <a:pPr marL="171450" lvl="1" indent="-171450" algn="l" defTabSz="844550">
            <a:lnSpc>
              <a:spcPct val="90000"/>
            </a:lnSpc>
            <a:spcBef>
              <a:spcPct val="0"/>
            </a:spcBef>
            <a:spcAft>
              <a:spcPct val="15000"/>
            </a:spcAft>
            <a:buChar char="•"/>
          </a:pPr>
          <a:r>
            <a:rPr lang="en-GB" sz="1900" kern="1200"/>
            <a:t>National Power Outage planning for the NTS</a:t>
          </a:r>
        </a:p>
        <a:p>
          <a:pPr marL="171450" lvl="1" indent="-171450" algn="l" defTabSz="844550">
            <a:lnSpc>
              <a:spcPct val="90000"/>
            </a:lnSpc>
            <a:spcBef>
              <a:spcPct val="0"/>
            </a:spcBef>
            <a:spcAft>
              <a:spcPct val="15000"/>
            </a:spcAft>
            <a:buChar char="•"/>
          </a:pPr>
          <a:r>
            <a:rPr lang="en-GB" sz="1900" kern="1200"/>
            <a:t>Supporting hydrogen emergency management frameworks</a:t>
          </a:r>
        </a:p>
      </dsp:txBody>
      <dsp:txXfrm>
        <a:off x="7194858" y="988155"/>
        <a:ext cx="3154220" cy="28685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B575D-C0FE-474B-BF6F-2905C4159538}" type="datetimeFigureOut">
              <a:t>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880D9-1C74-4A9F-99BC-392BF22D2883}" type="slidenum">
              <a:t>‹#›</a:t>
            </a:fld>
            <a:endParaRPr lang="en-GB"/>
          </a:p>
        </p:txBody>
      </p:sp>
    </p:spTree>
    <p:extLst>
      <p:ext uri="{BB962C8B-B14F-4D97-AF65-F5344CB8AC3E}">
        <p14:creationId xmlns:p14="http://schemas.microsoft.com/office/powerpoint/2010/main" val="346959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chemeClr val="tx1"/>
                </a:solidFill>
              </a:rPr>
              <a:t>Factoring these site types into the load shedding hierarchy carries with it a concern for equitability in domestic consumers receiving heat from such a system being unfairly deprioritised (or targeted) in a response. ​</a:t>
            </a:r>
          </a:p>
          <a:p>
            <a:endParaRPr lang="en-GB" sz="1200">
              <a:solidFill>
                <a:schemeClr val="tx1"/>
              </a:solidFill>
            </a:endParaRPr>
          </a:p>
          <a:p>
            <a:pPr marL="285750" indent="-285750">
              <a:buFont typeface="Arial" panose="020B0604020202020204" pitchFamily="34" charset="0"/>
              <a:buChar char="•"/>
            </a:pPr>
            <a:r>
              <a:rPr lang="en-GB" sz="1200">
                <a:solidFill>
                  <a:schemeClr val="tx1"/>
                </a:solidFill>
              </a:rPr>
              <a:t>It is inherently safer and swifter to disconnect an industrial connection from an LDZ than isolate the equivalent load in domestic homes directly connected to the LDZ​. </a:t>
            </a:r>
          </a:p>
          <a:p>
            <a:pPr marL="285750" indent="-285750">
              <a:buFont typeface="Arial" panose="020B0604020202020204" pitchFamily="34" charset="0"/>
              <a:buChar char="•"/>
            </a:pPr>
            <a:r>
              <a:rPr lang="en-GB" sz="1200">
                <a:solidFill>
                  <a:schemeClr val="tx1"/>
                </a:solidFill>
              </a:rPr>
              <a:t>It is important to ‘minimise flows’ from industrial processes associated with domestic demand. To avoid such sites could lead to the continuation of gas use for non-priority activity that would otherwise be load shed. </a:t>
            </a:r>
            <a:endParaRPr lang="en-GB"/>
          </a:p>
        </p:txBody>
      </p:sp>
      <p:sp>
        <p:nvSpPr>
          <p:cNvPr id="4" name="Slide Number Placeholder 3"/>
          <p:cNvSpPr>
            <a:spLocks noGrp="1"/>
          </p:cNvSpPr>
          <p:nvPr>
            <p:ph type="sldNum" sz="quarter" idx="5"/>
          </p:nvPr>
        </p:nvSpPr>
        <p:spPr/>
        <p:txBody>
          <a:bodyPr/>
          <a:lstStyle/>
          <a:p>
            <a:fld id="{2C5880D9-1C74-4A9F-99BC-392BF22D2883}" type="slidenum">
              <a:rPr lang="en-GB" smtClean="0"/>
              <a:t>5</a:t>
            </a:fld>
            <a:endParaRPr lang="en-GB"/>
          </a:p>
        </p:txBody>
      </p:sp>
    </p:spTree>
    <p:extLst>
      <p:ext uri="{BB962C8B-B14F-4D97-AF65-F5344CB8AC3E}">
        <p14:creationId xmlns:p14="http://schemas.microsoft.com/office/powerpoint/2010/main" val="219978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Currently it is not quantifiable how electricity demand </a:t>
            </a:r>
            <a:r>
              <a:rPr lang="en-GB" err="1"/>
              <a:t>controlimpacts</a:t>
            </a:r>
            <a:r>
              <a:rPr lang="en-GB"/>
              <a:t> the gas networks, including if a lack of </a:t>
            </a:r>
            <a:r>
              <a:rPr lang="en-GB" err="1"/>
              <a:t>diversificationcauses</a:t>
            </a:r>
            <a:r>
              <a:rPr lang="en-GB"/>
              <a:t> issues on physical assets. To understand if </a:t>
            </a:r>
            <a:r>
              <a:rPr lang="en-GB" err="1"/>
              <a:t>asuppression</a:t>
            </a:r>
            <a:r>
              <a:rPr lang="en-GB"/>
              <a:t> of gas demand, yields an overall gas </a:t>
            </a:r>
            <a:r>
              <a:rPr lang="en-GB" err="1"/>
              <a:t>demandreduction</a:t>
            </a:r>
            <a:r>
              <a:rPr lang="en-GB"/>
              <a:t>.</a:t>
            </a:r>
            <a:endParaRPr lang="en-US"/>
          </a:p>
        </p:txBody>
      </p:sp>
      <p:sp>
        <p:nvSpPr>
          <p:cNvPr id="4" name="Slide Number Placeholder 3"/>
          <p:cNvSpPr>
            <a:spLocks noGrp="1"/>
          </p:cNvSpPr>
          <p:nvPr>
            <p:ph type="sldNum" sz="quarter" idx="5"/>
          </p:nvPr>
        </p:nvSpPr>
        <p:spPr/>
        <p:txBody>
          <a:bodyPr/>
          <a:lstStyle/>
          <a:p>
            <a:fld id="{2C5880D9-1C74-4A9F-99BC-392BF22D2883}" type="slidenum">
              <a:t>8</a:t>
            </a:fld>
            <a:endParaRPr lang="en-GB"/>
          </a:p>
        </p:txBody>
      </p:sp>
    </p:spTree>
    <p:extLst>
      <p:ext uri="{BB962C8B-B14F-4D97-AF65-F5344CB8AC3E}">
        <p14:creationId xmlns:p14="http://schemas.microsoft.com/office/powerpoint/2010/main" val="994186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1">
    <p:bg>
      <p:bgPr>
        <a:solidFill>
          <a:srgbClr val="201F4B"/>
        </a:solidFill>
        <a:effectLst/>
      </p:bgPr>
    </p:bg>
    <p:spTree>
      <p:nvGrpSpPr>
        <p:cNvPr id="1" name=""/>
        <p:cNvGrpSpPr/>
        <p:nvPr/>
      </p:nvGrpSpPr>
      <p:grpSpPr>
        <a:xfrm>
          <a:off x="0" y="0"/>
          <a:ext cx="0" cy="0"/>
          <a:chOff x="0" y="0"/>
          <a:chExt cx="0" cy="0"/>
        </a:xfrm>
      </p:grpSpPr>
      <p:pic>
        <p:nvPicPr>
          <p:cNvPr id="3" name="Picture 2" descr="A person working in a tunnel&#10;&#10;Description automatically generated">
            <a:extLst>
              <a:ext uri="{FF2B5EF4-FFF2-40B4-BE49-F238E27FC236}">
                <a16:creationId xmlns:a16="http://schemas.microsoft.com/office/drawing/2014/main" id="{2450C7B9-C3DE-960B-DFEA-FF36C07EC0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1" b="8471"/>
          <a:stretch/>
        </p:blipFill>
        <p:spPr>
          <a:xfrm>
            <a:off x="1" y="-634736"/>
            <a:ext cx="12191999" cy="7492736"/>
          </a:xfrm>
          <a:prstGeom prst="rect">
            <a:avLst/>
          </a:prstGeom>
        </p:spPr>
      </p:pic>
      <p:sp>
        <p:nvSpPr>
          <p:cNvPr id="11" name="Text Placeholder 12"/>
          <p:cNvSpPr txBox="1"/>
          <p:nvPr/>
        </p:nvSpPr>
        <p:spPr>
          <a:xfrm>
            <a:off x="220918" y="6482954"/>
            <a:ext cx="8103008" cy="369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90" tIns="34290" rIns="34290" bIns="34290">
            <a:noAutofit/>
          </a:bodyPr>
          <a:lstStyle>
            <a:lvl1pPr defTabSz="578712">
              <a:defRPr sz="3200">
                <a:solidFill>
                  <a:srgbClr val="FFFFFF"/>
                </a:solidFill>
                <a:latin typeface="Arial"/>
                <a:ea typeface="Arial"/>
                <a:cs typeface="Arial"/>
                <a:sym typeface="Arial"/>
              </a:defRPr>
            </a:lvl1pPr>
          </a:lstStyle>
          <a:p>
            <a:r>
              <a:rPr sz="1400"/>
              <a:t>www.</a:t>
            </a:r>
            <a:r>
              <a:rPr lang="en-GB" sz="1400" err="1"/>
              <a:t>ukop</a:t>
            </a:r>
            <a:r>
              <a:rPr sz="1400" err="1"/>
              <a:t>a.co.uk</a:t>
            </a:r>
            <a:endParaRPr sz="1400"/>
          </a:p>
        </p:txBody>
      </p:sp>
      <p:sp>
        <p:nvSpPr>
          <p:cNvPr id="13" name="Slide Number"/>
          <p:cNvSpPr txBox="1">
            <a:spLocks noGrp="1"/>
          </p:cNvSpPr>
          <p:nvPr>
            <p:ph type="sldNum" sz="quarter" idx="2"/>
          </p:nvPr>
        </p:nvSpPr>
        <p:spPr>
          <a:xfrm>
            <a:off x="11718381" y="6497341"/>
            <a:ext cx="309287" cy="229105"/>
          </a:xfrm>
          <a:prstGeom prst="rect">
            <a:avLst/>
          </a:prstGeom>
        </p:spPr>
        <p:txBody>
          <a:bodyPr/>
          <a:lstStyle>
            <a:lvl1pPr>
              <a:defRPr sz="1126">
                <a:solidFill>
                  <a:srgbClr val="FFFFFF"/>
                </a:solidFill>
              </a:defRPr>
            </a:lvl1pPr>
          </a:lstStyle>
          <a:p>
            <a:fld id="{86CB4B4D-7CA3-9044-876B-883B54F8677D}" type="slidenum">
              <a:t>‹#›</a:t>
            </a:fld>
            <a:endParaRPr/>
          </a:p>
        </p:txBody>
      </p:sp>
      <p:sp>
        <p:nvSpPr>
          <p:cNvPr id="8" name="Text Placeholder 2">
            <a:extLst>
              <a:ext uri="{FF2B5EF4-FFF2-40B4-BE49-F238E27FC236}">
                <a16:creationId xmlns:a16="http://schemas.microsoft.com/office/drawing/2014/main" id="{3525527A-1BEE-B6AA-CE7B-9165D7712AFF}"/>
              </a:ext>
            </a:extLst>
          </p:cNvPr>
          <p:cNvSpPr>
            <a:spLocks noGrp="1"/>
          </p:cNvSpPr>
          <p:nvPr>
            <p:ph type="body" sz="quarter" idx="10" hasCustomPrompt="1"/>
          </p:nvPr>
        </p:nvSpPr>
        <p:spPr>
          <a:xfrm>
            <a:off x="198907" y="5780829"/>
            <a:ext cx="11828761" cy="750094"/>
          </a:xfrm>
          <a:prstGeom prst="rect">
            <a:avLst/>
          </a:prstGeom>
        </p:spPr>
        <p:txBody>
          <a:bodyPr/>
          <a:lstStyle>
            <a:lvl1pPr marL="0" indent="0">
              <a:buNone/>
              <a:defRPr sz="3900" b="1">
                <a:solidFill>
                  <a:schemeClr val="bg1"/>
                </a:solidFill>
              </a:defRPr>
            </a:lvl1pPr>
          </a:lstStyle>
          <a:p>
            <a:pPr lvl="0"/>
            <a:r>
              <a:rPr lang="en-GB"/>
              <a:t>Title Text</a:t>
            </a:r>
          </a:p>
        </p:txBody>
      </p:sp>
      <p:pic>
        <p:nvPicPr>
          <p:cNvPr id="7" name="Picture 6" descr="A black background with white text&#10;&#10;Description automatically generated">
            <a:extLst>
              <a:ext uri="{FF2B5EF4-FFF2-40B4-BE49-F238E27FC236}">
                <a16:creationId xmlns:a16="http://schemas.microsoft.com/office/drawing/2014/main" id="{5B2ED4B0-3177-C772-8C02-4A5ACF0253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332" y="187522"/>
            <a:ext cx="3810248" cy="508000"/>
          </a:xfrm>
          <a:prstGeom prst="rect">
            <a:avLst/>
          </a:prstGeom>
        </p:spPr>
      </p:pic>
    </p:spTree>
    <p:extLst>
      <p:ext uri="{BB962C8B-B14F-4D97-AF65-F5344CB8AC3E}">
        <p14:creationId xmlns:p14="http://schemas.microsoft.com/office/powerpoint/2010/main" val="69572587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and top and bottom">
    <p:bg>
      <p:bgPr>
        <a:solidFill>
          <a:srgbClr val="201F4B"/>
        </a:solidFill>
        <a:effectLst/>
      </p:bgPr>
    </p:bg>
    <p:spTree>
      <p:nvGrpSpPr>
        <p:cNvPr id="1" name=""/>
        <p:cNvGrpSpPr/>
        <p:nvPr/>
      </p:nvGrpSpPr>
      <p:grpSpPr>
        <a:xfrm>
          <a:off x="0" y="0"/>
          <a:ext cx="0" cy="0"/>
          <a:chOff x="0" y="0"/>
          <a:chExt cx="0" cy="0"/>
        </a:xfrm>
      </p:grpSpPr>
      <p:sp>
        <p:nvSpPr>
          <p:cNvPr id="11" name="Text Placeholder 12"/>
          <p:cNvSpPr txBox="1"/>
          <p:nvPr/>
        </p:nvSpPr>
        <p:spPr>
          <a:xfrm>
            <a:off x="220918" y="6482954"/>
            <a:ext cx="8103008" cy="3696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4290" tIns="34290" rIns="34290" bIns="34290">
            <a:noAutofit/>
          </a:bodyPr>
          <a:lstStyle>
            <a:lvl1pPr defTabSz="578712">
              <a:defRPr sz="3200">
                <a:solidFill>
                  <a:srgbClr val="FFFFFF"/>
                </a:solidFill>
                <a:latin typeface="Arial"/>
                <a:ea typeface="Arial"/>
                <a:cs typeface="Arial"/>
                <a:sym typeface="Arial"/>
              </a:defRPr>
            </a:lvl1pPr>
          </a:lstStyle>
          <a:p>
            <a:r>
              <a:rPr sz="1400"/>
              <a:t>www.</a:t>
            </a:r>
            <a:r>
              <a:rPr lang="en-GB" sz="1400" err="1"/>
              <a:t>ukop</a:t>
            </a:r>
            <a:r>
              <a:rPr sz="1400" err="1"/>
              <a:t>a.co.uk</a:t>
            </a:r>
            <a:endParaRPr sz="1400"/>
          </a:p>
        </p:txBody>
      </p:sp>
      <p:sp>
        <p:nvSpPr>
          <p:cNvPr id="13" name="Slide Number"/>
          <p:cNvSpPr txBox="1">
            <a:spLocks noGrp="1"/>
          </p:cNvSpPr>
          <p:nvPr>
            <p:ph type="sldNum" sz="quarter" idx="2"/>
          </p:nvPr>
        </p:nvSpPr>
        <p:spPr>
          <a:xfrm>
            <a:off x="11718381" y="6497341"/>
            <a:ext cx="309287" cy="229105"/>
          </a:xfrm>
          <a:prstGeom prst="rect">
            <a:avLst/>
          </a:prstGeom>
        </p:spPr>
        <p:txBody>
          <a:bodyPr/>
          <a:lstStyle>
            <a:lvl1pPr>
              <a:defRPr sz="1126">
                <a:solidFill>
                  <a:srgbClr val="FFFFFF"/>
                </a:solidFill>
              </a:defRPr>
            </a:lvl1pPr>
          </a:lstStyle>
          <a:p>
            <a:fld id="{86CB4B4D-7CA3-9044-876B-883B54F8677D}" type="slidenum">
              <a:t>‹#›</a:t>
            </a:fld>
            <a:endParaRPr/>
          </a:p>
        </p:txBody>
      </p:sp>
      <p:sp>
        <p:nvSpPr>
          <p:cNvPr id="8" name="Text Placeholder 2">
            <a:extLst>
              <a:ext uri="{FF2B5EF4-FFF2-40B4-BE49-F238E27FC236}">
                <a16:creationId xmlns:a16="http://schemas.microsoft.com/office/drawing/2014/main" id="{3525527A-1BEE-B6AA-CE7B-9165D7712AFF}"/>
              </a:ext>
            </a:extLst>
          </p:cNvPr>
          <p:cNvSpPr>
            <a:spLocks noGrp="1"/>
          </p:cNvSpPr>
          <p:nvPr>
            <p:ph type="body" sz="quarter" idx="10" hasCustomPrompt="1"/>
          </p:nvPr>
        </p:nvSpPr>
        <p:spPr>
          <a:xfrm>
            <a:off x="198907" y="5780829"/>
            <a:ext cx="11828761" cy="750094"/>
          </a:xfrm>
          <a:prstGeom prst="rect">
            <a:avLst/>
          </a:prstGeom>
        </p:spPr>
        <p:txBody>
          <a:bodyPr/>
          <a:lstStyle>
            <a:lvl1pPr marL="0" indent="0">
              <a:buNone/>
              <a:defRPr sz="3900" b="1">
                <a:solidFill>
                  <a:schemeClr val="bg1"/>
                </a:solidFill>
              </a:defRPr>
            </a:lvl1pPr>
          </a:lstStyle>
          <a:p>
            <a:pPr lvl="0"/>
            <a:r>
              <a:rPr lang="en-GB"/>
              <a:t>Title Text</a:t>
            </a:r>
          </a:p>
        </p:txBody>
      </p:sp>
      <p:pic>
        <p:nvPicPr>
          <p:cNvPr id="7" name="Picture 6" descr="A black background with white text&#10;&#10;Description automatically generated">
            <a:extLst>
              <a:ext uri="{FF2B5EF4-FFF2-40B4-BE49-F238E27FC236}">
                <a16:creationId xmlns:a16="http://schemas.microsoft.com/office/drawing/2014/main" id="{5B2ED4B0-3177-C772-8C02-4A5ACF025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332" y="187522"/>
            <a:ext cx="3810248" cy="508000"/>
          </a:xfrm>
          <a:prstGeom prst="rect">
            <a:avLst/>
          </a:prstGeom>
        </p:spPr>
      </p:pic>
      <p:sp>
        <p:nvSpPr>
          <p:cNvPr id="4" name="Picture Placeholder 3">
            <a:extLst>
              <a:ext uri="{FF2B5EF4-FFF2-40B4-BE49-F238E27FC236}">
                <a16:creationId xmlns:a16="http://schemas.microsoft.com/office/drawing/2014/main" id="{BCDAB47F-DBF1-5165-6D7F-6FBF9845CAE1}"/>
              </a:ext>
            </a:extLst>
          </p:cNvPr>
          <p:cNvSpPr>
            <a:spLocks noGrp="1"/>
          </p:cNvSpPr>
          <p:nvPr>
            <p:ph type="pic" sz="quarter" idx="11"/>
          </p:nvPr>
        </p:nvSpPr>
        <p:spPr>
          <a:xfrm>
            <a:off x="0" y="844062"/>
            <a:ext cx="12192000" cy="4689170"/>
          </a:xfrm>
          <a:prstGeom prst="rect">
            <a:avLst/>
          </a:pr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189129546"/>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ackground image 1">
    <p:bg>
      <p:bgPr>
        <a:solidFill>
          <a:srgbClr val="201F4B"/>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CDAB47F-DBF1-5165-6D7F-6FBF9845CAE1}"/>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en-GB"/>
          </a:p>
        </p:txBody>
      </p:sp>
      <p:sp>
        <p:nvSpPr>
          <p:cNvPr id="2" name="Rectangle 1">
            <a:extLst>
              <a:ext uri="{FF2B5EF4-FFF2-40B4-BE49-F238E27FC236}">
                <a16:creationId xmlns:a16="http://schemas.microsoft.com/office/drawing/2014/main" id="{D7BF6C47-BF5E-78FD-CE25-417EFFF5CFE4}"/>
              </a:ext>
            </a:extLst>
          </p:cNvPr>
          <p:cNvSpPr/>
          <p:nvPr userDrawn="1"/>
        </p:nvSpPr>
        <p:spPr>
          <a:xfrm>
            <a:off x="0" y="3196474"/>
            <a:ext cx="12192000" cy="683262"/>
          </a:xfrm>
          <a:prstGeom prst="rect">
            <a:avLst/>
          </a:prstGeom>
          <a:solidFill>
            <a:schemeClr val="accent1">
              <a:alpha val="50224"/>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GB" sz="3800" b="0" i="0" u="none" strike="noStrike" cap="none" spc="0" normalizeH="0" baseline="0">
              <a:ln>
                <a:noFill/>
              </a:ln>
              <a:solidFill>
                <a:srgbClr val="000000"/>
              </a:solidFill>
              <a:effectLst/>
              <a:uFillTx/>
              <a:latin typeface="+mn-lt"/>
              <a:ea typeface="+mn-ea"/>
              <a:cs typeface="+mn-cs"/>
              <a:sym typeface="Calibri"/>
            </a:endParaRPr>
          </a:p>
        </p:txBody>
      </p:sp>
      <p:sp>
        <p:nvSpPr>
          <p:cNvPr id="8" name="Text Placeholder 2">
            <a:extLst>
              <a:ext uri="{FF2B5EF4-FFF2-40B4-BE49-F238E27FC236}">
                <a16:creationId xmlns:a16="http://schemas.microsoft.com/office/drawing/2014/main" id="{3525527A-1BEE-B6AA-CE7B-9165D7712AFF}"/>
              </a:ext>
            </a:extLst>
          </p:cNvPr>
          <p:cNvSpPr>
            <a:spLocks noGrp="1"/>
          </p:cNvSpPr>
          <p:nvPr>
            <p:ph type="body" sz="quarter" idx="10" hasCustomPrompt="1"/>
          </p:nvPr>
        </p:nvSpPr>
        <p:spPr>
          <a:xfrm>
            <a:off x="198907" y="5780829"/>
            <a:ext cx="11828761" cy="750094"/>
          </a:xfrm>
          <a:prstGeom prst="rect">
            <a:avLst/>
          </a:prstGeom>
        </p:spPr>
        <p:txBody>
          <a:bodyPr/>
          <a:lstStyle>
            <a:lvl1pPr marL="0" indent="0">
              <a:buNone/>
              <a:defRPr sz="3900" b="1">
                <a:solidFill>
                  <a:schemeClr val="bg1"/>
                </a:solidFill>
              </a:defRPr>
            </a:lvl1pPr>
          </a:lstStyle>
          <a:p>
            <a:pPr lvl="0"/>
            <a:r>
              <a:rPr lang="en-GB"/>
              <a:t>Title Text</a:t>
            </a:r>
          </a:p>
        </p:txBody>
      </p:sp>
      <p:pic>
        <p:nvPicPr>
          <p:cNvPr id="7" name="Picture 6" descr="A black background with white text&#10;&#10;Description automatically generated">
            <a:extLst>
              <a:ext uri="{FF2B5EF4-FFF2-40B4-BE49-F238E27FC236}">
                <a16:creationId xmlns:a16="http://schemas.microsoft.com/office/drawing/2014/main" id="{5B2ED4B0-3177-C772-8C02-4A5ACF025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332" y="187522"/>
            <a:ext cx="3810248" cy="508000"/>
          </a:xfrm>
          <a:prstGeom prst="rect">
            <a:avLst/>
          </a:prstGeom>
        </p:spPr>
      </p:pic>
    </p:spTree>
    <p:extLst>
      <p:ext uri="{BB962C8B-B14F-4D97-AF65-F5344CB8AC3E}">
        <p14:creationId xmlns:p14="http://schemas.microsoft.com/office/powerpoint/2010/main" val="345248253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background image and text overlay">
    <p:bg>
      <p:bgPr>
        <a:solidFill>
          <a:srgbClr val="201F4B"/>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CDAB47F-DBF1-5165-6D7F-6FBF9845CAE1}"/>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en-GB"/>
          </a:p>
        </p:txBody>
      </p:sp>
      <p:sp>
        <p:nvSpPr>
          <p:cNvPr id="8" name="Text Placeholder 2">
            <a:extLst>
              <a:ext uri="{FF2B5EF4-FFF2-40B4-BE49-F238E27FC236}">
                <a16:creationId xmlns:a16="http://schemas.microsoft.com/office/drawing/2014/main" id="{3525527A-1BEE-B6AA-CE7B-9165D7712AFF}"/>
              </a:ext>
            </a:extLst>
          </p:cNvPr>
          <p:cNvSpPr>
            <a:spLocks noGrp="1"/>
          </p:cNvSpPr>
          <p:nvPr>
            <p:ph type="body" sz="quarter" idx="10" hasCustomPrompt="1"/>
          </p:nvPr>
        </p:nvSpPr>
        <p:spPr>
          <a:xfrm>
            <a:off x="4050702" y="2977169"/>
            <a:ext cx="4090596" cy="903663"/>
          </a:xfrm>
          <a:prstGeom prst="rect">
            <a:avLst/>
          </a:prstGeom>
          <a:solidFill>
            <a:srgbClr val="201F4A">
              <a:alpha val="80276"/>
            </a:srgbClr>
          </a:solidFill>
        </p:spPr>
        <p:txBody>
          <a:bodyPr wrap="square" lIns="180000" tIns="180000" rIns="180000" bIns="180000" anchor="ctr">
            <a:spAutoFit/>
          </a:bodyPr>
          <a:lstStyle>
            <a:lvl1pPr marL="0" indent="0" algn="ctr">
              <a:buNone/>
              <a:defRPr sz="3900" b="1">
                <a:solidFill>
                  <a:schemeClr val="bg1"/>
                </a:solidFill>
              </a:defRPr>
            </a:lvl1pPr>
          </a:lstStyle>
          <a:p>
            <a:pPr lvl="0"/>
            <a:r>
              <a:rPr lang="en-GB"/>
              <a:t>Title Text</a:t>
            </a:r>
          </a:p>
        </p:txBody>
      </p:sp>
      <p:pic>
        <p:nvPicPr>
          <p:cNvPr id="7" name="Picture 6" descr="A black background with white text&#10;&#10;Description automatically generated">
            <a:extLst>
              <a:ext uri="{FF2B5EF4-FFF2-40B4-BE49-F238E27FC236}">
                <a16:creationId xmlns:a16="http://schemas.microsoft.com/office/drawing/2014/main" id="{5B2ED4B0-3177-C772-8C02-4A5ACF025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332" y="187522"/>
            <a:ext cx="3810248" cy="508000"/>
          </a:xfrm>
          <a:prstGeom prst="rect">
            <a:avLst/>
          </a:prstGeom>
        </p:spPr>
      </p:pic>
    </p:spTree>
    <p:extLst>
      <p:ext uri="{BB962C8B-B14F-4D97-AF65-F5344CB8AC3E}">
        <p14:creationId xmlns:p14="http://schemas.microsoft.com/office/powerpoint/2010/main" val="1122856924"/>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Title Slide">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5C50CED1-4CE2-90D7-B4B0-7EC1038E1E74}"/>
              </a:ext>
            </a:extLst>
          </p:cNvPr>
          <p:cNvSpPr>
            <a:spLocks noGrp="1"/>
          </p:cNvSpPr>
          <p:nvPr>
            <p:ph type="body" sz="quarter" idx="25" hasCustomPrompt="1"/>
          </p:nvPr>
        </p:nvSpPr>
        <p:spPr>
          <a:xfrm>
            <a:off x="917338" y="4122111"/>
            <a:ext cx="7096125" cy="384091"/>
          </a:xfrm>
          <a:prstGeom prst="rect">
            <a:avLst/>
          </a:prstGeom>
        </p:spPr>
        <p:txBody>
          <a:bodyPr/>
          <a:lstStyle>
            <a:lvl1pPr marL="0" indent="0">
              <a:buNone/>
              <a:defRPr sz="2700" b="1">
                <a:solidFill>
                  <a:schemeClr val="accent1"/>
                </a:solidFill>
              </a:defRPr>
            </a:lvl1pPr>
            <a:lvl2pPr marL="160747" indent="0">
              <a:buNone/>
              <a:defRPr/>
            </a:lvl2pPr>
            <a:lvl3pPr marL="321493" indent="0">
              <a:buNone/>
              <a:defRPr/>
            </a:lvl3pPr>
            <a:lvl4pPr marL="482239" indent="0">
              <a:buNone/>
              <a:defRPr/>
            </a:lvl4pPr>
            <a:lvl5pPr marL="642985" indent="0">
              <a:buNone/>
              <a:defRPr/>
            </a:lvl5pPr>
          </a:lstStyle>
          <a:p>
            <a:pPr lvl="0"/>
            <a:r>
              <a:rPr lang="en-GB"/>
              <a:t>Heading</a:t>
            </a:r>
          </a:p>
        </p:txBody>
      </p:sp>
      <p:sp>
        <p:nvSpPr>
          <p:cNvPr id="7" name="Text Placeholder 10">
            <a:extLst>
              <a:ext uri="{FF2B5EF4-FFF2-40B4-BE49-F238E27FC236}">
                <a16:creationId xmlns:a16="http://schemas.microsoft.com/office/drawing/2014/main" id="{BFBEC95B-E9FE-0500-F115-CE33E16972DB}"/>
              </a:ext>
            </a:extLst>
          </p:cNvPr>
          <p:cNvSpPr>
            <a:spLocks noGrp="1"/>
          </p:cNvSpPr>
          <p:nvPr>
            <p:ph type="body" sz="quarter" idx="23" hasCustomPrompt="1"/>
          </p:nvPr>
        </p:nvSpPr>
        <p:spPr>
          <a:xfrm>
            <a:off x="917338" y="4563926"/>
            <a:ext cx="7096125" cy="384091"/>
          </a:xfrm>
          <a:prstGeom prst="rect">
            <a:avLst/>
          </a:prstGeom>
        </p:spPr>
        <p:txBody>
          <a:bodyPr/>
          <a:lstStyle>
            <a:lvl1pPr marL="0" indent="0">
              <a:buNone/>
              <a:defRPr sz="2200" b="1">
                <a:solidFill>
                  <a:schemeClr val="tx2"/>
                </a:solidFill>
              </a:defRPr>
            </a:lvl1pPr>
            <a:lvl2pPr marL="160747" indent="0">
              <a:buNone/>
              <a:defRPr/>
            </a:lvl2pPr>
            <a:lvl3pPr marL="321493" indent="0">
              <a:buNone/>
              <a:defRPr/>
            </a:lvl3pPr>
            <a:lvl4pPr marL="482239" indent="0">
              <a:buNone/>
              <a:defRPr/>
            </a:lvl4pPr>
            <a:lvl5pPr marL="642985" indent="0">
              <a:buNone/>
              <a:defRPr/>
            </a:lvl5pPr>
          </a:lstStyle>
          <a:p>
            <a:pPr lvl="0"/>
            <a:r>
              <a:rPr lang="en-GB"/>
              <a:t>Subheading</a:t>
            </a:r>
          </a:p>
        </p:txBody>
      </p:sp>
      <p:sp>
        <p:nvSpPr>
          <p:cNvPr id="3" name="Rectangle 2">
            <a:extLst>
              <a:ext uri="{FF2B5EF4-FFF2-40B4-BE49-F238E27FC236}">
                <a16:creationId xmlns:a16="http://schemas.microsoft.com/office/drawing/2014/main" id="{25AA7A61-295F-6A89-4B33-B39E70E15303}"/>
              </a:ext>
            </a:extLst>
          </p:cNvPr>
          <p:cNvSpPr/>
          <p:nvPr userDrawn="1"/>
        </p:nvSpPr>
        <p:spPr>
          <a:xfrm>
            <a:off x="0" y="3087369"/>
            <a:ext cx="515849" cy="683262"/>
          </a:xfrm>
          <a:prstGeom prst="rect">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GB" sz="3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descr="A black background with white text&#10;&#10;Description automatically generated">
            <a:extLst>
              <a:ext uri="{FF2B5EF4-FFF2-40B4-BE49-F238E27FC236}">
                <a16:creationId xmlns:a16="http://schemas.microsoft.com/office/drawing/2014/main" id="{14A09B05-B61C-B466-BF6A-277F6EB848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4987" y="2829972"/>
            <a:ext cx="6503400" cy="867064"/>
          </a:xfrm>
          <a:prstGeom prst="rect">
            <a:avLst/>
          </a:prstGeom>
        </p:spPr>
      </p:pic>
    </p:spTree>
    <p:extLst>
      <p:ext uri="{BB962C8B-B14F-4D97-AF65-F5344CB8AC3E}">
        <p14:creationId xmlns:p14="http://schemas.microsoft.com/office/powerpoint/2010/main" val="14680886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Content">
    <p:spTree>
      <p:nvGrpSpPr>
        <p:cNvPr id="1" name=""/>
        <p:cNvGrpSpPr/>
        <p:nvPr/>
      </p:nvGrpSpPr>
      <p:grpSpPr>
        <a:xfrm>
          <a:off x="0" y="0"/>
          <a:ext cx="0" cy="0"/>
          <a:chOff x="0" y="0"/>
          <a:chExt cx="0" cy="0"/>
        </a:xfrm>
      </p:grpSpPr>
      <p:sp>
        <p:nvSpPr>
          <p:cNvPr id="11" name="Title Text">
            <a:extLst>
              <a:ext uri="{FF2B5EF4-FFF2-40B4-BE49-F238E27FC236}">
                <a16:creationId xmlns:a16="http://schemas.microsoft.com/office/drawing/2014/main" id="{A01A9764-38AF-D080-6676-2E8AFD19A944}"/>
              </a:ext>
            </a:extLst>
          </p:cNvPr>
          <p:cNvSpPr txBox="1">
            <a:spLocks noGrp="1"/>
          </p:cNvSpPr>
          <p:nvPr>
            <p:ph type="body" sz="quarter" idx="24" hasCustomPrompt="1"/>
          </p:nvPr>
        </p:nvSpPr>
        <p:spPr>
          <a:xfrm>
            <a:off x="917337" y="6340078"/>
            <a:ext cx="3931416" cy="261852"/>
          </a:xfrm>
          <a:prstGeom prst="rect">
            <a:avLst/>
          </a:prstGeom>
        </p:spPr>
        <p:txBody>
          <a:bodyPr anchor="ctr"/>
          <a:lstStyle>
            <a:lvl1pPr marL="0" indent="0" defTabSz="365787">
              <a:spcBef>
                <a:spcPts val="0"/>
              </a:spcBef>
              <a:buSzTx/>
              <a:buFontTx/>
              <a:buNone/>
              <a:defRPr sz="1371" b="1">
                <a:solidFill>
                  <a:schemeClr val="tx2"/>
                </a:solidFill>
              </a:defRPr>
            </a:lvl1pPr>
          </a:lstStyle>
          <a:p>
            <a:r>
              <a:t>Title Text</a:t>
            </a:r>
          </a:p>
        </p:txBody>
      </p:sp>
      <p:sp>
        <p:nvSpPr>
          <p:cNvPr id="12" name="Slide Number">
            <a:extLst>
              <a:ext uri="{FF2B5EF4-FFF2-40B4-BE49-F238E27FC236}">
                <a16:creationId xmlns:a16="http://schemas.microsoft.com/office/drawing/2014/main" id="{C371F443-9A19-C305-5303-791A47D96088}"/>
              </a:ext>
            </a:extLst>
          </p:cNvPr>
          <p:cNvSpPr txBox="1">
            <a:spLocks noGrp="1"/>
          </p:cNvSpPr>
          <p:nvPr>
            <p:ph type="sldNum" sz="quarter" idx="2"/>
          </p:nvPr>
        </p:nvSpPr>
        <p:spPr>
          <a:xfrm>
            <a:off x="11465739" y="6341336"/>
            <a:ext cx="355639" cy="259336"/>
          </a:xfrm>
          <a:prstGeom prst="rect">
            <a:avLst/>
          </a:prstGeom>
        </p:spPr>
        <p:txBody>
          <a:bodyPr/>
          <a:lstStyle>
            <a:lvl1pPr>
              <a:defRPr sz="1371" b="1">
                <a:solidFill>
                  <a:srgbClr val="7A7A7A"/>
                </a:solidFill>
              </a:defRPr>
            </a:lvl1pPr>
          </a:lstStyle>
          <a:p>
            <a:fld id="{86CB4B4D-7CA3-9044-876B-883B54F8677D}" type="slidenum">
              <a:rPr lang="en-GB" smtClean="0"/>
              <a:pPr/>
              <a:t>‹#›</a:t>
            </a:fld>
            <a:endParaRPr lang="en-GB"/>
          </a:p>
        </p:txBody>
      </p:sp>
      <p:sp>
        <p:nvSpPr>
          <p:cNvPr id="3" name="Text Placeholder 2">
            <a:extLst>
              <a:ext uri="{FF2B5EF4-FFF2-40B4-BE49-F238E27FC236}">
                <a16:creationId xmlns:a16="http://schemas.microsoft.com/office/drawing/2014/main" id="{5A76A73C-4118-0002-20A0-472BDAFFE911}"/>
              </a:ext>
            </a:extLst>
          </p:cNvPr>
          <p:cNvSpPr>
            <a:spLocks noGrp="1"/>
          </p:cNvSpPr>
          <p:nvPr>
            <p:ph type="body" sz="quarter" idx="26" hasCustomPrompt="1"/>
          </p:nvPr>
        </p:nvSpPr>
        <p:spPr>
          <a:xfrm>
            <a:off x="917337" y="2154082"/>
            <a:ext cx="9363498" cy="3599223"/>
          </a:xfrm>
          <a:prstGeom prst="rect">
            <a:avLst/>
          </a:prstGeom>
        </p:spPr>
        <p:txBody>
          <a:bodyPr/>
          <a:lstStyle>
            <a:lvl1pPr marL="0" indent="0">
              <a:buNone/>
              <a:defRPr sz="1828">
                <a:solidFill>
                  <a:schemeClr val="tx2"/>
                </a:solidFill>
              </a:defRPr>
            </a:lvl1pPr>
            <a:lvl2pPr marL="160747" indent="0">
              <a:buNone/>
              <a:defRPr sz="1828"/>
            </a:lvl2pPr>
            <a:lvl3pPr marL="321493" indent="0">
              <a:buNone/>
              <a:defRPr sz="1828"/>
            </a:lvl3pPr>
            <a:lvl4pPr marL="482239" indent="0">
              <a:buNone/>
              <a:defRPr sz="1828"/>
            </a:lvl4pPr>
            <a:lvl5pPr marL="642985" indent="0">
              <a:buNone/>
              <a:defRPr sz="1828"/>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a:t>
            </a:r>
          </a:p>
        </p:txBody>
      </p:sp>
      <p:sp>
        <p:nvSpPr>
          <p:cNvPr id="7" name="Text Placeholder 10">
            <a:extLst>
              <a:ext uri="{FF2B5EF4-FFF2-40B4-BE49-F238E27FC236}">
                <a16:creationId xmlns:a16="http://schemas.microsoft.com/office/drawing/2014/main" id="{67078CA7-31DC-6AB7-43BC-21003A447988}"/>
              </a:ext>
            </a:extLst>
          </p:cNvPr>
          <p:cNvSpPr>
            <a:spLocks noGrp="1"/>
          </p:cNvSpPr>
          <p:nvPr>
            <p:ph type="body" sz="quarter" idx="27" hasCustomPrompt="1"/>
          </p:nvPr>
        </p:nvSpPr>
        <p:spPr>
          <a:xfrm>
            <a:off x="917338" y="1201043"/>
            <a:ext cx="7096125" cy="511224"/>
          </a:xfrm>
          <a:prstGeom prst="rect">
            <a:avLst/>
          </a:prstGeom>
        </p:spPr>
        <p:txBody>
          <a:bodyPr/>
          <a:lstStyle>
            <a:lvl1pPr marL="0" indent="0">
              <a:buNone/>
              <a:defRPr sz="2700" b="1">
                <a:solidFill>
                  <a:schemeClr val="accent1"/>
                </a:solidFill>
              </a:defRPr>
            </a:lvl1pPr>
            <a:lvl2pPr marL="160747" indent="0">
              <a:buNone/>
              <a:defRPr/>
            </a:lvl2pPr>
            <a:lvl3pPr marL="321493" indent="0">
              <a:buNone/>
              <a:defRPr/>
            </a:lvl3pPr>
            <a:lvl4pPr marL="482239" indent="0">
              <a:buNone/>
              <a:defRPr/>
            </a:lvl4pPr>
            <a:lvl5pPr marL="642985" indent="0">
              <a:buNone/>
              <a:defRPr/>
            </a:lvl5pPr>
          </a:lstStyle>
          <a:p>
            <a:pPr lvl="0"/>
            <a:r>
              <a:rPr lang="en-GB"/>
              <a:t>Heading</a:t>
            </a:r>
          </a:p>
        </p:txBody>
      </p:sp>
      <p:sp>
        <p:nvSpPr>
          <p:cNvPr id="8" name="Text Placeholder 10">
            <a:extLst>
              <a:ext uri="{FF2B5EF4-FFF2-40B4-BE49-F238E27FC236}">
                <a16:creationId xmlns:a16="http://schemas.microsoft.com/office/drawing/2014/main" id="{61724990-EB56-C3E1-4D1E-9423CD015D0E}"/>
              </a:ext>
            </a:extLst>
          </p:cNvPr>
          <p:cNvSpPr>
            <a:spLocks noGrp="1"/>
          </p:cNvSpPr>
          <p:nvPr>
            <p:ph type="body" sz="quarter" idx="23" hasCustomPrompt="1"/>
          </p:nvPr>
        </p:nvSpPr>
        <p:spPr>
          <a:xfrm>
            <a:off x="917338" y="1642857"/>
            <a:ext cx="7096125" cy="511224"/>
          </a:xfrm>
          <a:prstGeom prst="rect">
            <a:avLst/>
          </a:prstGeom>
        </p:spPr>
        <p:txBody>
          <a:bodyPr/>
          <a:lstStyle>
            <a:lvl1pPr marL="0" indent="0">
              <a:buNone/>
              <a:defRPr sz="2200" b="1">
                <a:solidFill>
                  <a:schemeClr val="tx2"/>
                </a:solidFill>
              </a:defRPr>
            </a:lvl1pPr>
            <a:lvl2pPr marL="160747" indent="0">
              <a:buNone/>
              <a:defRPr/>
            </a:lvl2pPr>
            <a:lvl3pPr marL="321493" indent="0">
              <a:buNone/>
              <a:defRPr/>
            </a:lvl3pPr>
            <a:lvl4pPr marL="482239" indent="0">
              <a:buNone/>
              <a:defRPr/>
            </a:lvl4pPr>
            <a:lvl5pPr marL="642985" indent="0">
              <a:buNone/>
              <a:defRPr/>
            </a:lvl5pPr>
          </a:lstStyle>
          <a:p>
            <a:pPr lvl="0"/>
            <a:r>
              <a:rPr lang="en-GB"/>
              <a:t>Subheading</a:t>
            </a:r>
          </a:p>
        </p:txBody>
      </p:sp>
      <p:pic>
        <p:nvPicPr>
          <p:cNvPr id="2" name="Picture 1" descr="A grey letter on a black background&#10;&#10;Description automatically generated">
            <a:extLst>
              <a:ext uri="{FF2B5EF4-FFF2-40B4-BE49-F238E27FC236}">
                <a16:creationId xmlns:a16="http://schemas.microsoft.com/office/drawing/2014/main" id="{39AEA110-F61A-09B5-1ED0-6DF2E6450A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9319" y="256070"/>
            <a:ext cx="1289212" cy="365253"/>
          </a:xfrm>
          <a:prstGeom prst="rect">
            <a:avLst/>
          </a:prstGeom>
        </p:spPr>
      </p:pic>
      <p:sp>
        <p:nvSpPr>
          <p:cNvPr id="4" name="Rectangle 3">
            <a:extLst>
              <a:ext uri="{FF2B5EF4-FFF2-40B4-BE49-F238E27FC236}">
                <a16:creationId xmlns:a16="http://schemas.microsoft.com/office/drawing/2014/main" id="{BFBBC268-BB77-1254-25E9-B161D0F9AD2D}"/>
              </a:ext>
            </a:extLst>
          </p:cNvPr>
          <p:cNvSpPr/>
          <p:nvPr userDrawn="1"/>
        </p:nvSpPr>
        <p:spPr>
          <a:xfrm>
            <a:off x="0" y="3087369"/>
            <a:ext cx="515849" cy="683262"/>
          </a:xfrm>
          <a:prstGeom prst="rect">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GB" sz="3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8538463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ubtitle Slide">
    <p:spTree>
      <p:nvGrpSpPr>
        <p:cNvPr id="1" name=""/>
        <p:cNvGrpSpPr/>
        <p:nvPr/>
      </p:nvGrpSpPr>
      <p:grpSpPr>
        <a:xfrm>
          <a:off x="0" y="0"/>
          <a:ext cx="0" cy="0"/>
          <a:chOff x="0" y="0"/>
          <a:chExt cx="0" cy="0"/>
        </a:xfrm>
      </p:grpSpPr>
      <p:sp>
        <p:nvSpPr>
          <p:cNvPr id="11" name="Title Text">
            <a:extLst>
              <a:ext uri="{FF2B5EF4-FFF2-40B4-BE49-F238E27FC236}">
                <a16:creationId xmlns:a16="http://schemas.microsoft.com/office/drawing/2014/main" id="{A01A9764-38AF-D080-6676-2E8AFD19A944}"/>
              </a:ext>
            </a:extLst>
          </p:cNvPr>
          <p:cNvSpPr txBox="1">
            <a:spLocks noGrp="1"/>
          </p:cNvSpPr>
          <p:nvPr>
            <p:ph type="body" sz="quarter" idx="24" hasCustomPrompt="1"/>
          </p:nvPr>
        </p:nvSpPr>
        <p:spPr>
          <a:xfrm>
            <a:off x="917337" y="6340080"/>
            <a:ext cx="3931416" cy="261852"/>
          </a:xfrm>
          <a:prstGeom prst="rect">
            <a:avLst/>
          </a:prstGeom>
        </p:spPr>
        <p:txBody>
          <a:bodyPr anchor="ctr"/>
          <a:lstStyle>
            <a:lvl1pPr marL="0" indent="0" defTabSz="365787">
              <a:spcBef>
                <a:spcPts val="0"/>
              </a:spcBef>
              <a:buSzTx/>
              <a:buFontTx/>
              <a:buNone/>
              <a:defRPr sz="1371" b="1">
                <a:solidFill>
                  <a:schemeClr val="tx2"/>
                </a:solidFill>
              </a:defRPr>
            </a:lvl1pPr>
          </a:lstStyle>
          <a:p>
            <a:r>
              <a:t>Title Text</a:t>
            </a:r>
          </a:p>
        </p:txBody>
      </p:sp>
      <p:sp>
        <p:nvSpPr>
          <p:cNvPr id="12" name="Slide Number">
            <a:extLst>
              <a:ext uri="{FF2B5EF4-FFF2-40B4-BE49-F238E27FC236}">
                <a16:creationId xmlns:a16="http://schemas.microsoft.com/office/drawing/2014/main" id="{C371F443-9A19-C305-5303-791A47D96088}"/>
              </a:ext>
            </a:extLst>
          </p:cNvPr>
          <p:cNvSpPr txBox="1">
            <a:spLocks noGrp="1"/>
          </p:cNvSpPr>
          <p:nvPr>
            <p:ph type="sldNum" sz="quarter" idx="2"/>
          </p:nvPr>
        </p:nvSpPr>
        <p:spPr>
          <a:xfrm>
            <a:off x="11465739" y="6341336"/>
            <a:ext cx="355639" cy="259336"/>
          </a:xfrm>
          <a:prstGeom prst="rect">
            <a:avLst/>
          </a:prstGeom>
        </p:spPr>
        <p:txBody>
          <a:bodyPr/>
          <a:lstStyle>
            <a:lvl1pPr>
              <a:defRPr sz="1371" b="1">
                <a:solidFill>
                  <a:srgbClr val="7A7A7A"/>
                </a:solidFill>
              </a:defRPr>
            </a:lvl1pPr>
          </a:lstStyle>
          <a:p>
            <a:fld id="{86CB4B4D-7CA3-9044-876B-883B54F8677D}" type="slidenum">
              <a:rPr lang="en-GB" smtClean="0"/>
              <a:pPr/>
              <a:t>‹#›</a:t>
            </a:fld>
            <a:endParaRPr lang="en-GB"/>
          </a:p>
        </p:txBody>
      </p:sp>
      <p:sp>
        <p:nvSpPr>
          <p:cNvPr id="6" name="Text Placeholder 10">
            <a:extLst>
              <a:ext uri="{FF2B5EF4-FFF2-40B4-BE49-F238E27FC236}">
                <a16:creationId xmlns:a16="http://schemas.microsoft.com/office/drawing/2014/main" id="{5C50CED1-4CE2-90D7-B4B0-7EC1038E1E74}"/>
              </a:ext>
            </a:extLst>
          </p:cNvPr>
          <p:cNvSpPr>
            <a:spLocks noGrp="1"/>
          </p:cNvSpPr>
          <p:nvPr>
            <p:ph type="body" sz="quarter" idx="25" hasCustomPrompt="1"/>
          </p:nvPr>
        </p:nvSpPr>
        <p:spPr>
          <a:xfrm>
            <a:off x="917338" y="1201043"/>
            <a:ext cx="7096125" cy="511224"/>
          </a:xfrm>
          <a:prstGeom prst="rect">
            <a:avLst/>
          </a:prstGeom>
        </p:spPr>
        <p:txBody>
          <a:bodyPr/>
          <a:lstStyle>
            <a:lvl1pPr marL="0" indent="0">
              <a:buNone/>
              <a:defRPr sz="2700" b="1">
                <a:solidFill>
                  <a:schemeClr val="accent1"/>
                </a:solidFill>
              </a:defRPr>
            </a:lvl1pPr>
            <a:lvl2pPr marL="160747" indent="0">
              <a:buNone/>
              <a:defRPr/>
            </a:lvl2pPr>
            <a:lvl3pPr marL="321493" indent="0">
              <a:buNone/>
              <a:defRPr/>
            </a:lvl3pPr>
            <a:lvl4pPr marL="482239" indent="0">
              <a:buNone/>
              <a:defRPr/>
            </a:lvl4pPr>
            <a:lvl5pPr marL="642985" indent="0">
              <a:buNone/>
              <a:defRPr/>
            </a:lvl5pPr>
          </a:lstStyle>
          <a:p>
            <a:pPr lvl="0"/>
            <a:r>
              <a:rPr lang="en-GB"/>
              <a:t>Heading</a:t>
            </a:r>
          </a:p>
        </p:txBody>
      </p:sp>
      <p:sp>
        <p:nvSpPr>
          <p:cNvPr id="7" name="Text Placeholder 10">
            <a:extLst>
              <a:ext uri="{FF2B5EF4-FFF2-40B4-BE49-F238E27FC236}">
                <a16:creationId xmlns:a16="http://schemas.microsoft.com/office/drawing/2014/main" id="{BFBEC95B-E9FE-0500-F115-CE33E16972DB}"/>
              </a:ext>
            </a:extLst>
          </p:cNvPr>
          <p:cNvSpPr>
            <a:spLocks noGrp="1"/>
          </p:cNvSpPr>
          <p:nvPr>
            <p:ph type="body" sz="quarter" idx="23" hasCustomPrompt="1"/>
          </p:nvPr>
        </p:nvSpPr>
        <p:spPr>
          <a:xfrm>
            <a:off x="917338" y="1642857"/>
            <a:ext cx="7096125" cy="511224"/>
          </a:xfrm>
          <a:prstGeom prst="rect">
            <a:avLst/>
          </a:prstGeom>
        </p:spPr>
        <p:txBody>
          <a:bodyPr/>
          <a:lstStyle>
            <a:lvl1pPr marL="0" indent="0">
              <a:buNone/>
              <a:defRPr sz="2200" b="1">
                <a:solidFill>
                  <a:schemeClr val="tx2"/>
                </a:solidFill>
              </a:defRPr>
            </a:lvl1pPr>
            <a:lvl2pPr marL="160747" indent="0">
              <a:buNone/>
              <a:defRPr/>
            </a:lvl2pPr>
            <a:lvl3pPr marL="321493" indent="0">
              <a:buNone/>
              <a:defRPr/>
            </a:lvl3pPr>
            <a:lvl4pPr marL="482239" indent="0">
              <a:buNone/>
              <a:defRPr/>
            </a:lvl4pPr>
            <a:lvl5pPr marL="642985" indent="0">
              <a:buNone/>
              <a:defRPr/>
            </a:lvl5pPr>
          </a:lstStyle>
          <a:p>
            <a:pPr lvl="0"/>
            <a:r>
              <a:rPr lang="en-GB"/>
              <a:t>Subheading</a:t>
            </a:r>
          </a:p>
        </p:txBody>
      </p:sp>
      <p:pic>
        <p:nvPicPr>
          <p:cNvPr id="2" name="Picture 1" descr="A grey letter on a black background&#10;&#10;Description automatically generated">
            <a:extLst>
              <a:ext uri="{FF2B5EF4-FFF2-40B4-BE49-F238E27FC236}">
                <a16:creationId xmlns:a16="http://schemas.microsoft.com/office/drawing/2014/main" id="{E95EEBF0-CFA4-57DB-3BD9-CFB5B5358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9319" y="256070"/>
            <a:ext cx="1289212" cy="365253"/>
          </a:xfrm>
          <a:prstGeom prst="rect">
            <a:avLst/>
          </a:prstGeom>
        </p:spPr>
      </p:pic>
      <p:sp>
        <p:nvSpPr>
          <p:cNvPr id="3" name="Rectangle 2">
            <a:extLst>
              <a:ext uri="{FF2B5EF4-FFF2-40B4-BE49-F238E27FC236}">
                <a16:creationId xmlns:a16="http://schemas.microsoft.com/office/drawing/2014/main" id="{25AA7A61-295F-6A89-4B33-B39E70E15303}"/>
              </a:ext>
            </a:extLst>
          </p:cNvPr>
          <p:cNvSpPr/>
          <p:nvPr userDrawn="1"/>
        </p:nvSpPr>
        <p:spPr>
          <a:xfrm>
            <a:off x="0" y="3087369"/>
            <a:ext cx="515849" cy="683262"/>
          </a:xfrm>
          <a:prstGeom prst="rect">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GB" sz="3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67841462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Data">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06B33860-36BD-CF3E-D62A-82F6CA0B325C}"/>
              </a:ext>
            </a:extLst>
          </p:cNvPr>
          <p:cNvSpPr txBox="1">
            <a:spLocks noGrp="1"/>
          </p:cNvSpPr>
          <p:nvPr>
            <p:ph type="sldNum" sz="quarter" idx="2"/>
          </p:nvPr>
        </p:nvSpPr>
        <p:spPr>
          <a:xfrm>
            <a:off x="11465739" y="6341336"/>
            <a:ext cx="355639" cy="259336"/>
          </a:xfrm>
          <a:prstGeom prst="rect">
            <a:avLst/>
          </a:prstGeom>
        </p:spPr>
        <p:txBody>
          <a:bodyPr/>
          <a:lstStyle>
            <a:lvl1pPr>
              <a:defRPr sz="1371" b="1">
                <a:solidFill>
                  <a:srgbClr val="7A7A7A"/>
                </a:solidFill>
              </a:defRPr>
            </a:lvl1pPr>
          </a:lstStyle>
          <a:p>
            <a:fld id="{86CB4B4D-7CA3-9044-876B-883B54F8677D}" type="slidenum">
              <a:rPr lang="en-GB" smtClean="0"/>
              <a:pPr/>
              <a:t>‹#›</a:t>
            </a:fld>
            <a:endParaRPr lang="en-GB"/>
          </a:p>
        </p:txBody>
      </p:sp>
      <p:sp>
        <p:nvSpPr>
          <p:cNvPr id="3" name="Chart Placeholder 2">
            <a:extLst>
              <a:ext uri="{FF2B5EF4-FFF2-40B4-BE49-F238E27FC236}">
                <a16:creationId xmlns:a16="http://schemas.microsoft.com/office/drawing/2014/main" id="{C4964685-F883-91C7-6B82-D10D3BFA3A6F}"/>
              </a:ext>
            </a:extLst>
          </p:cNvPr>
          <p:cNvSpPr>
            <a:spLocks noGrp="1"/>
          </p:cNvSpPr>
          <p:nvPr>
            <p:ph type="chart" sz="quarter" idx="25" hasCustomPrompt="1"/>
          </p:nvPr>
        </p:nvSpPr>
        <p:spPr>
          <a:xfrm>
            <a:off x="933122" y="2299567"/>
            <a:ext cx="10255010" cy="2440038"/>
          </a:xfrm>
          <a:prstGeom prst="rect">
            <a:avLst/>
          </a:prstGeom>
        </p:spPr>
        <p:txBody>
          <a:bodyPr/>
          <a:lstStyle>
            <a:lvl1pPr marL="0" indent="0">
              <a:buNone/>
              <a:defRPr sz="1688" b="1">
                <a:solidFill>
                  <a:srgbClr val="7A7A7A"/>
                </a:solidFill>
              </a:defRPr>
            </a:lvl1pPr>
          </a:lstStyle>
          <a:p>
            <a:r>
              <a:rPr lang="en-GB" sz="1688"/>
              <a:t>Chart Title</a:t>
            </a:r>
            <a:endParaRPr lang="en-GB"/>
          </a:p>
        </p:txBody>
      </p:sp>
      <p:sp>
        <p:nvSpPr>
          <p:cNvPr id="6" name="Text Placeholder 10">
            <a:extLst>
              <a:ext uri="{FF2B5EF4-FFF2-40B4-BE49-F238E27FC236}">
                <a16:creationId xmlns:a16="http://schemas.microsoft.com/office/drawing/2014/main" id="{1F420B0F-2B62-7C66-23AF-32D0A6E6B423}"/>
              </a:ext>
            </a:extLst>
          </p:cNvPr>
          <p:cNvSpPr>
            <a:spLocks noGrp="1"/>
          </p:cNvSpPr>
          <p:nvPr>
            <p:ph type="body" sz="quarter" idx="24" hasCustomPrompt="1"/>
          </p:nvPr>
        </p:nvSpPr>
        <p:spPr>
          <a:xfrm>
            <a:off x="917338" y="1201043"/>
            <a:ext cx="7096125" cy="511224"/>
          </a:xfrm>
          <a:prstGeom prst="rect">
            <a:avLst/>
          </a:prstGeom>
        </p:spPr>
        <p:txBody>
          <a:bodyPr/>
          <a:lstStyle>
            <a:lvl1pPr marL="0" indent="0">
              <a:buNone/>
              <a:defRPr sz="2700" b="1">
                <a:solidFill>
                  <a:schemeClr val="accent1"/>
                </a:solidFill>
              </a:defRPr>
            </a:lvl1pPr>
            <a:lvl2pPr marL="160747" indent="0">
              <a:buNone/>
              <a:defRPr/>
            </a:lvl2pPr>
            <a:lvl3pPr marL="321493" indent="0">
              <a:buNone/>
              <a:defRPr/>
            </a:lvl3pPr>
            <a:lvl4pPr marL="482239" indent="0">
              <a:buNone/>
              <a:defRPr/>
            </a:lvl4pPr>
            <a:lvl5pPr marL="642985" indent="0">
              <a:buNone/>
              <a:defRPr/>
            </a:lvl5pPr>
          </a:lstStyle>
          <a:p>
            <a:pPr lvl="0"/>
            <a:r>
              <a:rPr lang="en-GB"/>
              <a:t>Heading</a:t>
            </a:r>
          </a:p>
        </p:txBody>
      </p:sp>
      <p:sp>
        <p:nvSpPr>
          <p:cNvPr id="2" name="Title Text">
            <a:extLst>
              <a:ext uri="{FF2B5EF4-FFF2-40B4-BE49-F238E27FC236}">
                <a16:creationId xmlns:a16="http://schemas.microsoft.com/office/drawing/2014/main" id="{2D7FB409-6F45-C83B-23E8-9E91185796A2}"/>
              </a:ext>
            </a:extLst>
          </p:cNvPr>
          <p:cNvSpPr txBox="1">
            <a:spLocks noGrp="1"/>
          </p:cNvSpPr>
          <p:nvPr>
            <p:ph type="body" sz="quarter" idx="22" hasCustomPrompt="1"/>
          </p:nvPr>
        </p:nvSpPr>
        <p:spPr>
          <a:xfrm>
            <a:off x="917337" y="6340080"/>
            <a:ext cx="3931416" cy="261852"/>
          </a:xfrm>
          <a:prstGeom prst="rect">
            <a:avLst/>
          </a:prstGeom>
        </p:spPr>
        <p:txBody>
          <a:bodyPr anchor="ctr"/>
          <a:lstStyle>
            <a:lvl1pPr marL="0" indent="0" defTabSz="365787">
              <a:spcBef>
                <a:spcPts val="0"/>
              </a:spcBef>
              <a:buSzTx/>
              <a:buFontTx/>
              <a:buNone/>
              <a:defRPr sz="1371" b="1">
                <a:solidFill>
                  <a:schemeClr val="tx2"/>
                </a:solidFill>
              </a:defRPr>
            </a:lvl1pPr>
          </a:lstStyle>
          <a:p>
            <a:r>
              <a:t>Title Text</a:t>
            </a:r>
          </a:p>
        </p:txBody>
      </p:sp>
      <p:pic>
        <p:nvPicPr>
          <p:cNvPr id="4" name="Picture 3" descr="A grey letter on a black background&#10;&#10;Description automatically generated">
            <a:extLst>
              <a:ext uri="{FF2B5EF4-FFF2-40B4-BE49-F238E27FC236}">
                <a16:creationId xmlns:a16="http://schemas.microsoft.com/office/drawing/2014/main" id="{9F2B70EE-9AEA-54D3-1B93-04F42AD14A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9319" y="256070"/>
            <a:ext cx="1289212" cy="365253"/>
          </a:xfrm>
          <a:prstGeom prst="rect">
            <a:avLst/>
          </a:prstGeom>
        </p:spPr>
      </p:pic>
      <p:sp>
        <p:nvSpPr>
          <p:cNvPr id="5" name="Rectangle 4">
            <a:extLst>
              <a:ext uri="{FF2B5EF4-FFF2-40B4-BE49-F238E27FC236}">
                <a16:creationId xmlns:a16="http://schemas.microsoft.com/office/drawing/2014/main" id="{D66D6F5C-DC09-6C66-B686-17BF6500ABE5}"/>
              </a:ext>
            </a:extLst>
          </p:cNvPr>
          <p:cNvSpPr/>
          <p:nvPr userDrawn="1"/>
        </p:nvSpPr>
        <p:spPr>
          <a:xfrm>
            <a:off x="0" y="3087369"/>
            <a:ext cx="515849" cy="683262"/>
          </a:xfrm>
          <a:prstGeom prst="rect">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GB" sz="3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1990280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cess Diagram">
    <p:spTree>
      <p:nvGrpSpPr>
        <p:cNvPr id="1" name=""/>
        <p:cNvGrpSpPr/>
        <p:nvPr/>
      </p:nvGrpSpPr>
      <p:grpSpPr>
        <a:xfrm>
          <a:off x="0" y="0"/>
          <a:ext cx="0" cy="0"/>
          <a:chOff x="0" y="0"/>
          <a:chExt cx="0" cy="0"/>
        </a:xfrm>
      </p:grpSpPr>
      <p:sp>
        <p:nvSpPr>
          <p:cNvPr id="9" name="Title Text">
            <a:extLst>
              <a:ext uri="{FF2B5EF4-FFF2-40B4-BE49-F238E27FC236}">
                <a16:creationId xmlns:a16="http://schemas.microsoft.com/office/drawing/2014/main" id="{BE625A66-C857-EA35-689E-C3B82FC4201F}"/>
              </a:ext>
            </a:extLst>
          </p:cNvPr>
          <p:cNvSpPr txBox="1">
            <a:spLocks noGrp="1"/>
          </p:cNvSpPr>
          <p:nvPr>
            <p:ph type="body" sz="quarter" idx="22" hasCustomPrompt="1"/>
          </p:nvPr>
        </p:nvSpPr>
        <p:spPr>
          <a:xfrm>
            <a:off x="917337" y="6340080"/>
            <a:ext cx="3931416" cy="261852"/>
          </a:xfrm>
          <a:prstGeom prst="rect">
            <a:avLst/>
          </a:prstGeom>
        </p:spPr>
        <p:txBody>
          <a:bodyPr anchor="ctr"/>
          <a:lstStyle>
            <a:lvl1pPr marL="0" indent="0" defTabSz="365787">
              <a:spcBef>
                <a:spcPts val="0"/>
              </a:spcBef>
              <a:buSzTx/>
              <a:buFontTx/>
              <a:buNone/>
              <a:defRPr sz="1371" b="1">
                <a:solidFill>
                  <a:schemeClr val="tx2"/>
                </a:solidFill>
              </a:defRPr>
            </a:lvl1pPr>
          </a:lstStyle>
          <a:p>
            <a:r>
              <a:t>Title Text</a:t>
            </a:r>
          </a:p>
        </p:txBody>
      </p:sp>
      <p:sp>
        <p:nvSpPr>
          <p:cNvPr id="39" name="0">
            <a:extLst>
              <a:ext uri="{FF2B5EF4-FFF2-40B4-BE49-F238E27FC236}">
                <a16:creationId xmlns:a16="http://schemas.microsoft.com/office/drawing/2014/main" id="{0E2E283A-F400-6F95-C3EF-8FBCD55C71E6}"/>
              </a:ext>
            </a:extLst>
          </p:cNvPr>
          <p:cNvSpPr txBox="1">
            <a:spLocks noGrp="1"/>
          </p:cNvSpPr>
          <p:nvPr>
            <p:ph type="sldNum" sz="quarter" idx="2"/>
          </p:nvPr>
        </p:nvSpPr>
        <p:spPr>
          <a:xfrm>
            <a:off x="11494357" y="6341336"/>
            <a:ext cx="355639" cy="2593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371" b="1">
                <a:solidFill>
                  <a:srgbClr val="7A7A7A"/>
                </a:solidFill>
              </a:defRPr>
            </a:lvl1pPr>
          </a:lstStyle>
          <a:p>
            <a:fld id="{86CB4B4D-7CA3-9044-876B-883B54F8677D}" type="slidenum">
              <a:rPr lang="en-GB" smtClean="0"/>
              <a:pPr/>
              <a:t>‹#›</a:t>
            </a:fld>
            <a:endParaRPr lang="en-GB"/>
          </a:p>
        </p:txBody>
      </p:sp>
      <p:sp>
        <p:nvSpPr>
          <p:cNvPr id="5" name="Text Placeholder 10">
            <a:extLst>
              <a:ext uri="{FF2B5EF4-FFF2-40B4-BE49-F238E27FC236}">
                <a16:creationId xmlns:a16="http://schemas.microsoft.com/office/drawing/2014/main" id="{F6DE9621-6621-4697-6AAC-8EF6B56D75D0}"/>
              </a:ext>
            </a:extLst>
          </p:cNvPr>
          <p:cNvSpPr>
            <a:spLocks noGrp="1"/>
          </p:cNvSpPr>
          <p:nvPr>
            <p:ph type="body" sz="quarter" idx="24" hasCustomPrompt="1"/>
          </p:nvPr>
        </p:nvSpPr>
        <p:spPr>
          <a:xfrm>
            <a:off x="917338" y="1201043"/>
            <a:ext cx="7096125" cy="511224"/>
          </a:xfrm>
          <a:prstGeom prst="rect">
            <a:avLst/>
          </a:prstGeom>
        </p:spPr>
        <p:txBody>
          <a:bodyPr/>
          <a:lstStyle>
            <a:lvl1pPr marL="0" indent="0">
              <a:buNone/>
              <a:defRPr sz="2700" b="1">
                <a:solidFill>
                  <a:schemeClr val="accent1"/>
                </a:solidFill>
              </a:defRPr>
            </a:lvl1pPr>
            <a:lvl2pPr marL="160747" indent="0">
              <a:buNone/>
              <a:defRPr/>
            </a:lvl2pPr>
            <a:lvl3pPr marL="321493" indent="0">
              <a:buNone/>
              <a:defRPr/>
            </a:lvl3pPr>
            <a:lvl4pPr marL="482239" indent="0">
              <a:buNone/>
              <a:defRPr/>
            </a:lvl4pPr>
            <a:lvl5pPr marL="642985" indent="0">
              <a:buNone/>
              <a:defRPr/>
            </a:lvl5pPr>
          </a:lstStyle>
          <a:p>
            <a:pPr lvl="0"/>
            <a:r>
              <a:rPr lang="en-GB"/>
              <a:t>Heading</a:t>
            </a:r>
          </a:p>
        </p:txBody>
      </p:sp>
      <p:pic>
        <p:nvPicPr>
          <p:cNvPr id="2" name="Picture 1" descr="A grey letter on a black background&#10;&#10;Description automatically generated">
            <a:extLst>
              <a:ext uri="{FF2B5EF4-FFF2-40B4-BE49-F238E27FC236}">
                <a16:creationId xmlns:a16="http://schemas.microsoft.com/office/drawing/2014/main" id="{100E8C9D-06B5-6249-FD75-5EFC899B42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9319" y="256070"/>
            <a:ext cx="1289212" cy="365253"/>
          </a:xfrm>
          <a:prstGeom prst="rect">
            <a:avLst/>
          </a:prstGeom>
        </p:spPr>
      </p:pic>
      <p:sp>
        <p:nvSpPr>
          <p:cNvPr id="3" name="Rectangle 2">
            <a:extLst>
              <a:ext uri="{FF2B5EF4-FFF2-40B4-BE49-F238E27FC236}">
                <a16:creationId xmlns:a16="http://schemas.microsoft.com/office/drawing/2014/main" id="{3E3B2953-D8BA-B0D7-0420-5C2A35525F00}"/>
              </a:ext>
            </a:extLst>
          </p:cNvPr>
          <p:cNvSpPr/>
          <p:nvPr userDrawn="1"/>
        </p:nvSpPr>
        <p:spPr>
          <a:xfrm>
            <a:off x="0" y="3087369"/>
            <a:ext cx="515849" cy="683262"/>
          </a:xfrm>
          <a:prstGeom prst="rect">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GB" sz="3800" b="0" i="0" u="none" strike="noStrike" cap="none" spc="0" normalizeH="0" baseline="0">
              <a:ln>
                <a:noFill/>
              </a:ln>
              <a:solidFill>
                <a:srgbClr val="000000"/>
              </a:solidFill>
              <a:effectLst/>
              <a:uFillTx/>
              <a:latin typeface="+mn-lt"/>
              <a:ea typeface="+mn-ea"/>
              <a:cs typeface="+mn-cs"/>
              <a:sym typeface="Calibri"/>
            </a:endParaRPr>
          </a:p>
        </p:txBody>
      </p:sp>
      <p:sp>
        <p:nvSpPr>
          <p:cNvPr id="6" name="SmartArt Placeholder 5">
            <a:extLst>
              <a:ext uri="{FF2B5EF4-FFF2-40B4-BE49-F238E27FC236}">
                <a16:creationId xmlns:a16="http://schemas.microsoft.com/office/drawing/2014/main" id="{AF277B9E-442A-F21B-89F9-5A91349C7E9F}"/>
              </a:ext>
            </a:extLst>
          </p:cNvPr>
          <p:cNvSpPr>
            <a:spLocks noGrp="1"/>
          </p:cNvSpPr>
          <p:nvPr>
            <p:ph type="dgm" sz="quarter" idx="25"/>
          </p:nvPr>
        </p:nvSpPr>
        <p:spPr>
          <a:xfrm>
            <a:off x="917338" y="2389982"/>
            <a:ext cx="10752341" cy="2576513"/>
          </a:xfrm>
          <a:prstGeom prst="rect">
            <a:avLst/>
          </a:prstGeom>
        </p:spPr>
        <p:txBody>
          <a:bodyPr/>
          <a:lstStyle>
            <a:lvl1pPr>
              <a:defRPr>
                <a:solidFill>
                  <a:schemeClr val="tx2"/>
                </a:solidFill>
              </a:defRPr>
            </a:lvl1pPr>
          </a:lstStyle>
          <a:p>
            <a:endParaRPr lang="en-GB"/>
          </a:p>
        </p:txBody>
      </p:sp>
    </p:spTree>
    <p:extLst>
      <p:ext uri="{BB962C8B-B14F-4D97-AF65-F5344CB8AC3E}">
        <p14:creationId xmlns:p14="http://schemas.microsoft.com/office/powerpoint/2010/main" val="1972430228"/>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1F4B">
            <a:alpha val="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68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hf hdr="0" dt="0"/>
  <p:txStyles>
    <p:titleStyle>
      <a:lvl1pPr marL="0" marR="0" indent="0" algn="l" defTabSz="914467" rtl="0" eaLnBrk="1" latinLnBrk="0" hangingPunct="1">
        <a:lnSpc>
          <a:spcPct val="90000"/>
        </a:lnSpc>
        <a:spcBef>
          <a:spcPts val="0"/>
        </a:spcBef>
        <a:spcAft>
          <a:spcPts val="0"/>
        </a:spcAft>
        <a:buClrTx/>
        <a:buSzTx/>
        <a:buFontTx/>
        <a:buNone/>
        <a:tabLst/>
        <a:defRPr sz="3445" b="1" i="0" u="none" strike="noStrike" cap="none" spc="0" baseline="0">
          <a:solidFill>
            <a:schemeClr val="accent3">
              <a:lumOff val="-11921"/>
            </a:schemeClr>
          </a:solidFill>
          <a:uFillTx/>
          <a:latin typeface="+mj-lt"/>
          <a:ea typeface="+mj-ea"/>
          <a:cs typeface="+mj-cs"/>
          <a:sym typeface="Helvetica"/>
        </a:defRPr>
      </a:lvl1pPr>
      <a:lvl2pPr marL="0" marR="0" indent="0" algn="l" defTabSz="914467" rtl="0" eaLnBrk="1" latinLnBrk="0" hangingPunct="1">
        <a:lnSpc>
          <a:spcPct val="90000"/>
        </a:lnSpc>
        <a:spcBef>
          <a:spcPts val="0"/>
        </a:spcBef>
        <a:spcAft>
          <a:spcPts val="0"/>
        </a:spcAft>
        <a:buClrTx/>
        <a:buSzTx/>
        <a:buFontTx/>
        <a:buNone/>
        <a:tabLst/>
        <a:defRPr sz="3445" b="1" i="0" u="none" strike="noStrike" cap="none" spc="0" baseline="0">
          <a:solidFill>
            <a:schemeClr val="accent3">
              <a:lumOff val="-11921"/>
            </a:schemeClr>
          </a:solidFill>
          <a:uFillTx/>
          <a:latin typeface="+mj-lt"/>
          <a:ea typeface="+mj-ea"/>
          <a:cs typeface="+mj-cs"/>
          <a:sym typeface="Helvetica"/>
        </a:defRPr>
      </a:lvl2pPr>
      <a:lvl3pPr marL="0" marR="0" indent="0" algn="l" defTabSz="914467" rtl="0" eaLnBrk="1" latinLnBrk="0" hangingPunct="1">
        <a:lnSpc>
          <a:spcPct val="90000"/>
        </a:lnSpc>
        <a:spcBef>
          <a:spcPts val="0"/>
        </a:spcBef>
        <a:spcAft>
          <a:spcPts val="0"/>
        </a:spcAft>
        <a:buClrTx/>
        <a:buSzTx/>
        <a:buFontTx/>
        <a:buNone/>
        <a:tabLst/>
        <a:defRPr sz="3445" b="1" i="0" u="none" strike="noStrike" cap="none" spc="0" baseline="0">
          <a:solidFill>
            <a:schemeClr val="accent3">
              <a:lumOff val="-11921"/>
            </a:schemeClr>
          </a:solidFill>
          <a:uFillTx/>
          <a:latin typeface="+mj-lt"/>
          <a:ea typeface="+mj-ea"/>
          <a:cs typeface="+mj-cs"/>
          <a:sym typeface="Helvetica"/>
        </a:defRPr>
      </a:lvl3pPr>
      <a:lvl4pPr marL="0" marR="0" indent="0" algn="l" defTabSz="914467" rtl="0" eaLnBrk="1" latinLnBrk="0" hangingPunct="1">
        <a:lnSpc>
          <a:spcPct val="90000"/>
        </a:lnSpc>
        <a:spcBef>
          <a:spcPts val="0"/>
        </a:spcBef>
        <a:spcAft>
          <a:spcPts val="0"/>
        </a:spcAft>
        <a:buClrTx/>
        <a:buSzTx/>
        <a:buFontTx/>
        <a:buNone/>
        <a:tabLst/>
        <a:defRPr sz="3445" b="1" i="0" u="none" strike="noStrike" cap="none" spc="0" baseline="0">
          <a:solidFill>
            <a:schemeClr val="accent3">
              <a:lumOff val="-11921"/>
            </a:schemeClr>
          </a:solidFill>
          <a:uFillTx/>
          <a:latin typeface="+mj-lt"/>
          <a:ea typeface="+mj-ea"/>
          <a:cs typeface="+mj-cs"/>
          <a:sym typeface="Helvetica"/>
        </a:defRPr>
      </a:lvl4pPr>
      <a:lvl5pPr marL="0" marR="0" indent="0" algn="l" defTabSz="914467" rtl="0" eaLnBrk="1" latinLnBrk="0" hangingPunct="1">
        <a:lnSpc>
          <a:spcPct val="90000"/>
        </a:lnSpc>
        <a:spcBef>
          <a:spcPts val="0"/>
        </a:spcBef>
        <a:spcAft>
          <a:spcPts val="0"/>
        </a:spcAft>
        <a:buClrTx/>
        <a:buSzTx/>
        <a:buFontTx/>
        <a:buNone/>
        <a:tabLst/>
        <a:defRPr sz="3445" b="1" i="0" u="none" strike="noStrike" cap="none" spc="0" baseline="0">
          <a:solidFill>
            <a:schemeClr val="accent3">
              <a:lumOff val="-11921"/>
            </a:schemeClr>
          </a:solidFill>
          <a:uFillTx/>
          <a:latin typeface="+mj-lt"/>
          <a:ea typeface="+mj-ea"/>
          <a:cs typeface="+mj-cs"/>
          <a:sym typeface="Helvetica"/>
        </a:defRPr>
      </a:lvl5pPr>
      <a:lvl6pPr marL="0" marR="0" indent="0" algn="l" defTabSz="914467" rtl="0" eaLnBrk="1" latinLnBrk="0" hangingPunct="1">
        <a:lnSpc>
          <a:spcPct val="90000"/>
        </a:lnSpc>
        <a:spcBef>
          <a:spcPts val="0"/>
        </a:spcBef>
        <a:spcAft>
          <a:spcPts val="0"/>
        </a:spcAft>
        <a:buClrTx/>
        <a:buSzTx/>
        <a:buFontTx/>
        <a:buNone/>
        <a:tabLst/>
        <a:defRPr sz="3445" b="1" i="0" u="none" strike="noStrike" cap="none" spc="0" baseline="0">
          <a:solidFill>
            <a:schemeClr val="accent3">
              <a:lumOff val="-11921"/>
            </a:schemeClr>
          </a:solidFill>
          <a:uFillTx/>
          <a:latin typeface="+mj-lt"/>
          <a:ea typeface="+mj-ea"/>
          <a:cs typeface="+mj-cs"/>
          <a:sym typeface="Helvetica"/>
        </a:defRPr>
      </a:lvl6pPr>
      <a:lvl7pPr marL="0" marR="0" indent="0" algn="l" defTabSz="914467" rtl="0" eaLnBrk="1" latinLnBrk="0" hangingPunct="1">
        <a:lnSpc>
          <a:spcPct val="90000"/>
        </a:lnSpc>
        <a:spcBef>
          <a:spcPts val="0"/>
        </a:spcBef>
        <a:spcAft>
          <a:spcPts val="0"/>
        </a:spcAft>
        <a:buClrTx/>
        <a:buSzTx/>
        <a:buFontTx/>
        <a:buNone/>
        <a:tabLst/>
        <a:defRPr sz="3445" b="1" i="0" u="none" strike="noStrike" cap="none" spc="0" baseline="0">
          <a:solidFill>
            <a:schemeClr val="accent3">
              <a:lumOff val="-11921"/>
            </a:schemeClr>
          </a:solidFill>
          <a:uFillTx/>
          <a:latin typeface="+mj-lt"/>
          <a:ea typeface="+mj-ea"/>
          <a:cs typeface="+mj-cs"/>
          <a:sym typeface="Helvetica"/>
        </a:defRPr>
      </a:lvl7pPr>
      <a:lvl8pPr marL="0" marR="0" indent="0" algn="l" defTabSz="914467" rtl="0" eaLnBrk="1" latinLnBrk="0" hangingPunct="1">
        <a:lnSpc>
          <a:spcPct val="90000"/>
        </a:lnSpc>
        <a:spcBef>
          <a:spcPts val="0"/>
        </a:spcBef>
        <a:spcAft>
          <a:spcPts val="0"/>
        </a:spcAft>
        <a:buClrTx/>
        <a:buSzTx/>
        <a:buFontTx/>
        <a:buNone/>
        <a:tabLst/>
        <a:defRPr sz="3445" b="1" i="0" u="none" strike="noStrike" cap="none" spc="0" baseline="0">
          <a:solidFill>
            <a:schemeClr val="accent3">
              <a:lumOff val="-11921"/>
            </a:schemeClr>
          </a:solidFill>
          <a:uFillTx/>
          <a:latin typeface="+mj-lt"/>
          <a:ea typeface="+mj-ea"/>
          <a:cs typeface="+mj-cs"/>
          <a:sym typeface="Helvetica"/>
        </a:defRPr>
      </a:lvl8pPr>
      <a:lvl9pPr marL="0" marR="0" indent="0" algn="l" defTabSz="914467" rtl="0" eaLnBrk="1" latinLnBrk="0" hangingPunct="1">
        <a:lnSpc>
          <a:spcPct val="90000"/>
        </a:lnSpc>
        <a:spcBef>
          <a:spcPts val="0"/>
        </a:spcBef>
        <a:spcAft>
          <a:spcPts val="0"/>
        </a:spcAft>
        <a:buClrTx/>
        <a:buSzTx/>
        <a:buFontTx/>
        <a:buNone/>
        <a:tabLst/>
        <a:defRPr sz="3445" b="1" i="0" u="none" strike="noStrike" cap="none" spc="0" baseline="0">
          <a:solidFill>
            <a:schemeClr val="accent3">
              <a:lumOff val="-11921"/>
            </a:schemeClr>
          </a:solidFill>
          <a:uFillTx/>
          <a:latin typeface="+mj-lt"/>
          <a:ea typeface="+mj-ea"/>
          <a:cs typeface="+mj-cs"/>
          <a:sym typeface="Helvetica"/>
        </a:defRPr>
      </a:lvl9pPr>
    </p:titleStyle>
    <p:bodyStyle>
      <a:lvl1pPr marL="183710" marR="0" indent="-183710" algn="l" defTabSz="914467" eaLnBrk="1" latinLnBrk="0" hangingPunct="1">
        <a:lnSpc>
          <a:spcPct val="90000"/>
        </a:lnSpc>
        <a:spcBef>
          <a:spcPts val="984"/>
        </a:spcBef>
        <a:spcAft>
          <a:spcPts val="0"/>
        </a:spcAft>
        <a:buClrTx/>
        <a:buSzPct val="100000"/>
        <a:buFont typeface="Arial"/>
        <a:buChar char="•"/>
        <a:tabLst/>
        <a:defRPr sz="2251" b="0" i="0" u="none" strike="noStrike" cap="none" spc="0" baseline="0">
          <a:solidFill>
            <a:schemeClr val="accent3">
              <a:lumOff val="-11921"/>
            </a:schemeClr>
          </a:solidFill>
          <a:uFillTx/>
          <a:latin typeface="Arial"/>
          <a:ea typeface="Arial"/>
          <a:cs typeface="Arial"/>
          <a:sym typeface="Arial"/>
        </a:defRPr>
      </a:lvl1pPr>
      <a:lvl2pPr marL="375074" marR="0" indent="-214329" algn="l" defTabSz="914467" eaLnBrk="1" latinLnBrk="0" hangingPunct="1">
        <a:lnSpc>
          <a:spcPct val="90000"/>
        </a:lnSpc>
        <a:spcBef>
          <a:spcPts val="984"/>
        </a:spcBef>
        <a:spcAft>
          <a:spcPts val="0"/>
        </a:spcAft>
        <a:buClrTx/>
        <a:buSzPct val="100000"/>
        <a:buFont typeface="Arial"/>
        <a:buChar char="•"/>
        <a:tabLst/>
        <a:defRPr sz="2251" b="0" i="0" u="none" strike="noStrike" cap="none" spc="0" baseline="0">
          <a:solidFill>
            <a:schemeClr val="accent3">
              <a:lumOff val="-11921"/>
            </a:schemeClr>
          </a:solidFill>
          <a:uFillTx/>
          <a:latin typeface="Arial"/>
          <a:ea typeface="Arial"/>
          <a:cs typeface="Arial"/>
          <a:sym typeface="Arial"/>
        </a:defRPr>
      </a:lvl2pPr>
      <a:lvl3pPr marL="578686" marR="0" indent="-257194" algn="l" defTabSz="914467" eaLnBrk="1" latinLnBrk="0" hangingPunct="1">
        <a:lnSpc>
          <a:spcPct val="90000"/>
        </a:lnSpc>
        <a:spcBef>
          <a:spcPts val="984"/>
        </a:spcBef>
        <a:spcAft>
          <a:spcPts val="0"/>
        </a:spcAft>
        <a:buClrTx/>
        <a:buSzPct val="100000"/>
        <a:buFont typeface="Arial"/>
        <a:buChar char="•"/>
        <a:tabLst/>
        <a:defRPr sz="2251" b="0" i="0" u="none" strike="noStrike" cap="none" spc="0" baseline="0">
          <a:solidFill>
            <a:schemeClr val="accent3">
              <a:lumOff val="-11921"/>
            </a:schemeClr>
          </a:solidFill>
          <a:uFillTx/>
          <a:latin typeface="Arial"/>
          <a:ea typeface="Arial"/>
          <a:cs typeface="Arial"/>
          <a:sym typeface="Arial"/>
        </a:defRPr>
      </a:lvl3pPr>
      <a:lvl4pPr marL="768009" marR="0" indent="-285771" algn="l" defTabSz="914467" eaLnBrk="1" latinLnBrk="0" hangingPunct="1">
        <a:lnSpc>
          <a:spcPct val="90000"/>
        </a:lnSpc>
        <a:spcBef>
          <a:spcPts val="984"/>
        </a:spcBef>
        <a:spcAft>
          <a:spcPts val="0"/>
        </a:spcAft>
        <a:buClrTx/>
        <a:buSzPct val="100000"/>
        <a:buFont typeface="Arial"/>
        <a:buChar char="•"/>
        <a:tabLst/>
        <a:defRPr sz="2251" b="0" i="0" u="none" strike="noStrike" cap="none" spc="0" baseline="0">
          <a:solidFill>
            <a:schemeClr val="accent3">
              <a:lumOff val="-11921"/>
            </a:schemeClr>
          </a:solidFill>
          <a:uFillTx/>
          <a:latin typeface="Arial"/>
          <a:ea typeface="Arial"/>
          <a:cs typeface="Arial"/>
          <a:sym typeface="Arial"/>
        </a:defRPr>
      </a:lvl4pPr>
      <a:lvl5pPr marL="928756" marR="0" indent="-285771" algn="l" defTabSz="914467" eaLnBrk="1" latinLnBrk="0" hangingPunct="1">
        <a:lnSpc>
          <a:spcPct val="90000"/>
        </a:lnSpc>
        <a:spcBef>
          <a:spcPts val="984"/>
        </a:spcBef>
        <a:spcAft>
          <a:spcPts val="0"/>
        </a:spcAft>
        <a:buClrTx/>
        <a:buSzPct val="100000"/>
        <a:buFont typeface="Arial"/>
        <a:buChar char="•"/>
        <a:tabLst/>
        <a:defRPr sz="2251" b="0" i="0" u="none" strike="noStrike" cap="none" spc="0" baseline="0">
          <a:solidFill>
            <a:schemeClr val="accent3">
              <a:lumOff val="-11921"/>
            </a:schemeClr>
          </a:solidFill>
          <a:uFillTx/>
          <a:latin typeface="Arial"/>
          <a:ea typeface="Arial"/>
          <a:cs typeface="Arial"/>
          <a:sym typeface="Arial"/>
        </a:defRPr>
      </a:lvl5pPr>
      <a:lvl6pPr marL="1089502" marR="0" indent="-285771" algn="l" defTabSz="914467" eaLnBrk="1" latinLnBrk="0" hangingPunct="1">
        <a:lnSpc>
          <a:spcPct val="90000"/>
        </a:lnSpc>
        <a:spcBef>
          <a:spcPts val="984"/>
        </a:spcBef>
        <a:spcAft>
          <a:spcPts val="0"/>
        </a:spcAft>
        <a:buClrTx/>
        <a:buSzPct val="100000"/>
        <a:buFont typeface="Arial"/>
        <a:buChar char="•"/>
        <a:tabLst/>
        <a:defRPr sz="2251" b="0" i="0" u="none" strike="noStrike" cap="none" spc="0" baseline="0">
          <a:solidFill>
            <a:schemeClr val="accent3">
              <a:lumOff val="-11921"/>
            </a:schemeClr>
          </a:solidFill>
          <a:uFillTx/>
          <a:latin typeface="Arial"/>
          <a:ea typeface="Arial"/>
          <a:cs typeface="Arial"/>
          <a:sym typeface="Arial"/>
        </a:defRPr>
      </a:lvl6pPr>
      <a:lvl7pPr marL="1250247" marR="0" indent="-285771" algn="l" defTabSz="914467" eaLnBrk="1" latinLnBrk="0" hangingPunct="1">
        <a:lnSpc>
          <a:spcPct val="90000"/>
        </a:lnSpc>
        <a:spcBef>
          <a:spcPts val="984"/>
        </a:spcBef>
        <a:spcAft>
          <a:spcPts val="0"/>
        </a:spcAft>
        <a:buClrTx/>
        <a:buSzPct val="100000"/>
        <a:buFont typeface="Arial"/>
        <a:buChar char="•"/>
        <a:tabLst/>
        <a:defRPr sz="2251" b="0" i="0" u="none" strike="noStrike" cap="none" spc="0" baseline="0">
          <a:solidFill>
            <a:schemeClr val="accent3">
              <a:lumOff val="-11921"/>
            </a:schemeClr>
          </a:solidFill>
          <a:uFillTx/>
          <a:latin typeface="Arial"/>
          <a:ea typeface="Arial"/>
          <a:cs typeface="Arial"/>
          <a:sym typeface="Arial"/>
        </a:defRPr>
      </a:lvl7pPr>
      <a:lvl8pPr marL="1410994" marR="0" indent="-285771" algn="l" defTabSz="914467" eaLnBrk="1" latinLnBrk="0" hangingPunct="1">
        <a:lnSpc>
          <a:spcPct val="90000"/>
        </a:lnSpc>
        <a:spcBef>
          <a:spcPts val="984"/>
        </a:spcBef>
        <a:spcAft>
          <a:spcPts val="0"/>
        </a:spcAft>
        <a:buClrTx/>
        <a:buSzPct val="100000"/>
        <a:buFont typeface="Arial"/>
        <a:buChar char="•"/>
        <a:tabLst/>
        <a:defRPr sz="2251" b="0" i="0" u="none" strike="noStrike" cap="none" spc="0" baseline="0">
          <a:solidFill>
            <a:schemeClr val="accent3">
              <a:lumOff val="-11921"/>
            </a:schemeClr>
          </a:solidFill>
          <a:uFillTx/>
          <a:latin typeface="Arial"/>
          <a:ea typeface="Arial"/>
          <a:cs typeface="Arial"/>
          <a:sym typeface="Arial"/>
        </a:defRPr>
      </a:lvl8pPr>
      <a:lvl9pPr marL="1571740" marR="0" indent="-285771" algn="l" defTabSz="914467" eaLnBrk="1" latinLnBrk="0" hangingPunct="1">
        <a:lnSpc>
          <a:spcPct val="90000"/>
        </a:lnSpc>
        <a:spcBef>
          <a:spcPts val="984"/>
        </a:spcBef>
        <a:spcAft>
          <a:spcPts val="0"/>
        </a:spcAft>
        <a:buClrTx/>
        <a:buSzPct val="100000"/>
        <a:buFont typeface="Arial"/>
        <a:buChar char="•"/>
        <a:tabLst/>
        <a:defRPr sz="2251" b="0" i="0" u="none" strike="noStrike" cap="none" spc="0" baseline="0">
          <a:solidFill>
            <a:schemeClr val="accent3">
              <a:lumOff val="-11921"/>
            </a:schemeClr>
          </a:solidFill>
          <a:uFillTx/>
          <a:latin typeface="Arial"/>
          <a:ea typeface="Arial"/>
          <a:cs typeface="Arial"/>
          <a:sym typeface="Arial"/>
        </a:defRPr>
      </a:lvl9pPr>
    </p:bodyStyle>
    <p:otherStyle>
      <a:lvl1pPr marL="0" marR="0" indent="0" algn="r" defTabSz="914467" eaLnBrk="1" latinLnBrk="0" hangingPunct="1">
        <a:lnSpc>
          <a:spcPct val="100000"/>
        </a:lnSpc>
        <a:spcBef>
          <a:spcPts val="0"/>
        </a:spcBef>
        <a:spcAft>
          <a:spcPts val="0"/>
        </a:spcAft>
        <a:buClrTx/>
        <a:buSzTx/>
        <a:buFontTx/>
        <a:buNone/>
        <a:tabLst/>
        <a:defRPr sz="1371" b="1" i="0" u="none" strike="noStrike" cap="none" spc="0" baseline="0">
          <a:solidFill>
            <a:schemeClr val="tx1"/>
          </a:solidFill>
          <a:uFillTx/>
          <a:latin typeface="+mn-lt"/>
          <a:ea typeface="+mn-ea"/>
          <a:cs typeface="+mn-cs"/>
          <a:sym typeface="Arial"/>
        </a:defRPr>
      </a:lvl1pPr>
      <a:lvl2pPr marL="0" marR="0" indent="0" algn="r" defTabSz="914467" eaLnBrk="1" latinLnBrk="0" hangingPunct="1">
        <a:lnSpc>
          <a:spcPct val="100000"/>
        </a:lnSpc>
        <a:spcBef>
          <a:spcPts val="0"/>
        </a:spcBef>
        <a:spcAft>
          <a:spcPts val="0"/>
        </a:spcAft>
        <a:buClrTx/>
        <a:buSzTx/>
        <a:buFontTx/>
        <a:buNone/>
        <a:tabLst/>
        <a:defRPr sz="1371" b="1" i="0" u="none" strike="noStrike" cap="none" spc="0" baseline="0">
          <a:solidFill>
            <a:schemeClr val="tx1"/>
          </a:solidFill>
          <a:uFillTx/>
          <a:latin typeface="+mn-lt"/>
          <a:ea typeface="+mn-ea"/>
          <a:cs typeface="+mn-cs"/>
          <a:sym typeface="Arial"/>
        </a:defRPr>
      </a:lvl2pPr>
      <a:lvl3pPr marL="0" marR="0" indent="0" algn="r" defTabSz="914467" eaLnBrk="1" latinLnBrk="0" hangingPunct="1">
        <a:lnSpc>
          <a:spcPct val="100000"/>
        </a:lnSpc>
        <a:spcBef>
          <a:spcPts val="0"/>
        </a:spcBef>
        <a:spcAft>
          <a:spcPts val="0"/>
        </a:spcAft>
        <a:buClrTx/>
        <a:buSzTx/>
        <a:buFontTx/>
        <a:buNone/>
        <a:tabLst/>
        <a:defRPr sz="1371" b="1" i="0" u="none" strike="noStrike" cap="none" spc="0" baseline="0">
          <a:solidFill>
            <a:schemeClr val="tx1"/>
          </a:solidFill>
          <a:uFillTx/>
          <a:latin typeface="+mn-lt"/>
          <a:ea typeface="+mn-ea"/>
          <a:cs typeface="+mn-cs"/>
          <a:sym typeface="Arial"/>
        </a:defRPr>
      </a:lvl3pPr>
      <a:lvl4pPr marL="0" marR="0" indent="0" algn="r" defTabSz="914467" eaLnBrk="1" latinLnBrk="0" hangingPunct="1">
        <a:lnSpc>
          <a:spcPct val="100000"/>
        </a:lnSpc>
        <a:spcBef>
          <a:spcPts val="0"/>
        </a:spcBef>
        <a:spcAft>
          <a:spcPts val="0"/>
        </a:spcAft>
        <a:buClrTx/>
        <a:buSzTx/>
        <a:buFontTx/>
        <a:buNone/>
        <a:tabLst/>
        <a:defRPr sz="1371" b="1" i="0" u="none" strike="noStrike" cap="none" spc="0" baseline="0">
          <a:solidFill>
            <a:schemeClr val="tx1"/>
          </a:solidFill>
          <a:uFillTx/>
          <a:latin typeface="+mn-lt"/>
          <a:ea typeface="+mn-ea"/>
          <a:cs typeface="+mn-cs"/>
          <a:sym typeface="Arial"/>
        </a:defRPr>
      </a:lvl4pPr>
      <a:lvl5pPr marL="0" marR="0" indent="0" algn="r" defTabSz="914467" eaLnBrk="1" latinLnBrk="0" hangingPunct="1">
        <a:lnSpc>
          <a:spcPct val="100000"/>
        </a:lnSpc>
        <a:spcBef>
          <a:spcPts val="0"/>
        </a:spcBef>
        <a:spcAft>
          <a:spcPts val="0"/>
        </a:spcAft>
        <a:buClrTx/>
        <a:buSzTx/>
        <a:buFontTx/>
        <a:buNone/>
        <a:tabLst/>
        <a:defRPr sz="1371" b="1" i="0" u="none" strike="noStrike" cap="none" spc="0" baseline="0">
          <a:solidFill>
            <a:schemeClr val="tx1"/>
          </a:solidFill>
          <a:uFillTx/>
          <a:latin typeface="+mn-lt"/>
          <a:ea typeface="+mn-ea"/>
          <a:cs typeface="+mn-cs"/>
          <a:sym typeface="Arial"/>
        </a:defRPr>
      </a:lvl5pPr>
      <a:lvl6pPr marL="0" marR="0" indent="0" algn="r" defTabSz="914467" eaLnBrk="1" latinLnBrk="0" hangingPunct="1">
        <a:lnSpc>
          <a:spcPct val="100000"/>
        </a:lnSpc>
        <a:spcBef>
          <a:spcPts val="0"/>
        </a:spcBef>
        <a:spcAft>
          <a:spcPts val="0"/>
        </a:spcAft>
        <a:buClrTx/>
        <a:buSzTx/>
        <a:buFontTx/>
        <a:buNone/>
        <a:tabLst/>
        <a:defRPr sz="1371" b="1" i="0" u="none" strike="noStrike" cap="none" spc="0" baseline="0">
          <a:solidFill>
            <a:schemeClr val="tx1"/>
          </a:solidFill>
          <a:uFillTx/>
          <a:latin typeface="+mn-lt"/>
          <a:ea typeface="+mn-ea"/>
          <a:cs typeface="+mn-cs"/>
          <a:sym typeface="Arial"/>
        </a:defRPr>
      </a:lvl6pPr>
      <a:lvl7pPr marL="0" marR="0" indent="0" algn="r" defTabSz="914467" eaLnBrk="1" latinLnBrk="0" hangingPunct="1">
        <a:lnSpc>
          <a:spcPct val="100000"/>
        </a:lnSpc>
        <a:spcBef>
          <a:spcPts val="0"/>
        </a:spcBef>
        <a:spcAft>
          <a:spcPts val="0"/>
        </a:spcAft>
        <a:buClrTx/>
        <a:buSzTx/>
        <a:buFontTx/>
        <a:buNone/>
        <a:tabLst/>
        <a:defRPr sz="1371" b="1" i="0" u="none" strike="noStrike" cap="none" spc="0" baseline="0">
          <a:solidFill>
            <a:schemeClr val="tx1"/>
          </a:solidFill>
          <a:uFillTx/>
          <a:latin typeface="+mn-lt"/>
          <a:ea typeface="+mn-ea"/>
          <a:cs typeface="+mn-cs"/>
          <a:sym typeface="Arial"/>
        </a:defRPr>
      </a:lvl7pPr>
      <a:lvl8pPr marL="0" marR="0" indent="0" algn="r" defTabSz="914467" eaLnBrk="1" latinLnBrk="0" hangingPunct="1">
        <a:lnSpc>
          <a:spcPct val="100000"/>
        </a:lnSpc>
        <a:spcBef>
          <a:spcPts val="0"/>
        </a:spcBef>
        <a:spcAft>
          <a:spcPts val="0"/>
        </a:spcAft>
        <a:buClrTx/>
        <a:buSzTx/>
        <a:buFontTx/>
        <a:buNone/>
        <a:tabLst/>
        <a:defRPr sz="1371" b="1" i="0" u="none" strike="noStrike" cap="none" spc="0" baseline="0">
          <a:solidFill>
            <a:schemeClr val="tx1"/>
          </a:solidFill>
          <a:uFillTx/>
          <a:latin typeface="+mn-lt"/>
          <a:ea typeface="+mn-ea"/>
          <a:cs typeface="+mn-cs"/>
          <a:sym typeface="Arial"/>
        </a:defRPr>
      </a:lvl8pPr>
      <a:lvl9pPr marL="0" marR="0" indent="0" algn="r" defTabSz="914467" eaLnBrk="1" latinLnBrk="0" hangingPunct="1">
        <a:lnSpc>
          <a:spcPct val="100000"/>
        </a:lnSpc>
        <a:spcBef>
          <a:spcPts val="0"/>
        </a:spcBef>
        <a:spcAft>
          <a:spcPts val="0"/>
        </a:spcAft>
        <a:buClrTx/>
        <a:buSzTx/>
        <a:buFontTx/>
        <a:buNone/>
        <a:tabLst/>
        <a:defRPr sz="1371" b="1"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FD39F9-3B77-8486-5303-C752B27F350D}"/>
              </a:ext>
            </a:extLst>
          </p:cNvPr>
          <p:cNvSpPr>
            <a:spLocks noGrp="1"/>
          </p:cNvSpPr>
          <p:nvPr>
            <p:ph type="body" sz="quarter" idx="10"/>
          </p:nvPr>
        </p:nvSpPr>
        <p:spPr>
          <a:xfrm>
            <a:off x="363612" y="3445592"/>
            <a:ext cx="11827992" cy="750094"/>
          </a:xfrm>
        </p:spPr>
        <p:txBody>
          <a:bodyPr/>
          <a:lstStyle/>
          <a:p>
            <a:r>
              <a:rPr lang="en-GB" sz="4000"/>
              <a:t>Energy Resilience Coordination Across Government and Industry </a:t>
            </a:r>
            <a:endParaRPr lang="en-GB"/>
          </a:p>
        </p:txBody>
      </p:sp>
      <p:sp>
        <p:nvSpPr>
          <p:cNvPr id="4" name="TextBox 3">
            <a:extLst>
              <a:ext uri="{FF2B5EF4-FFF2-40B4-BE49-F238E27FC236}">
                <a16:creationId xmlns:a16="http://schemas.microsoft.com/office/drawing/2014/main" id="{8D254CB0-B1A3-2E2A-41D2-DCA928D706B0}"/>
              </a:ext>
            </a:extLst>
          </p:cNvPr>
          <p:cNvSpPr txBox="1"/>
          <p:nvPr/>
        </p:nvSpPr>
        <p:spPr>
          <a:xfrm>
            <a:off x="363612" y="5008696"/>
            <a:ext cx="6097555" cy="10710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1088106" hangingPunct="0"/>
            <a:r>
              <a:rPr lang="en-GB" sz="3180" kern="0">
                <a:solidFill>
                  <a:srgbClr val="FFFFFF"/>
                </a:solidFill>
                <a:latin typeface="Arial" panose="020B0604020202020204"/>
                <a:sym typeface="Calibri"/>
              </a:rPr>
              <a:t>Lauren Goodwillie</a:t>
            </a:r>
          </a:p>
          <a:p>
            <a:pPr defTabSz="1088106" hangingPunct="0"/>
            <a:r>
              <a:rPr lang="en-GB" sz="3180" kern="0">
                <a:solidFill>
                  <a:srgbClr val="FFFFFF"/>
                </a:solidFill>
                <a:latin typeface="Arial" panose="020B0604020202020204"/>
                <a:sym typeface="Calibri"/>
              </a:rPr>
              <a:t>National Gas Transmission</a:t>
            </a:r>
          </a:p>
        </p:txBody>
      </p:sp>
    </p:spTree>
    <p:extLst>
      <p:ext uri="{BB962C8B-B14F-4D97-AF65-F5344CB8AC3E}">
        <p14:creationId xmlns:p14="http://schemas.microsoft.com/office/powerpoint/2010/main" val="15186713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8404426-2DE0-D878-922E-8EF3655BE33D}"/>
              </a:ext>
            </a:extLst>
          </p:cNvPr>
          <p:cNvSpPr>
            <a:spLocks noGrp="1"/>
          </p:cNvSpPr>
          <p:nvPr>
            <p:ph type="pic" sz="quarter" idx="11"/>
          </p:nvPr>
        </p:nvSpPr>
        <p:spPr>
          <a:xfrm>
            <a:off x="0" y="3880831"/>
            <a:ext cx="12192000" cy="6858000"/>
          </a:xfrm>
        </p:spPr>
        <p:txBody>
          <a:bodyPr/>
          <a:lstStyle/>
          <a:p>
            <a:pPr marL="0" indent="0" algn="ctr">
              <a:buNone/>
            </a:pPr>
            <a:r>
              <a:rPr lang="en-GB" sz="1800"/>
              <a:t>Lauren Goodwillie</a:t>
            </a:r>
          </a:p>
          <a:p>
            <a:pPr marL="0" indent="0" algn="ctr">
              <a:buNone/>
            </a:pPr>
            <a:r>
              <a:rPr lang="en-GB" sz="1800"/>
              <a:t>Whole Energy System Resilience Manager</a:t>
            </a:r>
          </a:p>
          <a:p>
            <a:pPr marL="0" indent="0" algn="ctr">
              <a:buNone/>
            </a:pPr>
            <a:r>
              <a:rPr lang="en-GB" sz="1800"/>
              <a:t>Lauren.Goodwillie@nationalgas.com</a:t>
            </a:r>
          </a:p>
        </p:txBody>
      </p:sp>
      <p:sp>
        <p:nvSpPr>
          <p:cNvPr id="3" name="Text Placeholder 2">
            <a:extLst>
              <a:ext uri="{FF2B5EF4-FFF2-40B4-BE49-F238E27FC236}">
                <a16:creationId xmlns:a16="http://schemas.microsoft.com/office/drawing/2014/main" id="{34C6527F-9260-6F10-92D8-8B25E9D60012}"/>
              </a:ext>
            </a:extLst>
          </p:cNvPr>
          <p:cNvSpPr>
            <a:spLocks noGrp="1"/>
          </p:cNvSpPr>
          <p:nvPr>
            <p:ph type="body" sz="quarter" idx="10"/>
          </p:nvPr>
        </p:nvSpPr>
        <p:spPr>
          <a:xfrm>
            <a:off x="397" y="2977168"/>
            <a:ext cx="12191207" cy="903663"/>
          </a:xfrm>
        </p:spPr>
        <p:txBody>
          <a:bodyPr/>
          <a:lstStyle/>
          <a:p>
            <a:r>
              <a:rPr lang="en-GB"/>
              <a:t>Questions and Thank You</a:t>
            </a:r>
          </a:p>
        </p:txBody>
      </p:sp>
    </p:spTree>
    <p:extLst>
      <p:ext uri="{BB962C8B-B14F-4D97-AF65-F5344CB8AC3E}">
        <p14:creationId xmlns:p14="http://schemas.microsoft.com/office/powerpoint/2010/main" val="20864105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D82114-4814-C54D-3EFF-6A8689C42E78}"/>
              </a:ext>
            </a:extLst>
          </p:cNvPr>
          <p:cNvSpPr>
            <a:spLocks noGrp="1"/>
          </p:cNvSpPr>
          <p:nvPr>
            <p:ph type="sldNum" sz="quarter" idx="2"/>
          </p:nvPr>
        </p:nvSpPr>
        <p:spPr/>
        <p:txBody>
          <a:bodyPr/>
          <a:lstStyle/>
          <a:p>
            <a:fld id="{86CB4B4D-7CA3-9044-876B-883B54F8677D}" type="slidenum">
              <a:rPr lang="en-GB" smtClean="0"/>
              <a:pPr/>
              <a:t>2</a:t>
            </a:fld>
            <a:endParaRPr lang="en-GB"/>
          </a:p>
        </p:txBody>
      </p:sp>
      <p:sp>
        <p:nvSpPr>
          <p:cNvPr id="5" name="Text Placeholder 4">
            <a:extLst>
              <a:ext uri="{FF2B5EF4-FFF2-40B4-BE49-F238E27FC236}">
                <a16:creationId xmlns:a16="http://schemas.microsoft.com/office/drawing/2014/main" id="{7CFD8D4A-C806-A37C-7B11-05585C9747EE}"/>
              </a:ext>
            </a:extLst>
          </p:cNvPr>
          <p:cNvSpPr>
            <a:spLocks noGrp="1"/>
          </p:cNvSpPr>
          <p:nvPr>
            <p:ph type="body" sz="quarter" idx="27"/>
          </p:nvPr>
        </p:nvSpPr>
        <p:spPr/>
        <p:txBody>
          <a:bodyPr/>
          <a:lstStyle/>
          <a:p>
            <a:r>
              <a:rPr lang="en-GB"/>
              <a:t>Whole Energy System Resilience Team</a:t>
            </a:r>
          </a:p>
        </p:txBody>
      </p:sp>
      <p:sp>
        <p:nvSpPr>
          <p:cNvPr id="6" name="Text Placeholder 5">
            <a:extLst>
              <a:ext uri="{FF2B5EF4-FFF2-40B4-BE49-F238E27FC236}">
                <a16:creationId xmlns:a16="http://schemas.microsoft.com/office/drawing/2014/main" id="{85404304-E02E-26A9-42E2-9504213DEBD7}"/>
              </a:ext>
            </a:extLst>
          </p:cNvPr>
          <p:cNvSpPr>
            <a:spLocks noGrp="1"/>
          </p:cNvSpPr>
          <p:nvPr>
            <p:ph type="body" sz="quarter" idx="23"/>
          </p:nvPr>
        </p:nvSpPr>
        <p:spPr/>
        <p:txBody>
          <a:bodyPr/>
          <a:lstStyle/>
          <a:p>
            <a:r>
              <a:rPr lang="en-GB"/>
              <a:t>National Gas Transmission</a:t>
            </a:r>
          </a:p>
        </p:txBody>
      </p:sp>
      <p:graphicFrame>
        <p:nvGraphicFramePr>
          <p:cNvPr id="7" name="Diagram 6">
            <a:extLst>
              <a:ext uri="{FF2B5EF4-FFF2-40B4-BE49-F238E27FC236}">
                <a16:creationId xmlns:a16="http://schemas.microsoft.com/office/drawing/2014/main" id="{62E3B727-FD80-FA8D-9EA9-540871FECD52}"/>
              </a:ext>
            </a:extLst>
          </p:cNvPr>
          <p:cNvGraphicFramePr/>
          <p:nvPr>
            <p:extLst>
              <p:ext uri="{D42A27DB-BD31-4B8C-83A1-F6EECF244321}">
                <p14:modId xmlns:p14="http://schemas.microsoft.com/office/powerpoint/2010/main" val="2133649515"/>
              </p:ext>
            </p:extLst>
          </p:nvPr>
        </p:nvGraphicFramePr>
        <p:xfrm>
          <a:off x="922348" y="2154081"/>
          <a:ext cx="10352314" cy="4185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2411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5B2E8D-0AC4-5258-519C-DCF78A53AC5C}"/>
              </a:ext>
            </a:extLst>
          </p:cNvPr>
          <p:cNvSpPr>
            <a:spLocks noGrp="1"/>
          </p:cNvSpPr>
          <p:nvPr>
            <p:ph type="sldNum" sz="quarter" idx="2"/>
          </p:nvPr>
        </p:nvSpPr>
        <p:spPr/>
        <p:txBody>
          <a:bodyPr/>
          <a:lstStyle/>
          <a:p>
            <a:fld id="{86CB4B4D-7CA3-9044-876B-883B54F8677D}" type="slidenum">
              <a:rPr lang="en-GB" smtClean="0"/>
              <a:pPr/>
              <a:t>3</a:t>
            </a:fld>
            <a:endParaRPr lang="en-GB"/>
          </a:p>
        </p:txBody>
      </p:sp>
      <p:sp>
        <p:nvSpPr>
          <p:cNvPr id="4" name="Text Placeholder 3">
            <a:extLst>
              <a:ext uri="{FF2B5EF4-FFF2-40B4-BE49-F238E27FC236}">
                <a16:creationId xmlns:a16="http://schemas.microsoft.com/office/drawing/2014/main" id="{7EF1A496-4E5A-B46A-E2F2-122EAB2344F9}"/>
              </a:ext>
            </a:extLst>
          </p:cNvPr>
          <p:cNvSpPr>
            <a:spLocks noGrp="1"/>
          </p:cNvSpPr>
          <p:nvPr>
            <p:ph type="body" sz="quarter" idx="26"/>
          </p:nvPr>
        </p:nvSpPr>
        <p:spPr>
          <a:xfrm>
            <a:off x="1013669" y="3001449"/>
            <a:ext cx="7534698" cy="3599223"/>
          </a:xfrm>
          <a:solidFill>
            <a:schemeClr val="accent4">
              <a:lumMod val="20000"/>
              <a:lumOff val="80000"/>
            </a:schemeClr>
          </a:solidFill>
          <a:ln>
            <a:solidFill>
              <a:schemeClr val="accent4"/>
            </a:solidFill>
          </a:ln>
        </p:spPr>
        <p:txBody>
          <a:bodyPr/>
          <a:lstStyle/>
          <a:p>
            <a:r>
              <a:rPr lang="en-GB"/>
              <a:t>Supporting DESNZ through the review and update of National Security Risk Assessments (NSRA);</a:t>
            </a:r>
          </a:p>
          <a:p>
            <a:pPr lvl="0"/>
            <a:r>
              <a:rPr lang="en-GB"/>
              <a:t>Reviewing the security and resilience of the energy sector against the energy system evolution, environmental developments, changes in threat assessments and societal changes;</a:t>
            </a:r>
          </a:p>
          <a:p>
            <a:pPr lvl="0"/>
            <a:r>
              <a:rPr lang="en-GB"/>
              <a:t>Review seasonal outlook reports from the Gas System Operator (GSO) and the National Energy System Operator (NESO);</a:t>
            </a:r>
          </a:p>
          <a:p>
            <a:pPr lvl="0"/>
            <a:r>
              <a:rPr lang="en-GB"/>
              <a:t>Review NESO reports into incidents to identify lessons learnt and actions that could be developed and delivered by ERG;</a:t>
            </a:r>
          </a:p>
          <a:p>
            <a:pPr lvl="0"/>
            <a:r>
              <a:rPr lang="en-GB"/>
              <a:t>Review the preparations and outcomes of the annual National Emergency Coordinator (NEC) exercise.</a:t>
            </a:r>
          </a:p>
          <a:p>
            <a:endParaRPr lang="en-GB"/>
          </a:p>
        </p:txBody>
      </p:sp>
      <p:sp>
        <p:nvSpPr>
          <p:cNvPr id="5" name="Text Placeholder 4">
            <a:extLst>
              <a:ext uri="{FF2B5EF4-FFF2-40B4-BE49-F238E27FC236}">
                <a16:creationId xmlns:a16="http://schemas.microsoft.com/office/drawing/2014/main" id="{9496F993-4C44-37B8-537D-4704B20F7782}"/>
              </a:ext>
            </a:extLst>
          </p:cNvPr>
          <p:cNvSpPr>
            <a:spLocks noGrp="1"/>
          </p:cNvSpPr>
          <p:nvPr>
            <p:ph type="body" sz="quarter" idx="27"/>
          </p:nvPr>
        </p:nvSpPr>
        <p:spPr/>
        <p:txBody>
          <a:bodyPr/>
          <a:lstStyle/>
          <a:p>
            <a:r>
              <a:rPr lang="en-GB"/>
              <a:t>Energy Resilience Group</a:t>
            </a:r>
          </a:p>
        </p:txBody>
      </p:sp>
      <p:sp>
        <p:nvSpPr>
          <p:cNvPr id="6" name="Text Placeholder 5">
            <a:extLst>
              <a:ext uri="{FF2B5EF4-FFF2-40B4-BE49-F238E27FC236}">
                <a16:creationId xmlns:a16="http://schemas.microsoft.com/office/drawing/2014/main" id="{598C57FC-891C-70E0-BAAC-2B60A2B47E7A}"/>
              </a:ext>
            </a:extLst>
          </p:cNvPr>
          <p:cNvSpPr>
            <a:spLocks noGrp="1"/>
          </p:cNvSpPr>
          <p:nvPr>
            <p:ph type="body" sz="quarter" idx="23"/>
          </p:nvPr>
        </p:nvSpPr>
        <p:spPr>
          <a:xfrm>
            <a:off x="917337" y="1642857"/>
            <a:ext cx="11089605" cy="511224"/>
          </a:xfrm>
        </p:spPr>
        <p:txBody>
          <a:bodyPr/>
          <a:lstStyle/>
          <a:p>
            <a:r>
              <a:rPr lang="en-GB"/>
              <a:t>Purpose: </a:t>
            </a:r>
            <a:r>
              <a:rPr lang="en-GB" b="0" i="1"/>
              <a:t>Demonstration to senior ministers that energy sector security, resilience and reliability is prioritised, both now and through the energy system transformation and that potential/actual energy disruptions are mitigated, and that response and recovery mechanisms are in place.</a:t>
            </a:r>
          </a:p>
          <a:p>
            <a:endParaRPr lang="en-GB"/>
          </a:p>
        </p:txBody>
      </p:sp>
      <p:sp>
        <p:nvSpPr>
          <p:cNvPr id="7" name="TextBox 6">
            <a:extLst>
              <a:ext uri="{FF2B5EF4-FFF2-40B4-BE49-F238E27FC236}">
                <a16:creationId xmlns:a16="http://schemas.microsoft.com/office/drawing/2014/main" id="{77C4C559-DABE-ADF9-67D2-AB414D7698CE}"/>
              </a:ext>
            </a:extLst>
          </p:cNvPr>
          <p:cNvSpPr txBox="1"/>
          <p:nvPr/>
        </p:nvSpPr>
        <p:spPr>
          <a:xfrm>
            <a:off x="8715302" y="3001449"/>
            <a:ext cx="2986841" cy="3599223"/>
          </a:xfrm>
          <a:prstGeom prst="rect">
            <a:avLst/>
          </a:prstGeom>
          <a:solidFill>
            <a:schemeClr val="accent3">
              <a:lumMod val="20000"/>
              <a:lumOff val="80000"/>
            </a:schemeClr>
          </a:solidFill>
          <a:ln w="12700"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7534" tIns="97534" rIns="97534" bIns="97534" numCol="1" spcCol="38100" rtlCol="0" anchor="t">
            <a:spAutoFit/>
          </a:bodyPr>
          <a:lstStyle/>
          <a:p>
            <a:pPr marL="0" marR="0" indent="0" algn="l" defTabSz="260096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rgbClr val="000000"/>
                </a:solidFill>
                <a:effectLst/>
                <a:uFillTx/>
                <a:latin typeface="+mn-lt"/>
                <a:ea typeface="+mn-ea"/>
                <a:cs typeface="+mn-cs"/>
                <a:sym typeface="Calibri"/>
              </a:rPr>
              <a:t>Task Groups</a:t>
            </a:r>
          </a:p>
          <a:p>
            <a:pPr marL="285750" lvl="0" indent="-285750">
              <a:buFont typeface="Arial" panose="020B0604020202020204" pitchFamily="34" charset="0"/>
              <a:buChar char="•"/>
            </a:pPr>
            <a:r>
              <a:rPr lang="en-GB" sz="1600"/>
              <a:t>Electricity Task Group </a:t>
            </a:r>
          </a:p>
          <a:p>
            <a:pPr marL="285750" lvl="0" indent="-285750">
              <a:buFont typeface="Arial" panose="020B0604020202020204" pitchFamily="34" charset="0"/>
              <a:buChar char="•"/>
            </a:pPr>
            <a:r>
              <a:rPr lang="en-GB" sz="1600"/>
              <a:t>Gas Task Group </a:t>
            </a:r>
          </a:p>
          <a:p>
            <a:pPr marL="285750" lvl="0" indent="-285750">
              <a:buFont typeface="Arial" panose="020B0604020202020204" pitchFamily="34" charset="0"/>
              <a:buChar char="•"/>
            </a:pPr>
            <a:r>
              <a:rPr lang="en-GB" sz="1600"/>
              <a:t>Cyber Task Group</a:t>
            </a:r>
          </a:p>
          <a:p>
            <a:pPr marL="285750" lvl="0" indent="-285750">
              <a:buFont typeface="Arial" panose="020B0604020202020204" pitchFamily="34" charset="0"/>
              <a:buChar char="•"/>
            </a:pPr>
            <a:r>
              <a:rPr lang="en-GB" sz="1600"/>
              <a:t>Security Task Group</a:t>
            </a:r>
          </a:p>
          <a:p>
            <a:pPr marL="285750" lvl="0" indent="-285750">
              <a:buFont typeface="Arial" panose="020B0604020202020204" pitchFamily="34" charset="0"/>
              <a:buChar char="•"/>
            </a:pPr>
            <a:r>
              <a:rPr lang="en-GB" sz="1600"/>
              <a:t>Electricity and Gas Resilience Interactions Task Group </a:t>
            </a:r>
          </a:p>
          <a:p>
            <a:pPr marL="285750" lvl="0" indent="-285750">
              <a:buFont typeface="Arial" panose="020B0604020202020204" pitchFamily="34" charset="0"/>
              <a:buChar char="•"/>
            </a:pPr>
            <a:r>
              <a:rPr lang="en-GB" sz="1600"/>
              <a:t>Strategic Telecoms Task Group</a:t>
            </a:r>
          </a:p>
          <a:p>
            <a:pPr marL="285750" lvl="0" indent="-285750">
              <a:buFont typeface="Arial" panose="020B0604020202020204" pitchFamily="34" charset="0"/>
              <a:buChar char="•"/>
            </a:pPr>
            <a:r>
              <a:rPr lang="en-GB" sz="1600"/>
              <a:t>Communications Task Group </a:t>
            </a:r>
          </a:p>
          <a:p>
            <a:pPr marL="285750" lvl="0" indent="-285750">
              <a:buFont typeface="Arial" panose="020B0604020202020204" pitchFamily="34" charset="0"/>
              <a:buChar char="•"/>
            </a:pPr>
            <a:r>
              <a:rPr lang="en-GB" sz="1600"/>
              <a:t>AI Task Group </a:t>
            </a:r>
            <a:endParaRPr kumimoji="0" lang="en-GB" sz="16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5536664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FCC2FE-1A70-06C2-FB61-0073C9A28FC0}"/>
              </a:ext>
            </a:extLst>
          </p:cNvPr>
          <p:cNvSpPr/>
          <p:nvPr/>
        </p:nvSpPr>
        <p:spPr>
          <a:xfrm>
            <a:off x="816429" y="3759545"/>
            <a:ext cx="10458233" cy="2841127"/>
          </a:xfrm>
          <a:prstGeom prst="rect">
            <a:avLst/>
          </a:prstGeom>
          <a:solidFill>
            <a:schemeClr val="accent4">
              <a:lumMod val="40000"/>
              <a:lumOff val="60000"/>
            </a:schemeClr>
          </a:solidFill>
          <a:ln w="25400" cap="flat">
            <a:solidFill>
              <a:schemeClr val="accent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7534" tIns="97534" rIns="97534" bIns="97534" numCol="1" spcCol="38100" rtlCol="0" anchor="ctr">
            <a:spAutoFit/>
          </a:bodyPr>
          <a:lstStyle/>
          <a:p>
            <a:pPr marL="0" marR="0" indent="0" algn="l" defTabSz="2600960" rtl="0" fontAlgn="auto" latinLnBrk="0" hangingPunct="0">
              <a:lnSpc>
                <a:spcPct val="100000"/>
              </a:lnSpc>
              <a:spcBef>
                <a:spcPts val="0"/>
              </a:spcBef>
              <a:spcAft>
                <a:spcPts val="0"/>
              </a:spcAft>
              <a:buClrTx/>
              <a:buSzTx/>
              <a:buFontTx/>
              <a:buNone/>
              <a:tabLst/>
            </a:pPr>
            <a:endParaRPr kumimoji="0" lang="en-GB" sz="7600" b="0" i="0" u="none" strike="noStrike" cap="none" spc="0" normalizeH="0" baseline="0">
              <a:ln>
                <a:noFill/>
              </a:ln>
              <a:solidFill>
                <a:srgbClr val="000000"/>
              </a:solidFill>
              <a:effectLst/>
              <a:uFillTx/>
              <a:latin typeface="+mn-lt"/>
              <a:ea typeface="+mn-ea"/>
              <a:cs typeface="+mn-cs"/>
              <a:sym typeface="Calibri"/>
            </a:endParaRPr>
          </a:p>
        </p:txBody>
      </p:sp>
      <p:sp>
        <p:nvSpPr>
          <p:cNvPr id="7" name="Rectangle 6">
            <a:extLst>
              <a:ext uri="{FF2B5EF4-FFF2-40B4-BE49-F238E27FC236}">
                <a16:creationId xmlns:a16="http://schemas.microsoft.com/office/drawing/2014/main" id="{CF83C96A-3FFF-D800-8DF2-6F0461E1B656}"/>
              </a:ext>
            </a:extLst>
          </p:cNvPr>
          <p:cNvSpPr/>
          <p:nvPr/>
        </p:nvSpPr>
        <p:spPr>
          <a:xfrm>
            <a:off x="816429" y="1923069"/>
            <a:ext cx="10458233" cy="1836476"/>
          </a:xfrm>
          <a:prstGeom prst="rect">
            <a:avLst/>
          </a:prstGeom>
          <a:solidFill>
            <a:schemeClr val="accent2">
              <a:lumMod val="40000"/>
              <a:lumOff val="60000"/>
            </a:schemeClr>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7534" tIns="97534" rIns="97534" bIns="97534" numCol="1" spcCol="38100" rtlCol="0" anchor="ctr">
            <a:spAutoFit/>
          </a:bodyPr>
          <a:lstStyle/>
          <a:p>
            <a:pPr marL="0" marR="0" indent="0" algn="l" defTabSz="2600960" rtl="0" fontAlgn="auto" latinLnBrk="0" hangingPunct="0">
              <a:lnSpc>
                <a:spcPct val="100000"/>
              </a:lnSpc>
              <a:spcBef>
                <a:spcPts val="0"/>
              </a:spcBef>
              <a:spcAft>
                <a:spcPts val="0"/>
              </a:spcAft>
              <a:buClrTx/>
              <a:buSzTx/>
              <a:buFontTx/>
              <a:buNone/>
              <a:tabLst/>
            </a:pPr>
            <a:endParaRPr kumimoji="0" lang="en-GB" sz="7600" b="0" i="0" u="none" strike="noStrike" cap="none" spc="0" normalizeH="0" baseline="0">
              <a:ln>
                <a:noFill/>
              </a:ln>
              <a:solidFill>
                <a:srgbClr val="000000"/>
              </a:solidFill>
              <a:effectLst/>
              <a:uFillTx/>
              <a:latin typeface="+mn-lt"/>
              <a:ea typeface="+mn-ea"/>
              <a:cs typeface="+mn-cs"/>
              <a:sym typeface="Calibri"/>
            </a:endParaRPr>
          </a:p>
        </p:txBody>
      </p:sp>
      <p:sp>
        <p:nvSpPr>
          <p:cNvPr id="3" name="Slide Number Placeholder 2">
            <a:extLst>
              <a:ext uri="{FF2B5EF4-FFF2-40B4-BE49-F238E27FC236}">
                <a16:creationId xmlns:a16="http://schemas.microsoft.com/office/drawing/2014/main" id="{F70EC322-8B63-F048-47E8-BDEF27B8709B}"/>
              </a:ext>
            </a:extLst>
          </p:cNvPr>
          <p:cNvSpPr>
            <a:spLocks noGrp="1"/>
          </p:cNvSpPr>
          <p:nvPr>
            <p:ph type="sldNum" sz="quarter" idx="2"/>
          </p:nvPr>
        </p:nvSpPr>
        <p:spPr/>
        <p:txBody>
          <a:bodyPr/>
          <a:lstStyle/>
          <a:p>
            <a:fld id="{86CB4B4D-7CA3-9044-876B-883B54F8677D}" type="slidenum">
              <a:rPr lang="en-GB" smtClean="0"/>
              <a:pPr/>
              <a:t>4</a:t>
            </a:fld>
            <a:endParaRPr lang="en-GB"/>
          </a:p>
        </p:txBody>
      </p:sp>
      <p:sp>
        <p:nvSpPr>
          <p:cNvPr id="4" name="Text Placeholder 3">
            <a:extLst>
              <a:ext uri="{FF2B5EF4-FFF2-40B4-BE49-F238E27FC236}">
                <a16:creationId xmlns:a16="http://schemas.microsoft.com/office/drawing/2014/main" id="{DFAB19EB-6F5D-EACA-B3E7-2958C8D3FDD1}"/>
              </a:ext>
            </a:extLst>
          </p:cNvPr>
          <p:cNvSpPr>
            <a:spLocks noGrp="1"/>
          </p:cNvSpPr>
          <p:nvPr>
            <p:ph type="body" sz="quarter" idx="26"/>
          </p:nvPr>
        </p:nvSpPr>
        <p:spPr>
          <a:xfrm>
            <a:off x="901081" y="1971603"/>
            <a:ext cx="10469119" cy="4629069"/>
          </a:xfrm>
        </p:spPr>
        <p:txBody>
          <a:bodyPr/>
          <a:lstStyle/>
          <a:p>
            <a:r>
              <a:rPr lang="en-GB" sz="1800" b="1"/>
              <a:t>Load Shedding (Gas Task Group) </a:t>
            </a:r>
            <a:endParaRPr lang="en-GB" sz="1800"/>
          </a:p>
          <a:p>
            <a:pPr marL="457200" indent="-457200">
              <a:buFont typeface="+mj-lt"/>
              <a:buAutoNum type="arabicPeriod"/>
            </a:pPr>
            <a:r>
              <a:rPr lang="en-GB" sz="1800"/>
              <a:t>Work will now commence on the classification, and therefore position in the load shedding hierarchy, for industrial connections which provide heat to domestic consumers. </a:t>
            </a:r>
          </a:p>
          <a:p>
            <a:endParaRPr lang="en-GB" sz="1200" b="1"/>
          </a:p>
          <a:p>
            <a:endParaRPr lang="en-GB" sz="1200" b="1"/>
          </a:p>
          <a:p>
            <a:endParaRPr lang="en-GB" sz="1200" b="1"/>
          </a:p>
          <a:p>
            <a:r>
              <a:rPr lang="en-GB" sz="1800" b="1"/>
              <a:t>Gas and Electricity Interactions (Electricity and Gas Resilience Interactions Task Group &amp; Electricity Task Group) </a:t>
            </a:r>
          </a:p>
          <a:p>
            <a:pPr marL="457200" indent="-457200">
              <a:buFont typeface="+mj-lt"/>
              <a:buAutoNum type="arabicPeriod"/>
            </a:pPr>
            <a:r>
              <a:rPr lang="en-GB" sz="1800"/>
              <a:t>A full and detailed review of the process for sequencing the direction for a gas fired generator to cease taking gas without triggering electricity system instability is required. </a:t>
            </a:r>
          </a:p>
          <a:p>
            <a:pPr marL="457200" indent="-457200">
              <a:buFont typeface="+mj-lt"/>
              <a:buAutoNum type="arabicPeriod"/>
            </a:pPr>
            <a:r>
              <a:rPr lang="en-GB" sz="1800"/>
              <a:t>NGSE declarations should be clear, comprehensive and wide reaching across both the gas and electricity sectors.</a:t>
            </a:r>
          </a:p>
          <a:p>
            <a:pPr marL="457200" indent="-457200">
              <a:buFont typeface="+mj-lt"/>
              <a:buAutoNum type="arabicPeriod"/>
            </a:pPr>
            <a:r>
              <a:rPr lang="en-GB" sz="1800"/>
              <a:t>The most appropriate process to deliver NEC directions to gas fired generators should be determined, with input from generators and NESO. </a:t>
            </a:r>
          </a:p>
        </p:txBody>
      </p:sp>
      <p:sp>
        <p:nvSpPr>
          <p:cNvPr id="5" name="Text Placeholder 4">
            <a:extLst>
              <a:ext uri="{FF2B5EF4-FFF2-40B4-BE49-F238E27FC236}">
                <a16:creationId xmlns:a16="http://schemas.microsoft.com/office/drawing/2014/main" id="{F8A32F68-4FF1-6FCA-24A9-DD1631433708}"/>
              </a:ext>
            </a:extLst>
          </p:cNvPr>
          <p:cNvSpPr>
            <a:spLocks noGrp="1"/>
          </p:cNvSpPr>
          <p:nvPr>
            <p:ph type="body" sz="quarter" idx="27"/>
          </p:nvPr>
        </p:nvSpPr>
        <p:spPr/>
        <p:txBody>
          <a:bodyPr/>
          <a:lstStyle/>
          <a:p>
            <a:r>
              <a:rPr lang="en-GB"/>
              <a:t>Exercise Fahrenheit Learning Points</a:t>
            </a:r>
          </a:p>
        </p:txBody>
      </p:sp>
    </p:spTree>
    <p:extLst>
      <p:ext uri="{BB962C8B-B14F-4D97-AF65-F5344CB8AC3E}">
        <p14:creationId xmlns:p14="http://schemas.microsoft.com/office/powerpoint/2010/main" val="23787856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893AF4-B86B-4A07-D1DB-612BAAB9A204}"/>
              </a:ext>
            </a:extLst>
          </p:cNvPr>
          <p:cNvSpPr>
            <a:spLocks noGrp="1"/>
          </p:cNvSpPr>
          <p:nvPr>
            <p:ph type="sldNum" sz="quarter" idx="2"/>
          </p:nvPr>
        </p:nvSpPr>
        <p:spPr/>
        <p:txBody>
          <a:bodyPr/>
          <a:lstStyle/>
          <a:p>
            <a:fld id="{86CB4B4D-7CA3-9044-876B-883B54F8677D}" type="slidenum">
              <a:rPr lang="en-GB" smtClean="0"/>
              <a:pPr/>
              <a:t>5</a:t>
            </a:fld>
            <a:endParaRPr lang="en-GB"/>
          </a:p>
        </p:txBody>
      </p:sp>
      <p:sp>
        <p:nvSpPr>
          <p:cNvPr id="5" name="Text Placeholder 4">
            <a:extLst>
              <a:ext uri="{FF2B5EF4-FFF2-40B4-BE49-F238E27FC236}">
                <a16:creationId xmlns:a16="http://schemas.microsoft.com/office/drawing/2014/main" id="{AC4B7A39-E81F-7ABD-9122-FD808282E31B}"/>
              </a:ext>
            </a:extLst>
          </p:cNvPr>
          <p:cNvSpPr>
            <a:spLocks noGrp="1"/>
          </p:cNvSpPr>
          <p:nvPr>
            <p:ph type="body" sz="quarter" idx="27"/>
          </p:nvPr>
        </p:nvSpPr>
        <p:spPr/>
        <p:txBody>
          <a:bodyPr/>
          <a:lstStyle/>
          <a:p>
            <a:r>
              <a:rPr lang="en-GB"/>
              <a:t>Gas Task Group</a:t>
            </a:r>
          </a:p>
        </p:txBody>
      </p:sp>
      <p:sp>
        <p:nvSpPr>
          <p:cNvPr id="6" name="Text Placeholder 5">
            <a:extLst>
              <a:ext uri="{FF2B5EF4-FFF2-40B4-BE49-F238E27FC236}">
                <a16:creationId xmlns:a16="http://schemas.microsoft.com/office/drawing/2014/main" id="{E7F742CC-01F8-8AB0-87F8-D42A4B800DD9}"/>
              </a:ext>
            </a:extLst>
          </p:cNvPr>
          <p:cNvSpPr>
            <a:spLocks noGrp="1"/>
          </p:cNvSpPr>
          <p:nvPr>
            <p:ph type="body" sz="quarter" idx="23"/>
          </p:nvPr>
        </p:nvSpPr>
        <p:spPr>
          <a:xfrm>
            <a:off x="917338" y="1642857"/>
            <a:ext cx="10904040" cy="511224"/>
          </a:xfrm>
        </p:spPr>
        <p:txBody>
          <a:bodyPr/>
          <a:lstStyle/>
          <a:p>
            <a:r>
              <a:rPr lang="en-GB"/>
              <a:t>Classification of Industrial Connections Providing Heat to Domestic Consumers</a:t>
            </a:r>
          </a:p>
        </p:txBody>
      </p:sp>
      <p:sp>
        <p:nvSpPr>
          <p:cNvPr id="7" name="Text Placeholder 3">
            <a:extLst>
              <a:ext uri="{FF2B5EF4-FFF2-40B4-BE49-F238E27FC236}">
                <a16:creationId xmlns:a16="http://schemas.microsoft.com/office/drawing/2014/main" id="{2F318C79-CCCF-6E57-737A-F429D052383E}"/>
              </a:ext>
            </a:extLst>
          </p:cNvPr>
          <p:cNvSpPr>
            <a:spLocks noGrp="1"/>
          </p:cNvSpPr>
          <p:nvPr>
            <p:ph type="body" sz="quarter" idx="26"/>
          </p:nvPr>
        </p:nvSpPr>
        <p:spPr>
          <a:xfrm>
            <a:off x="917576" y="2154238"/>
            <a:ext cx="8030482" cy="3520803"/>
          </a:xfrm>
          <a:solidFill>
            <a:schemeClr val="accent2">
              <a:lumMod val="40000"/>
              <a:lumOff val="60000"/>
            </a:schemeClr>
          </a:solidFill>
          <a:ln>
            <a:solidFill>
              <a:schemeClr val="accent2"/>
            </a:solidFill>
          </a:ln>
        </p:spPr>
        <p:txBody>
          <a:bodyPr/>
          <a:lstStyle/>
          <a:p>
            <a:r>
              <a:rPr lang="en-GB" sz="2000">
                <a:solidFill>
                  <a:schemeClr val="tx1"/>
                </a:solidFill>
              </a:rPr>
              <a:t>There are sites in the Local Distribution Zones (LDZ) which are classified as industrial but provide heat to domestic consumers. There is an equitability concern for domestic customers receiving heat from such a system being unfairly deprioritised in a response. </a:t>
            </a:r>
          </a:p>
          <a:p>
            <a:r>
              <a:rPr lang="en-GB" sz="2000">
                <a:solidFill>
                  <a:schemeClr val="tx1"/>
                </a:solidFill>
              </a:rPr>
              <a:t>​</a:t>
            </a:r>
            <a:endParaRPr lang="en-GB" sz="2000"/>
          </a:p>
          <a:p>
            <a:r>
              <a:rPr lang="en-GB" sz="2000"/>
              <a:t>Agreement reached between NGT, GDNs, HSE and DESNZ to progress with the creation of a new priority consumer category – Category D. Change proposal submitted and agreed with Xoserve and progressing through design and industry consultation phases with proposed implementation in summer 2026.</a:t>
            </a:r>
          </a:p>
        </p:txBody>
      </p:sp>
      <p:sp>
        <p:nvSpPr>
          <p:cNvPr id="8" name="TextBox 7">
            <a:extLst>
              <a:ext uri="{FF2B5EF4-FFF2-40B4-BE49-F238E27FC236}">
                <a16:creationId xmlns:a16="http://schemas.microsoft.com/office/drawing/2014/main" id="{B8C82DD6-5D59-713B-E0A0-5EB2121B1C2F}"/>
              </a:ext>
            </a:extLst>
          </p:cNvPr>
          <p:cNvSpPr txBox="1"/>
          <p:nvPr/>
        </p:nvSpPr>
        <p:spPr>
          <a:xfrm>
            <a:off x="9241972" y="2154081"/>
            <a:ext cx="2368929" cy="3520960"/>
          </a:xfrm>
          <a:prstGeom prst="rect">
            <a:avLst/>
          </a:prstGeom>
          <a:solidFill>
            <a:schemeClr val="accent3">
              <a:lumMod val="20000"/>
              <a:lumOff val="80000"/>
            </a:schemeClr>
          </a:solidFill>
          <a:ln w="12700"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7534" tIns="97534" rIns="97534" bIns="97534" numCol="1" spcCol="38100" rtlCol="0" anchor="t">
            <a:spAutoFit/>
          </a:bodyPr>
          <a:lstStyle/>
          <a:p>
            <a:pPr marL="0" marR="0" indent="0" algn="l" defTabSz="260096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rgbClr val="000000"/>
                </a:solidFill>
                <a:effectLst/>
                <a:uFillTx/>
                <a:latin typeface="+mn-lt"/>
                <a:ea typeface="+mn-ea"/>
                <a:cs typeface="+mn-cs"/>
                <a:sym typeface="Calibri"/>
              </a:rPr>
              <a:t>Learning Points</a:t>
            </a:r>
          </a:p>
          <a:p>
            <a:pPr marL="457200" indent="-457200">
              <a:buFont typeface="+mj-lt"/>
              <a:buAutoNum type="arabicPeriod"/>
            </a:pPr>
            <a:r>
              <a:rPr lang="en-GB" sz="1600"/>
              <a:t>Work will now commence on the classification, and therefore position in the load shedding hierarchy, for industrial connections which provide heat to domestic consumers.</a:t>
            </a:r>
          </a:p>
        </p:txBody>
      </p:sp>
    </p:spTree>
    <p:extLst>
      <p:ext uri="{BB962C8B-B14F-4D97-AF65-F5344CB8AC3E}">
        <p14:creationId xmlns:p14="http://schemas.microsoft.com/office/powerpoint/2010/main" val="6920812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EACC44-746E-D7E5-A6DC-5E7B6639254B}"/>
              </a:ext>
            </a:extLst>
          </p:cNvPr>
          <p:cNvSpPr>
            <a:spLocks noGrp="1"/>
          </p:cNvSpPr>
          <p:nvPr>
            <p:ph type="sldNum" sz="quarter" idx="2"/>
          </p:nvPr>
        </p:nvSpPr>
        <p:spPr/>
        <p:txBody>
          <a:bodyPr/>
          <a:lstStyle/>
          <a:p>
            <a:fld id="{86CB4B4D-7CA3-9044-876B-883B54F8677D}" type="slidenum">
              <a:rPr lang="en-GB" smtClean="0"/>
              <a:pPr/>
              <a:t>6</a:t>
            </a:fld>
            <a:endParaRPr lang="en-GB"/>
          </a:p>
        </p:txBody>
      </p:sp>
      <p:sp>
        <p:nvSpPr>
          <p:cNvPr id="4" name="Text Placeholder 3">
            <a:extLst>
              <a:ext uri="{FF2B5EF4-FFF2-40B4-BE49-F238E27FC236}">
                <a16:creationId xmlns:a16="http://schemas.microsoft.com/office/drawing/2014/main" id="{14E4D368-B99C-DE75-B4FF-00525E232DF0}"/>
              </a:ext>
            </a:extLst>
          </p:cNvPr>
          <p:cNvSpPr>
            <a:spLocks noGrp="1"/>
          </p:cNvSpPr>
          <p:nvPr>
            <p:ph type="body" sz="quarter" idx="26"/>
          </p:nvPr>
        </p:nvSpPr>
        <p:spPr>
          <a:xfrm>
            <a:off x="917337" y="2154082"/>
            <a:ext cx="7105434" cy="4259624"/>
          </a:xfrm>
          <a:solidFill>
            <a:schemeClr val="accent4">
              <a:lumMod val="40000"/>
              <a:lumOff val="60000"/>
            </a:schemeClr>
          </a:solidFill>
          <a:ln>
            <a:solidFill>
              <a:schemeClr val="accent4"/>
            </a:solidFill>
          </a:ln>
        </p:spPr>
        <p:txBody>
          <a:bodyPr/>
          <a:lstStyle/>
          <a:p>
            <a:r>
              <a:rPr lang="en-GB" sz="2000">
                <a:solidFill>
                  <a:schemeClr val="tx1"/>
                </a:solidFill>
              </a:rPr>
              <a:t>It is necessary to establish a sequenced and controlled approach for directing gas-fired power generators to cease gas consumption, in a manner that preserves the stability of the electricity system. Furthermore, it is essential to define the appropriate procedures through which the Network Emergency Coordinator (NEC) can issue such directions to gas-fired generators.</a:t>
            </a:r>
          </a:p>
          <a:p>
            <a:endParaRPr lang="en-GB" sz="2000">
              <a:solidFill>
                <a:schemeClr val="tx1"/>
              </a:solidFill>
            </a:endParaRPr>
          </a:p>
          <a:p>
            <a:r>
              <a:rPr lang="en-GB" sz="2000">
                <a:solidFill>
                  <a:schemeClr val="tx1"/>
                </a:solidFill>
              </a:rPr>
              <a:t>NESO and NGT are collaborating on more effective direction notice language related to load shedding ahead of Exercise GLACIER. We are continuing to improve a NESO-owned tool to determine appropriate power generators to load shed in an emergency without impacting either gas or electricity system stability. </a:t>
            </a:r>
          </a:p>
          <a:p>
            <a:endParaRPr lang="en-GB"/>
          </a:p>
        </p:txBody>
      </p:sp>
      <p:sp>
        <p:nvSpPr>
          <p:cNvPr id="5" name="Text Placeholder 4">
            <a:extLst>
              <a:ext uri="{FF2B5EF4-FFF2-40B4-BE49-F238E27FC236}">
                <a16:creationId xmlns:a16="http://schemas.microsoft.com/office/drawing/2014/main" id="{81B76E2E-4E7E-834A-2BBB-1E74595F9B08}"/>
              </a:ext>
            </a:extLst>
          </p:cNvPr>
          <p:cNvSpPr>
            <a:spLocks noGrp="1"/>
          </p:cNvSpPr>
          <p:nvPr>
            <p:ph type="body" sz="quarter" idx="27"/>
          </p:nvPr>
        </p:nvSpPr>
        <p:spPr>
          <a:xfrm>
            <a:off x="917337" y="1201043"/>
            <a:ext cx="9532949" cy="511224"/>
          </a:xfrm>
        </p:spPr>
        <p:txBody>
          <a:bodyPr/>
          <a:lstStyle/>
          <a:p>
            <a:r>
              <a:rPr lang="en-GB"/>
              <a:t>Electricity &amp; Gas Resilience Interactions Task Group</a:t>
            </a:r>
          </a:p>
        </p:txBody>
      </p:sp>
      <p:sp>
        <p:nvSpPr>
          <p:cNvPr id="6" name="Text Placeholder 5">
            <a:extLst>
              <a:ext uri="{FF2B5EF4-FFF2-40B4-BE49-F238E27FC236}">
                <a16:creationId xmlns:a16="http://schemas.microsoft.com/office/drawing/2014/main" id="{108A0DC8-3D40-26C3-BEF4-9C7625197EA4}"/>
              </a:ext>
            </a:extLst>
          </p:cNvPr>
          <p:cNvSpPr>
            <a:spLocks noGrp="1"/>
          </p:cNvSpPr>
          <p:nvPr>
            <p:ph type="body" sz="quarter" idx="23"/>
          </p:nvPr>
        </p:nvSpPr>
        <p:spPr>
          <a:xfrm>
            <a:off x="917338" y="1642857"/>
            <a:ext cx="8302862" cy="511224"/>
          </a:xfrm>
        </p:spPr>
        <p:txBody>
          <a:bodyPr/>
          <a:lstStyle/>
          <a:p>
            <a:r>
              <a:rPr lang="en-GB"/>
              <a:t>NGSE Gas Fired Generation Load Shedding procedure</a:t>
            </a:r>
          </a:p>
        </p:txBody>
      </p:sp>
      <p:sp>
        <p:nvSpPr>
          <p:cNvPr id="7" name="TextBox 6">
            <a:extLst>
              <a:ext uri="{FF2B5EF4-FFF2-40B4-BE49-F238E27FC236}">
                <a16:creationId xmlns:a16="http://schemas.microsoft.com/office/drawing/2014/main" id="{E213A7FA-85AC-B23B-8541-406CA6F782A1}"/>
              </a:ext>
            </a:extLst>
          </p:cNvPr>
          <p:cNvSpPr txBox="1"/>
          <p:nvPr/>
        </p:nvSpPr>
        <p:spPr>
          <a:xfrm>
            <a:off x="8656717" y="2154082"/>
            <a:ext cx="2986841" cy="3520960"/>
          </a:xfrm>
          <a:prstGeom prst="rect">
            <a:avLst/>
          </a:prstGeom>
          <a:solidFill>
            <a:schemeClr val="accent3">
              <a:lumMod val="20000"/>
              <a:lumOff val="80000"/>
            </a:schemeClr>
          </a:solidFill>
          <a:ln w="12700"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7534" tIns="97534" rIns="97534" bIns="97534" numCol="1" spcCol="38100" rtlCol="0" anchor="t">
            <a:spAutoFit/>
          </a:bodyPr>
          <a:lstStyle/>
          <a:p>
            <a:pPr marL="0" marR="0" indent="0" algn="l" defTabSz="260096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rgbClr val="000000"/>
                </a:solidFill>
                <a:effectLst/>
                <a:uFillTx/>
                <a:latin typeface="+mn-lt"/>
                <a:ea typeface="+mn-ea"/>
                <a:cs typeface="+mn-cs"/>
                <a:sym typeface="Calibri"/>
              </a:rPr>
              <a:t>Learning Points</a:t>
            </a:r>
          </a:p>
          <a:p>
            <a:pPr marL="457200" indent="-457200">
              <a:buFont typeface="+mj-lt"/>
              <a:buAutoNum type="arabicPeriod"/>
            </a:pPr>
            <a:r>
              <a:rPr lang="en-GB" sz="1600"/>
              <a:t>Continue to mature cross organisational appreciation of the lead times involved in key response actions.</a:t>
            </a:r>
          </a:p>
          <a:p>
            <a:pPr marL="457200" indent="-457200">
              <a:buFont typeface="+mj-lt"/>
              <a:buAutoNum type="arabicPeriod"/>
            </a:pPr>
            <a:r>
              <a:rPr lang="en-GB" sz="1600"/>
              <a:t>There is a requirement for enhanced analysis of the implications of electricity demand control on the gas network’s demand and physical operation.</a:t>
            </a:r>
          </a:p>
        </p:txBody>
      </p:sp>
    </p:spTree>
    <p:extLst>
      <p:ext uri="{BB962C8B-B14F-4D97-AF65-F5344CB8AC3E}">
        <p14:creationId xmlns:p14="http://schemas.microsoft.com/office/powerpoint/2010/main" val="37995933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926C3-3731-1FD7-7386-F3417A8F713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209E1F-B726-D9B8-5D8B-8941911BB1A5}"/>
              </a:ext>
            </a:extLst>
          </p:cNvPr>
          <p:cNvSpPr>
            <a:spLocks noGrp="1"/>
          </p:cNvSpPr>
          <p:nvPr>
            <p:ph type="sldNum" sz="quarter" idx="2"/>
          </p:nvPr>
        </p:nvSpPr>
        <p:spPr/>
        <p:txBody>
          <a:bodyPr/>
          <a:lstStyle/>
          <a:p>
            <a:fld id="{86CB4B4D-7CA3-9044-876B-883B54F8677D}" type="slidenum">
              <a:rPr lang="en-GB" smtClean="0"/>
              <a:pPr/>
              <a:t>7</a:t>
            </a:fld>
            <a:endParaRPr lang="en-GB"/>
          </a:p>
        </p:txBody>
      </p:sp>
      <p:sp>
        <p:nvSpPr>
          <p:cNvPr id="4" name="Text Placeholder 3">
            <a:extLst>
              <a:ext uri="{FF2B5EF4-FFF2-40B4-BE49-F238E27FC236}">
                <a16:creationId xmlns:a16="http://schemas.microsoft.com/office/drawing/2014/main" id="{B1BC186F-9FDE-B7D8-424A-E2EDFC61D8B6}"/>
              </a:ext>
            </a:extLst>
          </p:cNvPr>
          <p:cNvSpPr>
            <a:spLocks noGrp="1"/>
          </p:cNvSpPr>
          <p:nvPr>
            <p:ph type="body" sz="quarter" idx="26"/>
          </p:nvPr>
        </p:nvSpPr>
        <p:spPr>
          <a:xfrm>
            <a:off x="917337" y="2154082"/>
            <a:ext cx="7105434" cy="3520960"/>
          </a:xfrm>
          <a:solidFill>
            <a:schemeClr val="accent4">
              <a:lumMod val="40000"/>
              <a:lumOff val="60000"/>
            </a:schemeClr>
          </a:solidFill>
          <a:ln>
            <a:solidFill>
              <a:schemeClr val="accent4"/>
            </a:solidFill>
          </a:ln>
        </p:spPr>
        <p:txBody>
          <a:bodyPr/>
          <a:lstStyle/>
          <a:p>
            <a:r>
              <a:rPr lang="en-GB" sz="2000">
                <a:solidFill>
                  <a:schemeClr val="tx1"/>
                </a:solidFill>
                <a:latin typeface="Arial" panose="020B0604020202020204" pitchFamily="34" charset="0"/>
              </a:rPr>
              <a:t>When response actions for gas or electricity lead to actual or potential impact to the whole energy system, beyond the control of the responding organisation, there is currently not one coordinating body with the necessary authority to oversee this response, make whole energy system decisions and issue necessary directions.</a:t>
            </a:r>
            <a:endParaRPr lang="en-GB" sz="2000">
              <a:solidFill>
                <a:schemeClr val="tx1"/>
              </a:solidFill>
            </a:endParaRPr>
          </a:p>
          <a:p>
            <a:endParaRPr lang="en-GB" sz="2000">
              <a:solidFill>
                <a:schemeClr val="tx1"/>
              </a:solidFill>
            </a:endParaRPr>
          </a:p>
          <a:p>
            <a:r>
              <a:rPr lang="en-GB" sz="2000">
                <a:solidFill>
                  <a:schemeClr val="tx1"/>
                </a:solidFill>
              </a:rPr>
              <a:t>DESNZ is engaging with members of EGRIT on the appropriate scope for one coordinating body to issue directions in a response with impacts to the whole energy system.</a:t>
            </a:r>
          </a:p>
          <a:p>
            <a:endParaRPr lang="en-GB"/>
          </a:p>
        </p:txBody>
      </p:sp>
      <p:sp>
        <p:nvSpPr>
          <p:cNvPr id="5" name="Text Placeholder 4">
            <a:extLst>
              <a:ext uri="{FF2B5EF4-FFF2-40B4-BE49-F238E27FC236}">
                <a16:creationId xmlns:a16="http://schemas.microsoft.com/office/drawing/2014/main" id="{413EDE6F-7533-DE14-E14B-697049702A13}"/>
              </a:ext>
            </a:extLst>
          </p:cNvPr>
          <p:cNvSpPr>
            <a:spLocks noGrp="1"/>
          </p:cNvSpPr>
          <p:nvPr>
            <p:ph type="body" sz="quarter" idx="27"/>
          </p:nvPr>
        </p:nvSpPr>
        <p:spPr>
          <a:xfrm>
            <a:off x="917337" y="1201043"/>
            <a:ext cx="9532949" cy="511224"/>
          </a:xfrm>
        </p:spPr>
        <p:txBody>
          <a:bodyPr/>
          <a:lstStyle/>
          <a:p>
            <a:r>
              <a:rPr lang="en-GB"/>
              <a:t>Electricity &amp; Gas Resilience Interactions Task Group</a:t>
            </a:r>
          </a:p>
        </p:txBody>
      </p:sp>
      <p:sp>
        <p:nvSpPr>
          <p:cNvPr id="6" name="Text Placeholder 5">
            <a:extLst>
              <a:ext uri="{FF2B5EF4-FFF2-40B4-BE49-F238E27FC236}">
                <a16:creationId xmlns:a16="http://schemas.microsoft.com/office/drawing/2014/main" id="{AEDDBDBF-F717-F3C0-6A64-D7A1E4FAB6AC}"/>
              </a:ext>
            </a:extLst>
          </p:cNvPr>
          <p:cNvSpPr>
            <a:spLocks noGrp="1"/>
          </p:cNvSpPr>
          <p:nvPr>
            <p:ph type="body" sz="quarter" idx="23"/>
          </p:nvPr>
        </p:nvSpPr>
        <p:spPr>
          <a:xfrm>
            <a:off x="917338" y="1642857"/>
            <a:ext cx="8302862" cy="511224"/>
          </a:xfrm>
        </p:spPr>
        <p:txBody>
          <a:bodyPr/>
          <a:lstStyle/>
          <a:p>
            <a:r>
              <a:rPr lang="en-GB"/>
              <a:t>Emergency Coordination</a:t>
            </a:r>
          </a:p>
        </p:txBody>
      </p:sp>
      <p:sp>
        <p:nvSpPr>
          <p:cNvPr id="7" name="TextBox 6">
            <a:extLst>
              <a:ext uri="{FF2B5EF4-FFF2-40B4-BE49-F238E27FC236}">
                <a16:creationId xmlns:a16="http://schemas.microsoft.com/office/drawing/2014/main" id="{0D97264C-629C-1119-E28D-EF065120DA77}"/>
              </a:ext>
            </a:extLst>
          </p:cNvPr>
          <p:cNvSpPr txBox="1"/>
          <p:nvPr/>
        </p:nvSpPr>
        <p:spPr>
          <a:xfrm>
            <a:off x="8656717" y="2154082"/>
            <a:ext cx="2986841" cy="2043632"/>
          </a:xfrm>
          <a:prstGeom prst="rect">
            <a:avLst/>
          </a:prstGeom>
          <a:solidFill>
            <a:schemeClr val="accent3">
              <a:lumMod val="20000"/>
              <a:lumOff val="80000"/>
            </a:schemeClr>
          </a:solidFill>
          <a:ln w="12700"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7534" tIns="97534" rIns="97534" bIns="97534" numCol="1" spcCol="38100" rtlCol="0" anchor="t">
            <a:spAutoFit/>
          </a:bodyPr>
          <a:lstStyle/>
          <a:p>
            <a:pPr marL="0" marR="0" indent="0" algn="l" defTabSz="260096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rgbClr val="000000"/>
                </a:solidFill>
                <a:effectLst/>
                <a:uFillTx/>
                <a:latin typeface="+mn-lt"/>
                <a:ea typeface="+mn-ea"/>
                <a:cs typeface="+mn-cs"/>
                <a:sym typeface="Calibri"/>
              </a:rPr>
              <a:t>Learning Points</a:t>
            </a:r>
          </a:p>
          <a:p>
            <a:pPr marL="457200" indent="-457200">
              <a:buFont typeface="+mj-lt"/>
              <a:buAutoNum type="arabicPeriod"/>
            </a:pPr>
            <a:r>
              <a:rPr lang="en-GB" sz="1600"/>
              <a:t>NGSE declarations should be clear, comprehensive and wide reaching across both the gas and electricity sectors.</a:t>
            </a:r>
          </a:p>
        </p:txBody>
      </p:sp>
    </p:spTree>
    <p:extLst>
      <p:ext uri="{BB962C8B-B14F-4D97-AF65-F5344CB8AC3E}">
        <p14:creationId xmlns:p14="http://schemas.microsoft.com/office/powerpoint/2010/main" val="7380870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47509-BC88-3C88-C188-441D8C18C8B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CB1EB5-1DDE-72F7-BB6B-B00FE86B7745}"/>
              </a:ext>
            </a:extLst>
          </p:cNvPr>
          <p:cNvSpPr>
            <a:spLocks noGrp="1"/>
          </p:cNvSpPr>
          <p:nvPr>
            <p:ph type="sldNum" sz="quarter" idx="2"/>
          </p:nvPr>
        </p:nvSpPr>
        <p:spPr/>
        <p:txBody>
          <a:bodyPr/>
          <a:lstStyle/>
          <a:p>
            <a:fld id="{86CB4B4D-7CA3-9044-876B-883B54F8677D}" type="slidenum">
              <a:rPr lang="en-GB" smtClean="0"/>
              <a:pPr/>
              <a:t>8</a:t>
            </a:fld>
            <a:endParaRPr lang="en-GB"/>
          </a:p>
        </p:txBody>
      </p:sp>
      <p:sp>
        <p:nvSpPr>
          <p:cNvPr id="4" name="Text Placeholder 3">
            <a:extLst>
              <a:ext uri="{FF2B5EF4-FFF2-40B4-BE49-F238E27FC236}">
                <a16:creationId xmlns:a16="http://schemas.microsoft.com/office/drawing/2014/main" id="{E600202E-BB0B-0AF0-6A91-FFF8D3579131}"/>
              </a:ext>
            </a:extLst>
          </p:cNvPr>
          <p:cNvSpPr>
            <a:spLocks noGrp="1"/>
          </p:cNvSpPr>
          <p:nvPr>
            <p:ph type="body" sz="quarter" idx="26"/>
          </p:nvPr>
        </p:nvSpPr>
        <p:spPr>
          <a:xfrm>
            <a:off x="917337" y="2154082"/>
            <a:ext cx="7105434" cy="4259624"/>
          </a:xfrm>
          <a:solidFill>
            <a:schemeClr val="accent4">
              <a:lumMod val="40000"/>
              <a:lumOff val="60000"/>
            </a:schemeClr>
          </a:solidFill>
          <a:ln>
            <a:solidFill>
              <a:schemeClr val="accent4"/>
            </a:solidFill>
          </a:ln>
        </p:spPr>
        <p:txBody>
          <a:bodyPr lIns="91440" tIns="45720" rIns="91440" bIns="45720" anchor="t"/>
          <a:lstStyle/>
          <a:p>
            <a:r>
              <a:rPr lang="en-GB" sz="2000">
                <a:solidFill>
                  <a:schemeClr val="tx1"/>
                </a:solidFill>
              </a:rPr>
              <a:t>This project is looking to understand the impact of Electricity Demand Control actions on the Gas Network. The outcome should enable a better understanding of the whole-system implications of enacting response actions on the electricity system. </a:t>
            </a:r>
            <a:endParaRPr lang="en-US" sz="1800">
              <a:solidFill>
                <a:schemeClr val="tx1"/>
              </a:solidFill>
            </a:endParaRPr>
          </a:p>
          <a:p>
            <a:endParaRPr lang="en-GB" sz="2000">
              <a:solidFill>
                <a:schemeClr val="tx1"/>
              </a:solidFill>
            </a:endParaRPr>
          </a:p>
          <a:p>
            <a:r>
              <a:rPr lang="en-GB" sz="2000">
                <a:solidFill>
                  <a:schemeClr val="tx1"/>
                </a:solidFill>
              </a:rPr>
              <a:t>The REDDGAS Project is in its infancy and therefore in the process of defining gaps for future analysis. Engagement has taken place to outline a set of working assumptions of the impacts, and cursory engagement has taken place to begin establishing and confirming these assumptions. Looking ahead, the REDDGAS project will seek to undertake a study to formalise the impacts of enacting Demand Control. </a:t>
            </a:r>
          </a:p>
          <a:p>
            <a:endParaRPr lang="en-GB"/>
          </a:p>
        </p:txBody>
      </p:sp>
      <p:sp>
        <p:nvSpPr>
          <p:cNvPr id="5" name="Text Placeholder 4">
            <a:extLst>
              <a:ext uri="{FF2B5EF4-FFF2-40B4-BE49-F238E27FC236}">
                <a16:creationId xmlns:a16="http://schemas.microsoft.com/office/drawing/2014/main" id="{221B4A17-AC0A-B5F2-0D04-1652EB84F8C0}"/>
              </a:ext>
            </a:extLst>
          </p:cNvPr>
          <p:cNvSpPr>
            <a:spLocks noGrp="1"/>
          </p:cNvSpPr>
          <p:nvPr>
            <p:ph type="body" sz="quarter" idx="27"/>
          </p:nvPr>
        </p:nvSpPr>
        <p:spPr>
          <a:xfrm>
            <a:off x="917337" y="1201043"/>
            <a:ext cx="9532949" cy="511224"/>
          </a:xfrm>
        </p:spPr>
        <p:txBody>
          <a:bodyPr/>
          <a:lstStyle/>
          <a:p>
            <a:r>
              <a:rPr lang="en-GB"/>
              <a:t>Electricity &amp; Gas Resilience Interactions Task Group</a:t>
            </a:r>
          </a:p>
        </p:txBody>
      </p:sp>
      <p:sp>
        <p:nvSpPr>
          <p:cNvPr id="6" name="Text Placeholder 5">
            <a:extLst>
              <a:ext uri="{FF2B5EF4-FFF2-40B4-BE49-F238E27FC236}">
                <a16:creationId xmlns:a16="http://schemas.microsoft.com/office/drawing/2014/main" id="{74CCFB08-D5C4-49D5-9263-422EC4CC2462}"/>
              </a:ext>
            </a:extLst>
          </p:cNvPr>
          <p:cNvSpPr>
            <a:spLocks noGrp="1"/>
          </p:cNvSpPr>
          <p:nvPr>
            <p:ph type="body" sz="quarter" idx="23"/>
          </p:nvPr>
        </p:nvSpPr>
        <p:spPr>
          <a:xfrm>
            <a:off x="917337" y="1642857"/>
            <a:ext cx="10548401" cy="511224"/>
          </a:xfrm>
        </p:spPr>
        <p:txBody>
          <a:bodyPr/>
          <a:lstStyle/>
          <a:p>
            <a:r>
              <a:rPr lang="en-GB"/>
              <a:t>Review of Electricity Demand Disconnection on the Gas Assets and System</a:t>
            </a:r>
          </a:p>
        </p:txBody>
      </p:sp>
      <p:sp>
        <p:nvSpPr>
          <p:cNvPr id="7" name="TextBox 6">
            <a:extLst>
              <a:ext uri="{FF2B5EF4-FFF2-40B4-BE49-F238E27FC236}">
                <a16:creationId xmlns:a16="http://schemas.microsoft.com/office/drawing/2014/main" id="{46C015E1-0E5B-4C64-2248-F5EEDB859346}"/>
              </a:ext>
            </a:extLst>
          </p:cNvPr>
          <p:cNvSpPr txBox="1"/>
          <p:nvPr/>
        </p:nvSpPr>
        <p:spPr>
          <a:xfrm>
            <a:off x="8656717" y="2154082"/>
            <a:ext cx="2986841" cy="4259624"/>
          </a:xfrm>
          <a:prstGeom prst="rect">
            <a:avLst/>
          </a:prstGeom>
          <a:solidFill>
            <a:schemeClr val="accent3">
              <a:lumMod val="20000"/>
              <a:lumOff val="80000"/>
            </a:schemeClr>
          </a:solidFill>
          <a:ln w="12700"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7534" tIns="97534" rIns="97534" bIns="97534" numCol="1" spcCol="38100" rtlCol="0" anchor="t">
            <a:spAutoFit/>
          </a:bodyPr>
          <a:lstStyle/>
          <a:p>
            <a:pPr marL="0" marR="0" indent="0" algn="l" defTabSz="260096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rgbClr val="000000"/>
                </a:solidFill>
                <a:effectLst/>
                <a:uFillTx/>
                <a:latin typeface="+mn-lt"/>
                <a:ea typeface="+mn-ea"/>
                <a:cs typeface="+mn-cs"/>
                <a:sym typeface="Calibri"/>
              </a:rPr>
              <a:t>Learning Points</a:t>
            </a:r>
          </a:p>
          <a:p>
            <a:pPr marL="457200" indent="-457200">
              <a:buFont typeface="+mj-lt"/>
              <a:buAutoNum type="arabicPeriod"/>
            </a:pPr>
            <a:r>
              <a:rPr lang="en-GB" sz="1600"/>
              <a:t>A full and detailed review of the process for sequencing the direction for a gas fired generator to cease taking gas without triggering electricity system instability is required. </a:t>
            </a:r>
          </a:p>
          <a:p>
            <a:pPr marL="457200" indent="-457200">
              <a:buFont typeface="+mj-lt"/>
              <a:buAutoNum type="arabicPeriod"/>
            </a:pPr>
            <a:r>
              <a:rPr lang="en-GB" sz="1600"/>
              <a:t>The most appropriate process to deliver NEC directions to gas fired generators should be determined, with input from generators and NESO. </a:t>
            </a:r>
          </a:p>
        </p:txBody>
      </p:sp>
    </p:spTree>
    <p:extLst>
      <p:ext uri="{BB962C8B-B14F-4D97-AF65-F5344CB8AC3E}">
        <p14:creationId xmlns:p14="http://schemas.microsoft.com/office/powerpoint/2010/main" val="23428642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455342-D286-EB51-8BAF-36CE3AB385AF}"/>
              </a:ext>
            </a:extLst>
          </p:cNvPr>
          <p:cNvSpPr>
            <a:spLocks noGrp="1"/>
          </p:cNvSpPr>
          <p:nvPr>
            <p:ph type="sldNum" sz="quarter" idx="2"/>
          </p:nvPr>
        </p:nvSpPr>
        <p:spPr/>
        <p:txBody>
          <a:bodyPr/>
          <a:lstStyle/>
          <a:p>
            <a:fld id="{86CB4B4D-7CA3-9044-876B-883B54F8677D}" type="slidenum">
              <a:rPr lang="en-GB" smtClean="0"/>
              <a:pPr/>
              <a:t>9</a:t>
            </a:fld>
            <a:endParaRPr lang="en-GB"/>
          </a:p>
        </p:txBody>
      </p:sp>
      <p:sp>
        <p:nvSpPr>
          <p:cNvPr id="4" name="Text Placeholder 3">
            <a:extLst>
              <a:ext uri="{FF2B5EF4-FFF2-40B4-BE49-F238E27FC236}">
                <a16:creationId xmlns:a16="http://schemas.microsoft.com/office/drawing/2014/main" id="{FB3192FE-EC47-C528-A1D3-A26253CE498D}"/>
              </a:ext>
            </a:extLst>
          </p:cNvPr>
          <p:cNvSpPr>
            <a:spLocks noGrp="1"/>
          </p:cNvSpPr>
          <p:nvPr>
            <p:ph type="body" sz="quarter" idx="26"/>
          </p:nvPr>
        </p:nvSpPr>
        <p:spPr>
          <a:xfrm>
            <a:off x="917336" y="3001450"/>
            <a:ext cx="10284064" cy="3599222"/>
          </a:xfrm>
          <a:solidFill>
            <a:schemeClr val="accent2">
              <a:lumMod val="40000"/>
              <a:lumOff val="60000"/>
            </a:schemeClr>
          </a:solidFill>
        </p:spPr>
        <p:txBody>
          <a:bodyPr/>
          <a:lstStyle/>
          <a:p>
            <a:r>
              <a:rPr lang="en-GB" sz="1900"/>
              <a:t>The aim of this exercise is to demonstrate that the Gas Industry is prepared and able to meet its obligations in the event of a Network Gas Supply Emergency (NGSE). This will be demonstrated by effective two-way communication processes across the industry and its stakeholders; timely and accurate information being shared between participants; and effective emergency strategies being produced and implemented.</a:t>
            </a:r>
          </a:p>
          <a:p>
            <a:endParaRPr lang="en-GB" sz="1900"/>
          </a:p>
          <a:p>
            <a:r>
              <a:rPr lang="en-GB" sz="1900"/>
              <a:t>The exercise will simulate a series of supply losses to trigger an NGSE.</a:t>
            </a:r>
          </a:p>
          <a:p>
            <a:endParaRPr lang="en-GB" sz="1900"/>
          </a:p>
          <a:p>
            <a:r>
              <a:rPr lang="en-GB" sz="1900"/>
              <a:t>Exercise GLACIER will look to test that both gas and electricity participants can appropriately respond to a gas supply shortage which has electricity system implications. This will include active participation from NESO and the Electricity Distribution Network Operators.</a:t>
            </a:r>
          </a:p>
        </p:txBody>
      </p:sp>
      <p:sp>
        <p:nvSpPr>
          <p:cNvPr id="5" name="Text Placeholder 4">
            <a:extLst>
              <a:ext uri="{FF2B5EF4-FFF2-40B4-BE49-F238E27FC236}">
                <a16:creationId xmlns:a16="http://schemas.microsoft.com/office/drawing/2014/main" id="{9B330BEF-1E42-C105-19D0-A7D20CA06DAA}"/>
              </a:ext>
            </a:extLst>
          </p:cNvPr>
          <p:cNvSpPr>
            <a:spLocks noGrp="1"/>
          </p:cNvSpPr>
          <p:nvPr>
            <p:ph type="body" sz="quarter" idx="27"/>
          </p:nvPr>
        </p:nvSpPr>
        <p:spPr/>
        <p:txBody>
          <a:bodyPr/>
          <a:lstStyle/>
          <a:p>
            <a:r>
              <a:rPr lang="en-GB"/>
              <a:t>Exercise GLACIER</a:t>
            </a:r>
          </a:p>
        </p:txBody>
      </p:sp>
      <p:sp>
        <p:nvSpPr>
          <p:cNvPr id="6" name="Text Placeholder 5">
            <a:extLst>
              <a:ext uri="{FF2B5EF4-FFF2-40B4-BE49-F238E27FC236}">
                <a16:creationId xmlns:a16="http://schemas.microsoft.com/office/drawing/2014/main" id="{C96B04E8-61A4-240A-1F55-AE991A7A691E}"/>
              </a:ext>
            </a:extLst>
          </p:cNvPr>
          <p:cNvSpPr>
            <a:spLocks noGrp="1"/>
          </p:cNvSpPr>
          <p:nvPr>
            <p:ph type="body" sz="quarter" idx="23"/>
          </p:nvPr>
        </p:nvSpPr>
        <p:spPr/>
        <p:txBody>
          <a:bodyPr/>
          <a:lstStyle/>
          <a:p>
            <a:r>
              <a:rPr lang="en-GB"/>
              <a:t>DATES: 13, 14, 21 October 2025</a:t>
            </a:r>
          </a:p>
        </p:txBody>
      </p:sp>
      <p:sp>
        <p:nvSpPr>
          <p:cNvPr id="7" name="TextBox 6">
            <a:extLst>
              <a:ext uri="{FF2B5EF4-FFF2-40B4-BE49-F238E27FC236}">
                <a16:creationId xmlns:a16="http://schemas.microsoft.com/office/drawing/2014/main" id="{0EFFBBA0-6EF6-958A-3E3E-34E4AFE3CBA9}"/>
              </a:ext>
            </a:extLst>
          </p:cNvPr>
          <p:cNvSpPr txBox="1"/>
          <p:nvPr/>
        </p:nvSpPr>
        <p:spPr>
          <a:xfrm>
            <a:off x="917336" y="2168562"/>
            <a:ext cx="10284064" cy="81252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7534" tIns="97534" rIns="97534" bIns="97534" numCol="1" spcCol="38100" rtlCol="0" anchor="t">
            <a:spAutoFit/>
          </a:bodyPr>
          <a:lstStyle/>
          <a:p>
            <a:pPr defTabSz="2600960" hangingPunct="0"/>
            <a:r>
              <a:rPr lang="en-GB" sz="2000"/>
              <a:t>Exercise GLACIER is the Gas Industry’s annual Network Gas Supply Emergency (NGSE) Network Emergency Co-ordinator (NEC) assurance exercise. </a:t>
            </a:r>
          </a:p>
        </p:txBody>
      </p:sp>
    </p:spTree>
    <p:extLst>
      <p:ext uri="{BB962C8B-B14F-4D97-AF65-F5344CB8AC3E}">
        <p14:creationId xmlns:p14="http://schemas.microsoft.com/office/powerpoint/2010/main" val="3043120109"/>
      </p:ext>
    </p:extLst>
  </p:cSld>
  <p:clrMapOvr>
    <a:masterClrMapping/>
  </p:clrMapOvr>
  <p:transition spd="med"/>
</p:sld>
</file>

<file path=ppt/theme/theme1.xml><?xml version="1.0" encoding="utf-8"?>
<a:theme xmlns:a="http://schemas.openxmlformats.org/drawingml/2006/main" name="1_Office Theme">
  <a:themeElements>
    <a:clrScheme name="UKOPA">
      <a:dk1>
        <a:srgbClr val="000000"/>
      </a:dk1>
      <a:lt1>
        <a:srgbClr val="FFFFFF"/>
      </a:lt1>
      <a:dk2>
        <a:srgbClr val="363535"/>
      </a:dk2>
      <a:lt2>
        <a:srgbClr val="E7E6E6"/>
      </a:lt2>
      <a:accent1>
        <a:srgbClr val="201F4A"/>
      </a:accent1>
      <a:accent2>
        <a:srgbClr val="EB912D"/>
      </a:accent2>
      <a:accent3>
        <a:srgbClr val="178B55"/>
      </a:accent3>
      <a:accent4>
        <a:srgbClr val="9696C9"/>
      </a:accent4>
      <a:accent5>
        <a:srgbClr val="699396"/>
      </a:accent5>
      <a:accent6>
        <a:srgbClr val="B193C5"/>
      </a:accent6>
      <a:hlink>
        <a:srgbClr val="201F4A"/>
      </a:hlink>
      <a:folHlink>
        <a:srgbClr val="282C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7534" tIns="97534" rIns="97534" bIns="97534" numCol="1" spcCol="38100" rtlCol="0" anchor="ctr">
        <a:spAutoFit/>
      </a:bodyPr>
      <a:lstStyle>
        <a:defPPr marL="0" marR="0" indent="0" algn="l" defTabSz="2600960" rtl="0" fontAlgn="auto" latinLnBrk="0" hangingPunct="0">
          <a:lnSpc>
            <a:spcPct val="100000"/>
          </a:lnSpc>
          <a:spcBef>
            <a:spcPts val="0"/>
          </a:spcBef>
          <a:spcAft>
            <a:spcPts val="0"/>
          </a:spcAft>
          <a:buClrTx/>
          <a:buSzTx/>
          <a:buFontTx/>
          <a:buNone/>
          <a:tabLst/>
          <a:defRPr kumimoji="0" sz="7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7534" tIns="97534" rIns="97534" bIns="97534" numCol="1" spcCol="38100" rtlCol="0" anchor="t">
        <a:spAutoFit/>
      </a:bodyPr>
      <a:lstStyle>
        <a:defPPr marL="0" marR="0" indent="0" algn="l" defTabSz="2600960" rtl="0" fontAlgn="auto" latinLnBrk="0" hangingPunct="0">
          <a:lnSpc>
            <a:spcPct val="100000"/>
          </a:lnSpc>
          <a:spcBef>
            <a:spcPts val="0"/>
          </a:spcBef>
          <a:spcAft>
            <a:spcPts val="0"/>
          </a:spcAft>
          <a:buClrTx/>
          <a:buSzTx/>
          <a:buFontTx/>
          <a:buNone/>
          <a:tabLst/>
          <a:defRPr kumimoji="0" sz="7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UKOPA PowerPoint Widescreen Template (2)" id="{DEEC4695-250E-4046-95D1-D2F659B52326}" vid="{982244C4-A893-6C4A-8841-60910E4422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2</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Madden</dc:creator>
  <cp:revision>1</cp:revision>
  <dcterms:created xsi:type="dcterms:W3CDTF">2025-10-01T07:14:23Z</dcterms:created>
  <dcterms:modified xsi:type="dcterms:W3CDTF">2025-10-07T09:26:21Z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4219f1-4f00-48e0-b310-032f85269d6d_Enabled">
    <vt:lpwstr>true</vt:lpwstr>
  </property>
  <property fmtid="{D5CDD505-2E9C-101B-9397-08002B2CF9AE}" pid="3" name="MSIP_Label_6b4219f1-4f00-48e0-b310-032f85269d6d_SetDate">
    <vt:lpwstr>2025-10-01T07:14:43Z</vt:lpwstr>
  </property>
  <property fmtid="{D5CDD505-2E9C-101B-9397-08002B2CF9AE}" pid="4" name="MSIP_Label_6b4219f1-4f00-48e0-b310-032f85269d6d_Method">
    <vt:lpwstr>Standard</vt:lpwstr>
  </property>
  <property fmtid="{D5CDD505-2E9C-101B-9397-08002B2CF9AE}" pid="5" name="MSIP_Label_6b4219f1-4f00-48e0-b310-032f85269d6d_Name">
    <vt:lpwstr>Official</vt:lpwstr>
  </property>
  <property fmtid="{D5CDD505-2E9C-101B-9397-08002B2CF9AE}" pid="6" name="MSIP_Label_6b4219f1-4f00-48e0-b310-032f85269d6d_SiteId">
    <vt:lpwstr>b5d83618-97ea-48ec-b0be-8d4a7d678322</vt:lpwstr>
  </property>
  <property fmtid="{D5CDD505-2E9C-101B-9397-08002B2CF9AE}" pid="7" name="MSIP_Label_6b4219f1-4f00-48e0-b310-032f85269d6d_ActionId">
    <vt:lpwstr>bb372261-e1e5-4081-8356-0a5880625ca3</vt:lpwstr>
  </property>
  <property fmtid="{D5CDD505-2E9C-101B-9397-08002B2CF9AE}" pid="8" name="MSIP_Label_6b4219f1-4f00-48e0-b310-032f85269d6d_ContentBits">
    <vt:lpwstr>0</vt:lpwstr>
  </property>
  <property fmtid="{D5CDD505-2E9C-101B-9397-08002B2CF9AE}" pid="9" name="MSIP_Label_6b4219f1-4f00-48e0-b310-032f85269d6d_Tag">
    <vt:lpwstr>10, 3, 0, 1</vt:lpwstr>
  </property>
</Properties>
</file>